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Lst>
  <p:sldSz cy="10698475" cx="7589525"/>
  <p:notesSz cx="6858000" cy="9144000"/>
  <p:embeddedFontLst>
    <p:embeddedFont>
      <p:font typeface="Oswald Regular"/>
      <p:regular r:id="rId33"/>
      <p:bold r:id="rId34"/>
    </p:embeddedFont>
    <p:embeddedFont>
      <p:font typeface="Secular One"/>
      <p:regular r:id="rId35"/>
    </p:embeddedFont>
    <p:embeddedFont>
      <p:font typeface="Fjalla One"/>
      <p:regular r:id="rId36"/>
    </p:embeddedFont>
    <p:embeddedFont>
      <p:font typeface="Fira Sans Extra Condensed Medium"/>
      <p:regular r:id="rId37"/>
      <p:bold r:id="rId38"/>
      <p:italic r:id="rId39"/>
      <p:boldItalic r:id="rId40"/>
    </p:embeddedFont>
    <p:embeddedFont>
      <p:font typeface="Fira Sans"/>
      <p:regular r:id="rId41"/>
      <p:bold r:id="rId42"/>
      <p:italic r:id="rId43"/>
      <p:boldItalic r:id="rId44"/>
    </p:embeddedFont>
    <p:embeddedFont>
      <p:font typeface="Merriweather Black"/>
      <p:bold r:id="rId45"/>
      <p:boldItalic r:id="rId46"/>
    </p:embeddedFont>
    <p:embeddedFont>
      <p:font typeface="Playfair Display"/>
      <p:regular r:id="rId47"/>
      <p:bold r:id="rId48"/>
      <p:italic r:id="rId49"/>
      <p:boldItalic r:id="rId50"/>
    </p:embeddedFont>
    <p:embeddedFont>
      <p:font typeface="Mada"/>
      <p:regular r:id="rId51"/>
      <p:bold r:id="rId52"/>
    </p:embeddedFont>
    <p:embeddedFont>
      <p:font typeface="Life Savers"/>
      <p:regular r:id="rId53"/>
      <p:bold r:id="rId54"/>
    </p:embeddedFont>
    <p:embeddedFont>
      <p:font typeface="Lora"/>
      <p:regular r:id="rId55"/>
      <p:bold r:id="rId56"/>
      <p:italic r:id="rId57"/>
      <p:boldItalic r:id="rId58"/>
    </p:embeddedFont>
    <p:embeddedFont>
      <p:font typeface="Pathway Gothic One"/>
      <p:regular r:id="rId59"/>
    </p:embeddedFont>
    <p:embeddedFont>
      <p:font typeface="Abel"/>
      <p:regular r:id="rId60"/>
    </p:embeddedFont>
    <p:embeddedFont>
      <p:font typeface="Bree Serif"/>
      <p:regular r:id="rId61"/>
    </p:embeddedFont>
    <p:embeddedFont>
      <p:font typeface="Life Savers ExtraBold"/>
      <p:bold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70">
          <p15:clr>
            <a:srgbClr val="A4A3A4"/>
          </p15:clr>
        </p15:guide>
        <p15:guide id="2" pos="2390">
          <p15:clr>
            <a:srgbClr val="A4A3A4"/>
          </p15:clr>
        </p15:guide>
        <p15:guide id="3" orient="horz" pos="2721">
          <p15:clr>
            <a:srgbClr val="9AA0A6"/>
          </p15:clr>
        </p15:guide>
        <p15:guide id="4" orient="horz" pos="1266">
          <p15:clr>
            <a:srgbClr val="9AA0A6"/>
          </p15:clr>
        </p15:guide>
        <p15:guide id="5" orient="horz" pos="845">
          <p15:clr>
            <a:srgbClr val="9AA0A6"/>
          </p15:clr>
        </p15:guide>
        <p15:guide id="6" orient="horz" pos="941">
          <p15:clr>
            <a:srgbClr val="9AA0A6"/>
          </p15:clr>
        </p15:guide>
        <p15:guide id="7" orient="horz" pos="2494">
          <p15:clr>
            <a:srgbClr val="9AA0A6"/>
          </p15:clr>
        </p15:guide>
        <p15:guide id="8" orient="horz" pos="2590">
          <p15:clr>
            <a:srgbClr val="9AA0A6"/>
          </p15:clr>
        </p15:guide>
        <p15:guide id="9" orient="horz" pos="1672">
          <p15:clr>
            <a:srgbClr val="9AA0A6"/>
          </p15:clr>
        </p15:guide>
        <p15:guide id="10" orient="horz" pos="1587">
          <p15:clr>
            <a:srgbClr val="9AA0A6"/>
          </p15:clr>
        </p15:guide>
        <p15:guide id="11" orient="horz" pos="1735">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2AC2C25-D503-46F8-A646-9AC5C83BE579}">
  <a:tblStyle styleId="{52AC2C25-D503-46F8-A646-9AC5C83BE579}"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70" orient="horz"/>
        <p:guide pos="2390"/>
        <p:guide pos="2721" orient="horz"/>
        <p:guide pos="1266" orient="horz"/>
        <p:guide pos="845" orient="horz"/>
        <p:guide pos="941" orient="horz"/>
        <p:guide pos="2494" orient="horz"/>
        <p:guide pos="2590" orient="horz"/>
        <p:guide pos="1672" orient="horz"/>
        <p:guide pos="1587" orient="horz"/>
        <p:guide pos="1735"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FiraSansExtraCondensedMedium-boldItalic.fntdata"/><Relationship Id="rId42" Type="http://schemas.openxmlformats.org/officeDocument/2006/relationships/font" Target="fonts/FiraSans-bold.fntdata"/><Relationship Id="rId41" Type="http://schemas.openxmlformats.org/officeDocument/2006/relationships/font" Target="fonts/FiraSans-regular.fntdata"/><Relationship Id="rId44" Type="http://schemas.openxmlformats.org/officeDocument/2006/relationships/font" Target="fonts/FiraSans-boldItalic.fntdata"/><Relationship Id="rId43" Type="http://schemas.openxmlformats.org/officeDocument/2006/relationships/font" Target="fonts/FiraSans-italic.fntdata"/><Relationship Id="rId46" Type="http://schemas.openxmlformats.org/officeDocument/2006/relationships/font" Target="fonts/MerriweatherBlack-boldItalic.fntdata"/><Relationship Id="rId45" Type="http://schemas.openxmlformats.org/officeDocument/2006/relationships/font" Target="fonts/MerriweatherBlack-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PlayfairDisplay-bold.fntdata"/><Relationship Id="rId47" Type="http://schemas.openxmlformats.org/officeDocument/2006/relationships/font" Target="fonts/PlayfairDisplay-regular.fntdata"/><Relationship Id="rId49" Type="http://schemas.openxmlformats.org/officeDocument/2006/relationships/font" Target="fonts/PlayfairDisplay-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font" Target="fonts/OswaldRegular-regular.fntdata"/><Relationship Id="rId32" Type="http://schemas.openxmlformats.org/officeDocument/2006/relationships/slide" Target="slides/slide26.xml"/><Relationship Id="rId35" Type="http://schemas.openxmlformats.org/officeDocument/2006/relationships/font" Target="fonts/SecularOne-regular.fntdata"/><Relationship Id="rId34" Type="http://schemas.openxmlformats.org/officeDocument/2006/relationships/font" Target="fonts/OswaldRegular-bold.fntdata"/><Relationship Id="rId37" Type="http://schemas.openxmlformats.org/officeDocument/2006/relationships/font" Target="fonts/FiraSansExtraCondensedMedium-regular.fntdata"/><Relationship Id="rId36" Type="http://schemas.openxmlformats.org/officeDocument/2006/relationships/font" Target="fonts/FjallaOne-regular.fntdata"/><Relationship Id="rId39" Type="http://schemas.openxmlformats.org/officeDocument/2006/relationships/font" Target="fonts/FiraSansExtraCondensedMedium-italic.fntdata"/><Relationship Id="rId38" Type="http://schemas.openxmlformats.org/officeDocument/2006/relationships/font" Target="fonts/FiraSansExtraCondensedMedium-bold.fntdata"/><Relationship Id="rId62" Type="http://schemas.openxmlformats.org/officeDocument/2006/relationships/font" Target="fonts/LifeSaversExtraBold-bold.fntdata"/><Relationship Id="rId61" Type="http://schemas.openxmlformats.org/officeDocument/2006/relationships/font" Target="fonts/BreeSerif-regular.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Abel-regular.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Mada-regular.fntdata"/><Relationship Id="rId50" Type="http://schemas.openxmlformats.org/officeDocument/2006/relationships/font" Target="fonts/PlayfairDisplay-boldItalic.fntdata"/><Relationship Id="rId53" Type="http://schemas.openxmlformats.org/officeDocument/2006/relationships/font" Target="fonts/LifeSavers-regular.fntdata"/><Relationship Id="rId52" Type="http://schemas.openxmlformats.org/officeDocument/2006/relationships/font" Target="fonts/Mada-bold.fntdata"/><Relationship Id="rId11" Type="http://schemas.openxmlformats.org/officeDocument/2006/relationships/slide" Target="slides/slide5.xml"/><Relationship Id="rId55" Type="http://schemas.openxmlformats.org/officeDocument/2006/relationships/font" Target="fonts/Lora-regular.fntdata"/><Relationship Id="rId10" Type="http://schemas.openxmlformats.org/officeDocument/2006/relationships/slide" Target="slides/slide4.xml"/><Relationship Id="rId54" Type="http://schemas.openxmlformats.org/officeDocument/2006/relationships/font" Target="fonts/LifeSavers-bold.fntdata"/><Relationship Id="rId13" Type="http://schemas.openxmlformats.org/officeDocument/2006/relationships/slide" Target="slides/slide7.xml"/><Relationship Id="rId57" Type="http://schemas.openxmlformats.org/officeDocument/2006/relationships/font" Target="fonts/Lora-italic.fntdata"/><Relationship Id="rId12" Type="http://schemas.openxmlformats.org/officeDocument/2006/relationships/slide" Target="slides/slide6.xml"/><Relationship Id="rId56" Type="http://schemas.openxmlformats.org/officeDocument/2006/relationships/font" Target="fonts/Lora-bold.fntdata"/><Relationship Id="rId15" Type="http://schemas.openxmlformats.org/officeDocument/2006/relationships/slide" Target="slides/slide9.xml"/><Relationship Id="rId59" Type="http://schemas.openxmlformats.org/officeDocument/2006/relationships/font" Target="fonts/PathwayGothicOne-regular.fntdata"/><Relationship Id="rId14" Type="http://schemas.openxmlformats.org/officeDocument/2006/relationships/slide" Target="slides/slide8.xml"/><Relationship Id="rId58" Type="http://schemas.openxmlformats.org/officeDocument/2006/relationships/font" Target="fonts/Lora-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5" name="Shape 1805"/>
        <p:cNvGrpSpPr/>
        <p:nvPr/>
      </p:nvGrpSpPr>
      <p:grpSpPr>
        <a:xfrm>
          <a:off x="0" y="0"/>
          <a:ext cx="0" cy="0"/>
          <a:chOff x="0" y="0"/>
          <a:chExt cx="0" cy="0"/>
        </a:xfrm>
      </p:grpSpPr>
      <p:sp>
        <p:nvSpPr>
          <p:cNvPr id="1806" name="Google Shape;1806;gba64e17b93_0_52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807" name="Google Shape;1807;gba64e17b93_0_5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4" name="Shape 1844"/>
        <p:cNvGrpSpPr/>
        <p:nvPr/>
      </p:nvGrpSpPr>
      <p:grpSpPr>
        <a:xfrm>
          <a:off x="0" y="0"/>
          <a:ext cx="0" cy="0"/>
          <a:chOff x="0" y="0"/>
          <a:chExt cx="0" cy="0"/>
        </a:xfrm>
      </p:grpSpPr>
      <p:sp>
        <p:nvSpPr>
          <p:cNvPr id="1845" name="Google Shape;1845;gbb60b1c609_0_116: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846" name="Google Shape;1846;gbb60b1c609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2" name="Shape 1872"/>
        <p:cNvGrpSpPr/>
        <p:nvPr/>
      </p:nvGrpSpPr>
      <p:grpSpPr>
        <a:xfrm>
          <a:off x="0" y="0"/>
          <a:ext cx="0" cy="0"/>
          <a:chOff x="0" y="0"/>
          <a:chExt cx="0" cy="0"/>
        </a:xfrm>
      </p:grpSpPr>
      <p:sp>
        <p:nvSpPr>
          <p:cNvPr id="1873" name="Google Shape;1873;gba64e14300_0_7: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874" name="Google Shape;1874;gba64e14300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8" name="Shape 2018"/>
        <p:cNvGrpSpPr/>
        <p:nvPr/>
      </p:nvGrpSpPr>
      <p:grpSpPr>
        <a:xfrm>
          <a:off x="0" y="0"/>
          <a:ext cx="0" cy="0"/>
          <a:chOff x="0" y="0"/>
          <a:chExt cx="0" cy="0"/>
        </a:xfrm>
      </p:grpSpPr>
      <p:sp>
        <p:nvSpPr>
          <p:cNvPr id="2019" name="Google Shape;2019;g2dc3f6811db134a7_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2020" name="Google Shape;2020;g2dc3f6811db134a7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1" name="Shape 2101"/>
        <p:cNvGrpSpPr/>
        <p:nvPr/>
      </p:nvGrpSpPr>
      <p:grpSpPr>
        <a:xfrm>
          <a:off x="0" y="0"/>
          <a:ext cx="0" cy="0"/>
          <a:chOff x="0" y="0"/>
          <a:chExt cx="0" cy="0"/>
        </a:xfrm>
      </p:grpSpPr>
      <p:sp>
        <p:nvSpPr>
          <p:cNvPr id="2102" name="Google Shape;2102;gbb60b1c609_2_1109: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2103" name="Google Shape;2103;gbb60b1c609_2_1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8" name="Shape 2198"/>
        <p:cNvGrpSpPr/>
        <p:nvPr/>
      </p:nvGrpSpPr>
      <p:grpSpPr>
        <a:xfrm>
          <a:off x="0" y="0"/>
          <a:ext cx="0" cy="0"/>
          <a:chOff x="0" y="0"/>
          <a:chExt cx="0" cy="0"/>
        </a:xfrm>
      </p:grpSpPr>
      <p:sp>
        <p:nvSpPr>
          <p:cNvPr id="2199" name="Google Shape;2199;gbdbb70b0ee_0_122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2200" name="Google Shape;2200;gbdbb70b0ee_0_1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4" name="Shape 2294"/>
        <p:cNvGrpSpPr/>
        <p:nvPr/>
      </p:nvGrpSpPr>
      <p:grpSpPr>
        <a:xfrm>
          <a:off x="0" y="0"/>
          <a:ext cx="0" cy="0"/>
          <a:chOff x="0" y="0"/>
          <a:chExt cx="0" cy="0"/>
        </a:xfrm>
      </p:grpSpPr>
      <p:sp>
        <p:nvSpPr>
          <p:cNvPr id="2295" name="Google Shape;2295;gbeac02f04c_0_153: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2296" name="Google Shape;2296;gbeac02f04c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2" name="Shape 2382"/>
        <p:cNvGrpSpPr/>
        <p:nvPr/>
      </p:nvGrpSpPr>
      <p:grpSpPr>
        <a:xfrm>
          <a:off x="0" y="0"/>
          <a:ext cx="0" cy="0"/>
          <a:chOff x="0" y="0"/>
          <a:chExt cx="0" cy="0"/>
        </a:xfrm>
      </p:grpSpPr>
      <p:sp>
        <p:nvSpPr>
          <p:cNvPr id="2383" name="Google Shape;2383;gbf27920629_0_654: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2384" name="Google Shape;2384;gbf27920629_0_6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3" name="Shape 2553"/>
        <p:cNvGrpSpPr/>
        <p:nvPr/>
      </p:nvGrpSpPr>
      <p:grpSpPr>
        <a:xfrm>
          <a:off x="0" y="0"/>
          <a:ext cx="0" cy="0"/>
          <a:chOff x="0" y="0"/>
          <a:chExt cx="0" cy="0"/>
        </a:xfrm>
      </p:grpSpPr>
      <p:sp>
        <p:nvSpPr>
          <p:cNvPr id="2554" name="Google Shape;2554;gbeac02f04c_0_311: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2555" name="Google Shape;2555;gbeac02f04c_0_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9" name="Shape 2599"/>
        <p:cNvGrpSpPr/>
        <p:nvPr/>
      </p:nvGrpSpPr>
      <p:grpSpPr>
        <a:xfrm>
          <a:off x="0" y="0"/>
          <a:ext cx="0" cy="0"/>
          <a:chOff x="0" y="0"/>
          <a:chExt cx="0" cy="0"/>
        </a:xfrm>
      </p:grpSpPr>
      <p:sp>
        <p:nvSpPr>
          <p:cNvPr id="2600" name="Google Shape;2600;gbffd53c1d5_1_1987: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2601" name="Google Shape;2601;gbffd53c1d5_1_19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8c63fc35b6_0_34: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8c63fc35b6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9" name="Shape 2619"/>
        <p:cNvGrpSpPr/>
        <p:nvPr/>
      </p:nvGrpSpPr>
      <p:grpSpPr>
        <a:xfrm>
          <a:off x="0" y="0"/>
          <a:ext cx="0" cy="0"/>
          <a:chOff x="0" y="0"/>
          <a:chExt cx="0" cy="0"/>
        </a:xfrm>
      </p:grpSpPr>
      <p:sp>
        <p:nvSpPr>
          <p:cNvPr id="2620" name="Google Shape;2620;gbfa5763f48_0_95: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2621" name="Google Shape;2621;gbfa5763f48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1" name="Shape 2791"/>
        <p:cNvGrpSpPr/>
        <p:nvPr/>
      </p:nvGrpSpPr>
      <p:grpSpPr>
        <a:xfrm>
          <a:off x="0" y="0"/>
          <a:ext cx="0" cy="0"/>
          <a:chOff x="0" y="0"/>
          <a:chExt cx="0" cy="0"/>
        </a:xfrm>
      </p:grpSpPr>
      <p:sp>
        <p:nvSpPr>
          <p:cNvPr id="2792" name="Google Shape;2792;gbffd53c1d5_1_1352: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2793" name="Google Shape;2793;gbffd53c1d5_1_13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7" name="Shape 2827"/>
        <p:cNvGrpSpPr/>
        <p:nvPr/>
      </p:nvGrpSpPr>
      <p:grpSpPr>
        <a:xfrm>
          <a:off x="0" y="0"/>
          <a:ext cx="0" cy="0"/>
          <a:chOff x="0" y="0"/>
          <a:chExt cx="0" cy="0"/>
        </a:xfrm>
      </p:grpSpPr>
      <p:sp>
        <p:nvSpPr>
          <p:cNvPr id="2828" name="Google Shape;2828;gbf27920629_0_33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2829" name="Google Shape;2829;gbf27920629_0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1" name="Shape 2991"/>
        <p:cNvGrpSpPr/>
        <p:nvPr/>
      </p:nvGrpSpPr>
      <p:grpSpPr>
        <a:xfrm>
          <a:off x="0" y="0"/>
          <a:ext cx="0" cy="0"/>
          <a:chOff x="0" y="0"/>
          <a:chExt cx="0" cy="0"/>
        </a:xfrm>
      </p:grpSpPr>
      <p:sp>
        <p:nvSpPr>
          <p:cNvPr id="2992" name="Google Shape;2992;gbfa5763f48_0_85: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2993" name="Google Shape;2993;gbfa5763f48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2" name="Shape 3012"/>
        <p:cNvGrpSpPr/>
        <p:nvPr/>
      </p:nvGrpSpPr>
      <p:grpSpPr>
        <a:xfrm>
          <a:off x="0" y="0"/>
          <a:ext cx="0" cy="0"/>
          <a:chOff x="0" y="0"/>
          <a:chExt cx="0" cy="0"/>
        </a:xfrm>
      </p:grpSpPr>
      <p:sp>
        <p:nvSpPr>
          <p:cNvPr id="3013" name="Google Shape;3013;gbb60b1c609_0_132: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3014" name="Google Shape;3014;gbb60b1c609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3" name="Shape 3023"/>
        <p:cNvGrpSpPr/>
        <p:nvPr/>
      </p:nvGrpSpPr>
      <p:grpSpPr>
        <a:xfrm>
          <a:off x="0" y="0"/>
          <a:ext cx="0" cy="0"/>
          <a:chOff x="0" y="0"/>
          <a:chExt cx="0" cy="0"/>
        </a:xfrm>
      </p:grpSpPr>
      <p:sp>
        <p:nvSpPr>
          <p:cNvPr id="3024" name="Google Shape;3024;gbb60b1c609_0_149: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025" name="Google Shape;3025;gbb60b1c609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1" name="Shape 3041"/>
        <p:cNvGrpSpPr/>
        <p:nvPr/>
      </p:nvGrpSpPr>
      <p:grpSpPr>
        <a:xfrm>
          <a:off x="0" y="0"/>
          <a:ext cx="0" cy="0"/>
          <a:chOff x="0" y="0"/>
          <a:chExt cx="0" cy="0"/>
        </a:xfrm>
      </p:grpSpPr>
      <p:sp>
        <p:nvSpPr>
          <p:cNvPr id="3042" name="Google Shape;3042;g820d8cd4f9_0_53: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043" name="Google Shape;3043;g820d8cd4f9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bdac06c2cc_0_172: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bdac06c2cc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bdac06c2cc_0_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bdac06c2c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bfa5763f48_0_17: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bfa5763f48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bdac06c2cc_0_12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bdac06c2cc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gba64e17b93_0_66: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869" name="Google Shape;869;gba64e17b93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4" name="Shape 964"/>
        <p:cNvGrpSpPr/>
        <p:nvPr/>
      </p:nvGrpSpPr>
      <p:grpSpPr>
        <a:xfrm>
          <a:off x="0" y="0"/>
          <a:ext cx="0" cy="0"/>
          <a:chOff x="0" y="0"/>
          <a:chExt cx="0" cy="0"/>
        </a:xfrm>
      </p:grpSpPr>
      <p:sp>
        <p:nvSpPr>
          <p:cNvPr id="965" name="Google Shape;965;gbffd53c1d5_1_266: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966" name="Google Shape;966;gbffd53c1d5_1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7" name="Shape 1757"/>
        <p:cNvGrpSpPr/>
        <p:nvPr/>
      </p:nvGrpSpPr>
      <p:grpSpPr>
        <a:xfrm>
          <a:off x="0" y="0"/>
          <a:ext cx="0" cy="0"/>
          <a:chOff x="0" y="0"/>
          <a:chExt cx="0" cy="0"/>
        </a:xfrm>
      </p:grpSpPr>
      <p:sp>
        <p:nvSpPr>
          <p:cNvPr id="1758" name="Google Shape;1758;gba64e17b93_0_487: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759" name="Google Shape;1759;gba64e17b93_0_4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58718" y="1548715"/>
            <a:ext cx="7072200" cy="42693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58711" y="5894977"/>
            <a:ext cx="7072200" cy="1648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58711" y="2300739"/>
            <a:ext cx="7072200" cy="40842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58711" y="6556625"/>
            <a:ext cx="7072200" cy="2705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58711" y="4473766"/>
            <a:ext cx="7072200" cy="1750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58711" y="2397147"/>
            <a:ext cx="7072200" cy="71061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58711"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010895"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58711" y="1155647"/>
            <a:ext cx="2330700" cy="15720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58711" y="2890367"/>
            <a:ext cx="2330700" cy="6613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06908" y="936312"/>
            <a:ext cx="5285400" cy="85089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794763" y="-260"/>
            <a:ext cx="3794700" cy="10698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0365" y="2565003"/>
            <a:ext cx="3357600" cy="30831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0365" y="5830393"/>
            <a:ext cx="3357600" cy="2568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099788" y="1506075"/>
            <a:ext cx="3184800" cy="76857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58711" y="8799592"/>
            <a:ext cx="4979100" cy="1258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8711" y="925652"/>
            <a:ext cx="7072200" cy="11913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58711" y="2397147"/>
            <a:ext cx="7072200" cy="71061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032145" y="9699486"/>
            <a:ext cx="455400" cy="818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hyperlink" Target="https://docs.google.com/presentation/d/1TKjgKmuF8-7aGjiAgt-2f6dUWPkTI7rnH1d3RF0xuIw/edit?usp=sharing" TargetMode="External"/><Relationship Id="rId7"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0.png"/><Relationship Id="rId4" Type="http://schemas.openxmlformats.org/officeDocument/2006/relationships/image" Target="../media/image35.png"/><Relationship Id="rId5"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14.png"/><Relationship Id="rId5"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14.png"/><Relationship Id="rId5" Type="http://schemas.openxmlformats.org/officeDocument/2006/relationships/image" Target="../media/image8.png"/><Relationship Id="rId6"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17.png"/><Relationship Id="rId11" Type="http://schemas.openxmlformats.org/officeDocument/2006/relationships/image" Target="../media/image26.png"/><Relationship Id="rId10" Type="http://schemas.openxmlformats.org/officeDocument/2006/relationships/image" Target="../media/image28.png"/><Relationship Id="rId9" Type="http://schemas.openxmlformats.org/officeDocument/2006/relationships/image" Target="../media/image29.png"/><Relationship Id="rId5" Type="http://schemas.openxmlformats.org/officeDocument/2006/relationships/image" Target="../media/image21.png"/><Relationship Id="rId6" Type="http://schemas.openxmlformats.org/officeDocument/2006/relationships/image" Target="../media/image18.png"/><Relationship Id="rId7" Type="http://schemas.openxmlformats.org/officeDocument/2006/relationships/image" Target="../media/image24.png"/><Relationship Id="rId8"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34.png"/><Relationship Id="rId6"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2.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s://docs.google.com/presentation/d/1eUNz0J6tIaTekeTGlOvYAMO6hGDCMuk-ZpptC_98scA/edit?usp=sharing" TargetMode="External"/><Relationship Id="rId4" Type="http://schemas.openxmlformats.org/officeDocument/2006/relationships/hyperlink" Target="https://docs.google.com/presentation/d/1Vrjo7faTQ5wyZgLVjgKEQnyb9mHaPPYaExEd438A2QE/edit?usp=sharing" TargetMode="External"/><Relationship Id="rId5"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png"/><Relationship Id="rId4" Type="http://schemas.openxmlformats.org/officeDocument/2006/relationships/hyperlink" Target="https://docs.google.com/forms/d/e/1FAIpQLSellgvn263ZGMVLfCNfffhfGB8DwE-fZDSLmWJlAtaqXm_24w/viewform?usp=sf_link" TargetMode="External"/><Relationship Id="rId5" Type="http://schemas.openxmlformats.org/officeDocument/2006/relationships/image" Target="../media/image31.png"/><Relationship Id="rId6"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13.png"/><Relationship Id="rId6" Type="http://schemas.openxmlformats.org/officeDocument/2006/relationships/image" Target="../media/image11.png"/><Relationship Id="rId7" Type="http://schemas.openxmlformats.org/officeDocument/2006/relationships/image" Target="../media/image23.png"/><Relationship Id="rId8" Type="http://schemas.openxmlformats.org/officeDocument/2006/relationships/image" Target="../media/image3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13.png"/><Relationship Id="rId5" Type="http://schemas.openxmlformats.org/officeDocument/2006/relationships/image" Target="../media/image12.png"/><Relationship Id="rId6"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p:nvPr/>
        </p:nvSpPr>
        <p:spPr>
          <a:xfrm rot="5400000">
            <a:off x="2970450" y="-2685775"/>
            <a:ext cx="1317300" cy="7372200"/>
          </a:xfrm>
          <a:prstGeom prst="round2SameRect">
            <a:avLst>
              <a:gd fmla="val 50000" name="adj1"/>
              <a:gd fmla="val 0" name="adj2"/>
            </a:avLst>
          </a:prstGeom>
          <a:noFill/>
          <a:ln cap="flat" cmpd="sng" w="3810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p:nvPr/>
        </p:nvSpPr>
        <p:spPr>
          <a:xfrm rot="5400000">
            <a:off x="2650418" y="-2650200"/>
            <a:ext cx="1284900" cy="6737700"/>
          </a:xfrm>
          <a:prstGeom prst="round2SameRect">
            <a:avLst>
              <a:gd fmla="val 5000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 name="Google Shape;56;p13"/>
          <p:cNvPicPr preferRelativeResize="0"/>
          <p:nvPr/>
        </p:nvPicPr>
        <p:blipFill>
          <a:blip r:embed="rId3">
            <a:alphaModFix/>
          </a:blip>
          <a:stretch>
            <a:fillRect/>
          </a:stretch>
        </p:blipFill>
        <p:spPr>
          <a:xfrm>
            <a:off x="2093571" y="345764"/>
            <a:ext cx="1261879" cy="827325"/>
          </a:xfrm>
          <a:prstGeom prst="rect">
            <a:avLst/>
          </a:prstGeom>
          <a:noFill/>
          <a:ln>
            <a:noFill/>
          </a:ln>
        </p:spPr>
      </p:pic>
      <p:sp>
        <p:nvSpPr>
          <p:cNvPr id="57" name="Google Shape;57;p13"/>
          <p:cNvSpPr txBox="1"/>
          <p:nvPr/>
        </p:nvSpPr>
        <p:spPr>
          <a:xfrm>
            <a:off x="238125" y="9324975"/>
            <a:ext cx="1714500" cy="17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E29578"/>
                </a:solidFill>
                <a:latin typeface="Lora"/>
                <a:ea typeface="Lora"/>
                <a:cs typeface="Lora"/>
                <a:sym typeface="Lora"/>
              </a:rPr>
              <a:t>Colour Index</a:t>
            </a:r>
            <a:endParaRPr>
              <a:solidFill>
                <a:srgbClr val="E29578"/>
              </a:solidFill>
              <a:latin typeface="Lora"/>
              <a:ea typeface="Lora"/>
              <a:cs typeface="Lora"/>
              <a:sym typeface="Lora"/>
            </a:endParaRPr>
          </a:p>
        </p:txBody>
      </p:sp>
      <p:sp>
        <p:nvSpPr>
          <p:cNvPr id="58" name="Google Shape;58;p13"/>
          <p:cNvSpPr txBox="1"/>
          <p:nvPr/>
        </p:nvSpPr>
        <p:spPr>
          <a:xfrm>
            <a:off x="9525" y="9667875"/>
            <a:ext cx="1790700" cy="730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Main Text</a:t>
            </a:r>
            <a:endParaRPr sz="1200">
              <a:latin typeface="Mada"/>
              <a:ea typeface="Mada"/>
              <a:cs typeface="Mada"/>
              <a:sym typeface="Mada"/>
            </a:endParaRPr>
          </a:p>
          <a:p>
            <a:pPr indent="-304800" lvl="0" marL="457200" rtl="0" algn="l">
              <a:spcBef>
                <a:spcPts val="0"/>
              </a:spcBef>
              <a:spcAft>
                <a:spcPts val="0"/>
              </a:spcAft>
              <a:buClr>
                <a:srgbClr val="6C9EEC"/>
              </a:buClr>
              <a:buSzPts val="1200"/>
              <a:buFont typeface="Mada"/>
              <a:buChar char="●"/>
            </a:pPr>
            <a:r>
              <a:rPr lang="en-GB" sz="1200">
                <a:solidFill>
                  <a:srgbClr val="6C9EEC"/>
                </a:solidFill>
                <a:latin typeface="Mada"/>
                <a:ea typeface="Mada"/>
                <a:cs typeface="Mada"/>
                <a:sym typeface="Mada"/>
              </a:rPr>
              <a:t>Males slides</a:t>
            </a:r>
            <a:endParaRPr sz="1200">
              <a:solidFill>
                <a:srgbClr val="6C9EEC"/>
              </a:solidFill>
              <a:latin typeface="Mada"/>
              <a:ea typeface="Mada"/>
              <a:cs typeface="Mada"/>
              <a:sym typeface="Mada"/>
            </a:endParaRPr>
          </a:p>
          <a:p>
            <a:pPr indent="-304800" lvl="0" marL="457200" rtl="0" algn="l">
              <a:spcBef>
                <a:spcPts val="0"/>
              </a:spcBef>
              <a:spcAft>
                <a:spcPts val="0"/>
              </a:spcAft>
              <a:buClr>
                <a:srgbClr val="A64D79"/>
              </a:buClr>
              <a:buSzPts val="1200"/>
              <a:buFont typeface="Mada"/>
              <a:buChar char="●"/>
            </a:pPr>
            <a:r>
              <a:rPr lang="en-GB" sz="1200">
                <a:solidFill>
                  <a:srgbClr val="A64D79"/>
                </a:solidFill>
                <a:latin typeface="Mada"/>
                <a:ea typeface="Mada"/>
                <a:cs typeface="Mada"/>
                <a:sym typeface="Mada"/>
              </a:rPr>
              <a:t>Females slides</a:t>
            </a:r>
            <a:endParaRPr sz="1200">
              <a:solidFill>
                <a:srgbClr val="A64D79"/>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Doctor notes</a:t>
            </a:r>
            <a:endParaRPr sz="1200">
              <a:solidFill>
                <a:srgbClr val="6AA84F"/>
              </a:solidFill>
              <a:latin typeface="Mada"/>
              <a:ea typeface="Mada"/>
              <a:cs typeface="Mada"/>
              <a:sym typeface="Mada"/>
            </a:endParaRPr>
          </a:p>
        </p:txBody>
      </p:sp>
      <p:sp>
        <p:nvSpPr>
          <p:cNvPr id="59" name="Google Shape;59;p13"/>
          <p:cNvSpPr txBox="1"/>
          <p:nvPr/>
        </p:nvSpPr>
        <p:spPr>
          <a:xfrm>
            <a:off x="1762125" y="9667875"/>
            <a:ext cx="1790700" cy="730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Textbook</a:t>
            </a:r>
            <a:endParaRPr sz="1200">
              <a:solidFill>
                <a:srgbClr val="1C4588"/>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lang="en-GB" sz="1200">
                <a:solidFill>
                  <a:srgbClr val="CC0000"/>
                </a:solidFill>
                <a:latin typeface="Mada"/>
                <a:ea typeface="Mada"/>
                <a:cs typeface="Mada"/>
                <a:sym typeface="Mada"/>
              </a:rPr>
              <a:t>Important</a:t>
            </a:r>
            <a:endParaRPr sz="1200">
              <a:solidFill>
                <a:srgbClr val="CC0000"/>
              </a:solidFill>
              <a:latin typeface="Mada"/>
              <a:ea typeface="Mada"/>
              <a:cs typeface="Mada"/>
              <a:sym typeface="Mada"/>
            </a:endParaRPr>
          </a:p>
          <a:p>
            <a:pPr indent="-304800" lvl="0" marL="457200" rtl="0" algn="l">
              <a:spcBef>
                <a:spcPts val="0"/>
              </a:spcBef>
              <a:spcAft>
                <a:spcPts val="0"/>
              </a:spcAft>
              <a:buClr>
                <a:srgbClr val="CEA320"/>
              </a:buClr>
              <a:buSzPts val="1200"/>
              <a:buFont typeface="Mada"/>
              <a:buChar char="●"/>
            </a:pPr>
            <a:r>
              <a:rPr lang="en-GB" sz="1200">
                <a:solidFill>
                  <a:srgbClr val="CEA320"/>
                </a:solidFill>
                <a:latin typeface="Mada"/>
                <a:ea typeface="Mada"/>
                <a:cs typeface="Mada"/>
                <a:sym typeface="Mada"/>
              </a:rPr>
              <a:t>Golden notes</a:t>
            </a:r>
            <a:endParaRPr sz="1200">
              <a:solidFill>
                <a:srgbClr val="CEA320"/>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en-GB" sz="1200">
                <a:solidFill>
                  <a:srgbClr val="999999"/>
                </a:solidFill>
                <a:latin typeface="Mada"/>
                <a:ea typeface="Mada"/>
                <a:cs typeface="Mada"/>
                <a:sym typeface="Mada"/>
              </a:rPr>
              <a:t>Extra</a:t>
            </a:r>
            <a:endParaRPr sz="1200">
              <a:solidFill>
                <a:srgbClr val="999999"/>
              </a:solidFill>
              <a:latin typeface="Mada"/>
              <a:ea typeface="Mada"/>
              <a:cs typeface="Mada"/>
              <a:sym typeface="Mada"/>
            </a:endParaRPr>
          </a:p>
        </p:txBody>
      </p:sp>
      <p:cxnSp>
        <p:nvCxnSpPr>
          <p:cNvPr id="60" name="Google Shape;60;p13"/>
          <p:cNvCxnSpPr/>
          <p:nvPr/>
        </p:nvCxnSpPr>
        <p:spPr>
          <a:xfrm>
            <a:off x="1704975" y="9677400"/>
            <a:ext cx="0" cy="867000"/>
          </a:xfrm>
          <a:prstGeom prst="straightConnector1">
            <a:avLst/>
          </a:prstGeom>
          <a:noFill/>
          <a:ln cap="flat" cmpd="sng" w="9525">
            <a:solidFill>
              <a:srgbClr val="FFDDD2"/>
            </a:solidFill>
            <a:prstDash val="solid"/>
            <a:round/>
            <a:headEnd len="med" w="med" type="oval"/>
            <a:tailEnd len="med" w="med" type="oval"/>
          </a:ln>
        </p:spPr>
      </p:cxnSp>
      <p:cxnSp>
        <p:nvCxnSpPr>
          <p:cNvPr id="61" name="Google Shape;61;p13"/>
          <p:cNvCxnSpPr/>
          <p:nvPr/>
        </p:nvCxnSpPr>
        <p:spPr>
          <a:xfrm>
            <a:off x="923925" y="3590925"/>
            <a:ext cx="4800600" cy="0"/>
          </a:xfrm>
          <a:prstGeom prst="straightConnector1">
            <a:avLst/>
          </a:prstGeom>
          <a:noFill/>
          <a:ln cap="flat" cmpd="sng" w="19050">
            <a:solidFill>
              <a:srgbClr val="83C5BE"/>
            </a:solidFill>
            <a:prstDash val="solid"/>
            <a:round/>
            <a:headEnd len="med" w="med" type="oval"/>
            <a:tailEnd len="med" w="med" type="none"/>
          </a:ln>
        </p:spPr>
      </p:cxnSp>
      <p:pic>
        <p:nvPicPr>
          <p:cNvPr id="62" name="Google Shape;62;p13"/>
          <p:cNvPicPr preferRelativeResize="0"/>
          <p:nvPr/>
        </p:nvPicPr>
        <p:blipFill>
          <a:blip r:embed="rId4">
            <a:alphaModFix/>
          </a:blip>
          <a:stretch>
            <a:fillRect/>
          </a:stretch>
        </p:blipFill>
        <p:spPr>
          <a:xfrm>
            <a:off x="5696038" y="2354413"/>
            <a:ext cx="1271500" cy="1271500"/>
          </a:xfrm>
          <a:prstGeom prst="rect">
            <a:avLst/>
          </a:prstGeom>
          <a:noFill/>
          <a:ln>
            <a:noFill/>
          </a:ln>
        </p:spPr>
      </p:pic>
      <p:sp>
        <p:nvSpPr>
          <p:cNvPr id="63" name="Google Shape;63;p13"/>
          <p:cNvSpPr txBox="1"/>
          <p:nvPr/>
        </p:nvSpPr>
        <p:spPr>
          <a:xfrm>
            <a:off x="1647825" y="2516223"/>
            <a:ext cx="3838500" cy="99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rgbClr val="006D77"/>
                </a:solidFill>
                <a:latin typeface="Lora"/>
                <a:ea typeface="Lora"/>
                <a:cs typeface="Lora"/>
                <a:sym typeface="Lora"/>
              </a:rPr>
              <a:t>Breast Diseases:</a:t>
            </a:r>
            <a:endParaRPr sz="3600">
              <a:solidFill>
                <a:srgbClr val="006D77"/>
              </a:solidFill>
              <a:latin typeface="Lora"/>
              <a:ea typeface="Lora"/>
              <a:cs typeface="Lora"/>
              <a:sym typeface="Lora"/>
            </a:endParaRPr>
          </a:p>
          <a:p>
            <a:pPr indent="0" lvl="0" marL="0" rtl="0" algn="ctr">
              <a:spcBef>
                <a:spcPts val="0"/>
              </a:spcBef>
              <a:spcAft>
                <a:spcPts val="0"/>
              </a:spcAft>
              <a:buNone/>
            </a:pPr>
            <a:r>
              <a:rPr lang="en-GB" sz="1300">
                <a:solidFill>
                  <a:srgbClr val="7ECCC6"/>
                </a:solidFill>
                <a:latin typeface="Mada"/>
                <a:ea typeface="Mada"/>
                <a:cs typeface="Mada"/>
                <a:sym typeface="Mada"/>
              </a:rPr>
              <a:t>Tutorials are </a:t>
            </a:r>
            <a:r>
              <a:rPr lang="en-GB" sz="1300">
                <a:solidFill>
                  <a:srgbClr val="7ECCC6"/>
                </a:solidFill>
                <a:latin typeface="Mada"/>
                <a:ea typeface="Mada"/>
                <a:cs typeface="Mada"/>
                <a:sym typeface="Mada"/>
              </a:rPr>
              <a:t>theoretical</a:t>
            </a:r>
            <a:r>
              <a:rPr lang="en-GB" sz="1300">
                <a:solidFill>
                  <a:srgbClr val="7ECCC6"/>
                </a:solidFill>
                <a:latin typeface="Mada"/>
                <a:ea typeface="Mada"/>
                <a:cs typeface="Mada"/>
                <a:sym typeface="Mada"/>
              </a:rPr>
              <a:t> lectures, taken in small groups to ensure an interactive learning experience. </a:t>
            </a:r>
            <a:endParaRPr sz="3700">
              <a:solidFill>
                <a:srgbClr val="006D77"/>
              </a:solidFill>
              <a:latin typeface="Lora"/>
              <a:ea typeface="Lora"/>
              <a:cs typeface="Lora"/>
              <a:sym typeface="Lora"/>
            </a:endParaRPr>
          </a:p>
        </p:txBody>
      </p:sp>
      <p:cxnSp>
        <p:nvCxnSpPr>
          <p:cNvPr id="64" name="Google Shape;64;p13"/>
          <p:cNvCxnSpPr/>
          <p:nvPr/>
        </p:nvCxnSpPr>
        <p:spPr>
          <a:xfrm>
            <a:off x="1171575" y="4610100"/>
            <a:ext cx="0" cy="3695700"/>
          </a:xfrm>
          <a:prstGeom prst="straightConnector1">
            <a:avLst/>
          </a:prstGeom>
          <a:noFill/>
          <a:ln cap="flat" cmpd="sng" w="19050">
            <a:solidFill>
              <a:srgbClr val="FFDDD2"/>
            </a:solidFill>
            <a:prstDash val="solid"/>
            <a:round/>
            <a:headEnd len="med" w="med" type="oval"/>
            <a:tailEnd len="med" w="med" type="none"/>
          </a:ln>
        </p:spPr>
      </p:cxnSp>
      <p:cxnSp>
        <p:nvCxnSpPr>
          <p:cNvPr id="65" name="Google Shape;65;p13"/>
          <p:cNvCxnSpPr/>
          <p:nvPr/>
        </p:nvCxnSpPr>
        <p:spPr>
          <a:xfrm rot="10800000">
            <a:off x="866775" y="5086350"/>
            <a:ext cx="5305500" cy="0"/>
          </a:xfrm>
          <a:prstGeom prst="straightConnector1">
            <a:avLst/>
          </a:prstGeom>
          <a:noFill/>
          <a:ln cap="flat" cmpd="sng" w="19050">
            <a:solidFill>
              <a:srgbClr val="FFDDD2"/>
            </a:solidFill>
            <a:prstDash val="solid"/>
            <a:round/>
            <a:headEnd len="med" w="med" type="none"/>
            <a:tailEnd len="med" w="med" type="oval"/>
          </a:ln>
        </p:spPr>
      </p:cxnSp>
      <p:sp>
        <p:nvSpPr>
          <p:cNvPr id="66" name="Google Shape;66;p13"/>
          <p:cNvSpPr txBox="1"/>
          <p:nvPr/>
        </p:nvSpPr>
        <p:spPr>
          <a:xfrm>
            <a:off x="1304925" y="4752975"/>
            <a:ext cx="21717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2400">
                <a:solidFill>
                  <a:srgbClr val="E29578"/>
                </a:solidFill>
                <a:latin typeface="Lora"/>
                <a:ea typeface="Lora"/>
                <a:cs typeface="Lora"/>
                <a:sym typeface="Lora"/>
              </a:rPr>
              <a:t>Objectives</a:t>
            </a:r>
            <a:endParaRPr sz="2400">
              <a:solidFill>
                <a:srgbClr val="E29578"/>
              </a:solidFill>
              <a:latin typeface="Lora"/>
              <a:ea typeface="Lora"/>
              <a:cs typeface="Lora"/>
              <a:sym typeface="Lora"/>
            </a:endParaRPr>
          </a:p>
        </p:txBody>
      </p:sp>
      <p:sp>
        <p:nvSpPr>
          <p:cNvPr id="67" name="Google Shape;67;p13"/>
          <p:cNvSpPr txBox="1"/>
          <p:nvPr/>
        </p:nvSpPr>
        <p:spPr>
          <a:xfrm>
            <a:off x="1276350" y="4933950"/>
            <a:ext cx="5385300" cy="33816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b="1" sz="1300">
              <a:solidFill>
                <a:srgbClr val="E29578"/>
              </a:solidFill>
              <a:latin typeface="Mada"/>
              <a:ea typeface="Mada"/>
              <a:cs typeface="Mada"/>
              <a:sym typeface="Mada"/>
            </a:endParaRPr>
          </a:p>
          <a:p>
            <a:pPr indent="-311150" lvl="0" marL="457200" rtl="0" algn="l">
              <a:lnSpc>
                <a:spcPct val="150000"/>
              </a:lnSpc>
              <a:spcBef>
                <a:spcPts val="0"/>
              </a:spcBef>
              <a:spcAft>
                <a:spcPts val="0"/>
              </a:spcAft>
              <a:buClr>
                <a:srgbClr val="E29578"/>
              </a:buClr>
              <a:buSzPts val="1300"/>
              <a:buFont typeface="Mada"/>
              <a:buChar char="●"/>
            </a:pPr>
            <a:r>
              <a:rPr lang="en-GB" sz="1300">
                <a:solidFill>
                  <a:srgbClr val="E29578"/>
                </a:solidFill>
                <a:latin typeface="Mada"/>
                <a:ea typeface="Mada"/>
                <a:cs typeface="Mada"/>
                <a:sym typeface="Mada"/>
              </a:rPr>
              <a:t>The student is expected to describe and explain the pathogenesis and clinical features of the following conditions:</a:t>
            </a:r>
            <a:endParaRPr sz="1300">
              <a:solidFill>
                <a:srgbClr val="E29578"/>
              </a:solidFill>
              <a:latin typeface="Mada"/>
              <a:ea typeface="Mada"/>
              <a:cs typeface="Mada"/>
              <a:sym typeface="Mada"/>
            </a:endParaRPr>
          </a:p>
          <a:p>
            <a:pPr indent="-311150" lvl="1" marL="914400" rtl="0" algn="l">
              <a:lnSpc>
                <a:spcPct val="150000"/>
              </a:lnSpc>
              <a:spcBef>
                <a:spcPts val="0"/>
              </a:spcBef>
              <a:spcAft>
                <a:spcPts val="0"/>
              </a:spcAft>
              <a:buClr>
                <a:srgbClr val="E29578"/>
              </a:buClr>
              <a:buSzPts val="1300"/>
              <a:buFont typeface="Mada"/>
              <a:buChar char="○"/>
            </a:pPr>
            <a:r>
              <a:rPr lang="en-GB" sz="1300">
                <a:solidFill>
                  <a:srgbClr val="E29578"/>
                </a:solidFill>
                <a:latin typeface="Mada"/>
                <a:ea typeface="Mada"/>
                <a:cs typeface="Mada"/>
                <a:sym typeface="Mada"/>
              </a:rPr>
              <a:t>Lump and nodularity</a:t>
            </a:r>
            <a:endParaRPr sz="1300">
              <a:solidFill>
                <a:srgbClr val="E29578"/>
              </a:solidFill>
              <a:latin typeface="Mada"/>
              <a:ea typeface="Mada"/>
              <a:cs typeface="Mada"/>
              <a:sym typeface="Mada"/>
            </a:endParaRPr>
          </a:p>
          <a:p>
            <a:pPr indent="-311150" lvl="1" marL="914400" rtl="0" algn="l">
              <a:lnSpc>
                <a:spcPct val="150000"/>
              </a:lnSpc>
              <a:spcBef>
                <a:spcPts val="0"/>
              </a:spcBef>
              <a:spcAft>
                <a:spcPts val="0"/>
              </a:spcAft>
              <a:buClr>
                <a:srgbClr val="E29578"/>
              </a:buClr>
              <a:buSzPts val="1300"/>
              <a:buFont typeface="Mada"/>
              <a:buChar char="○"/>
            </a:pPr>
            <a:r>
              <a:rPr lang="en-GB" sz="1300">
                <a:solidFill>
                  <a:srgbClr val="E29578"/>
                </a:solidFill>
                <a:latin typeface="Mada"/>
                <a:ea typeface="Mada"/>
                <a:cs typeface="Mada"/>
                <a:sym typeface="Mada"/>
              </a:rPr>
              <a:t>Pain</a:t>
            </a:r>
            <a:endParaRPr sz="1300">
              <a:solidFill>
                <a:srgbClr val="E29578"/>
              </a:solidFill>
              <a:latin typeface="Mada"/>
              <a:ea typeface="Mada"/>
              <a:cs typeface="Mada"/>
              <a:sym typeface="Mada"/>
            </a:endParaRPr>
          </a:p>
          <a:p>
            <a:pPr indent="-311150" lvl="1" marL="914400" rtl="0" algn="l">
              <a:lnSpc>
                <a:spcPct val="150000"/>
              </a:lnSpc>
              <a:spcBef>
                <a:spcPts val="0"/>
              </a:spcBef>
              <a:spcAft>
                <a:spcPts val="0"/>
              </a:spcAft>
              <a:buClr>
                <a:srgbClr val="E29578"/>
              </a:buClr>
              <a:buSzPts val="1300"/>
              <a:buFont typeface="Mada"/>
              <a:buChar char="○"/>
            </a:pPr>
            <a:r>
              <a:rPr lang="en-GB" sz="1300">
                <a:solidFill>
                  <a:srgbClr val="E29578"/>
                </a:solidFill>
                <a:latin typeface="Mada"/>
                <a:ea typeface="Mada"/>
                <a:cs typeface="Mada"/>
                <a:sym typeface="Mada"/>
              </a:rPr>
              <a:t>Nipple discharges</a:t>
            </a:r>
            <a:endParaRPr sz="1300">
              <a:solidFill>
                <a:srgbClr val="E29578"/>
              </a:solidFill>
              <a:latin typeface="Mada"/>
              <a:ea typeface="Mada"/>
              <a:cs typeface="Mada"/>
              <a:sym typeface="Mada"/>
            </a:endParaRPr>
          </a:p>
          <a:p>
            <a:pPr indent="-311150" lvl="1" marL="914400" rtl="0" algn="l">
              <a:lnSpc>
                <a:spcPct val="150000"/>
              </a:lnSpc>
              <a:spcBef>
                <a:spcPts val="0"/>
              </a:spcBef>
              <a:spcAft>
                <a:spcPts val="0"/>
              </a:spcAft>
              <a:buClr>
                <a:srgbClr val="E29578"/>
              </a:buClr>
              <a:buSzPts val="1300"/>
              <a:buFont typeface="Mada"/>
              <a:buChar char="○"/>
            </a:pPr>
            <a:r>
              <a:rPr lang="en-GB" sz="1300">
                <a:solidFill>
                  <a:srgbClr val="E29578"/>
                </a:solidFill>
                <a:latin typeface="Mada"/>
                <a:ea typeface="Mada"/>
                <a:cs typeface="Mada"/>
                <a:sym typeface="Mada"/>
              </a:rPr>
              <a:t>Nipple changes</a:t>
            </a:r>
            <a:endParaRPr sz="1300">
              <a:solidFill>
                <a:srgbClr val="E29578"/>
              </a:solidFill>
              <a:latin typeface="Mada"/>
              <a:ea typeface="Mada"/>
              <a:cs typeface="Mada"/>
              <a:sym typeface="Mada"/>
            </a:endParaRPr>
          </a:p>
          <a:p>
            <a:pPr indent="-311150" lvl="1" marL="914400" rtl="0" algn="l">
              <a:lnSpc>
                <a:spcPct val="150000"/>
              </a:lnSpc>
              <a:spcBef>
                <a:spcPts val="0"/>
              </a:spcBef>
              <a:spcAft>
                <a:spcPts val="0"/>
              </a:spcAft>
              <a:buClr>
                <a:srgbClr val="E29578"/>
              </a:buClr>
              <a:buSzPts val="1300"/>
              <a:buFont typeface="Mada"/>
              <a:buChar char="○"/>
            </a:pPr>
            <a:r>
              <a:rPr lang="en-GB" sz="1300">
                <a:solidFill>
                  <a:srgbClr val="E29578"/>
                </a:solidFill>
                <a:latin typeface="Mada"/>
                <a:ea typeface="Mada"/>
                <a:cs typeface="Mada"/>
                <a:sym typeface="Mada"/>
              </a:rPr>
              <a:t>Breast enlargement</a:t>
            </a:r>
            <a:endParaRPr sz="1300">
              <a:solidFill>
                <a:srgbClr val="E29578"/>
              </a:solidFill>
              <a:latin typeface="Mada"/>
              <a:ea typeface="Mada"/>
              <a:cs typeface="Mada"/>
              <a:sym typeface="Mada"/>
            </a:endParaRPr>
          </a:p>
          <a:p>
            <a:pPr indent="-311150" lvl="1" marL="914400" rtl="0" algn="l">
              <a:lnSpc>
                <a:spcPct val="150000"/>
              </a:lnSpc>
              <a:spcBef>
                <a:spcPts val="0"/>
              </a:spcBef>
              <a:spcAft>
                <a:spcPts val="0"/>
              </a:spcAft>
              <a:buClr>
                <a:srgbClr val="E29578"/>
              </a:buClr>
              <a:buSzPts val="1300"/>
              <a:buFont typeface="Mada"/>
              <a:buChar char="○"/>
            </a:pPr>
            <a:r>
              <a:rPr lang="en-GB" sz="1300">
                <a:solidFill>
                  <a:srgbClr val="E29578"/>
                </a:solidFill>
                <a:latin typeface="Mada"/>
                <a:ea typeface="Mada"/>
                <a:cs typeface="Mada"/>
                <a:sym typeface="Mada"/>
              </a:rPr>
              <a:t>Breast skin changes and ulceration</a:t>
            </a:r>
            <a:endParaRPr sz="1300">
              <a:solidFill>
                <a:srgbClr val="E29578"/>
              </a:solidFill>
              <a:latin typeface="Mada"/>
              <a:ea typeface="Mada"/>
              <a:cs typeface="Mada"/>
              <a:sym typeface="Mada"/>
            </a:endParaRPr>
          </a:p>
          <a:p>
            <a:pPr indent="-311150" lvl="0" marL="457200" rtl="0" algn="l">
              <a:lnSpc>
                <a:spcPct val="150000"/>
              </a:lnSpc>
              <a:spcBef>
                <a:spcPts val="0"/>
              </a:spcBef>
              <a:spcAft>
                <a:spcPts val="0"/>
              </a:spcAft>
              <a:buClr>
                <a:srgbClr val="E29578"/>
              </a:buClr>
              <a:buSzPts val="1300"/>
              <a:buFont typeface="Mada"/>
              <a:buChar char="●"/>
            </a:pPr>
            <a:r>
              <a:rPr lang="en-GB" sz="1300">
                <a:solidFill>
                  <a:srgbClr val="E29578"/>
                </a:solidFill>
                <a:latin typeface="Mada"/>
                <a:ea typeface="Mada"/>
                <a:cs typeface="Mada"/>
                <a:sym typeface="Mada"/>
              </a:rPr>
              <a:t>List the differential diagnosis of breast diseases</a:t>
            </a:r>
            <a:endParaRPr sz="1300">
              <a:solidFill>
                <a:srgbClr val="E29578"/>
              </a:solidFill>
              <a:latin typeface="Mada"/>
              <a:ea typeface="Mada"/>
              <a:cs typeface="Mada"/>
              <a:sym typeface="Mada"/>
            </a:endParaRPr>
          </a:p>
          <a:p>
            <a:pPr indent="0" lvl="0" marL="0" rtl="0" algn="l">
              <a:lnSpc>
                <a:spcPct val="150000"/>
              </a:lnSpc>
              <a:spcBef>
                <a:spcPts val="0"/>
              </a:spcBef>
              <a:spcAft>
                <a:spcPts val="0"/>
              </a:spcAft>
              <a:buNone/>
            </a:pPr>
            <a:r>
              <a:t/>
            </a:r>
            <a:endParaRPr sz="1300">
              <a:solidFill>
                <a:srgbClr val="E29578"/>
              </a:solidFill>
              <a:latin typeface="Mada"/>
              <a:ea typeface="Mada"/>
              <a:cs typeface="Mada"/>
              <a:sym typeface="Mada"/>
            </a:endParaRPr>
          </a:p>
        </p:txBody>
      </p:sp>
      <p:pic>
        <p:nvPicPr>
          <p:cNvPr id="68" name="Google Shape;68;p13"/>
          <p:cNvPicPr preferRelativeResize="0"/>
          <p:nvPr/>
        </p:nvPicPr>
        <p:blipFill rotWithShape="1">
          <a:blip r:embed="rId5">
            <a:alphaModFix/>
          </a:blip>
          <a:srcRect b="0" l="0" r="0" t="0"/>
          <a:stretch/>
        </p:blipFill>
        <p:spPr>
          <a:xfrm>
            <a:off x="4094025" y="-12575"/>
            <a:ext cx="1261875" cy="1261875"/>
          </a:xfrm>
          <a:prstGeom prst="rect">
            <a:avLst/>
          </a:prstGeom>
          <a:noFill/>
          <a:ln>
            <a:noFill/>
          </a:ln>
        </p:spPr>
      </p:pic>
      <p:sp>
        <p:nvSpPr>
          <p:cNvPr id="69" name="Google Shape;69;p13"/>
          <p:cNvSpPr/>
          <p:nvPr/>
        </p:nvSpPr>
        <p:spPr>
          <a:xfrm rot="-5400000">
            <a:off x="6531450" y="9261025"/>
            <a:ext cx="508200" cy="16077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3"/>
          <p:cNvSpPr/>
          <p:nvPr/>
        </p:nvSpPr>
        <p:spPr>
          <a:xfrm rot="-5400000">
            <a:off x="6643425" y="9396600"/>
            <a:ext cx="495600" cy="14952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3"/>
          <p:cNvSpPr txBox="1"/>
          <p:nvPr/>
        </p:nvSpPr>
        <p:spPr>
          <a:xfrm>
            <a:off x="6290250" y="10050625"/>
            <a:ext cx="14172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u="sng">
                <a:solidFill>
                  <a:srgbClr val="E29578"/>
                </a:solidFill>
                <a:latin typeface="Lora"/>
                <a:ea typeface="Lora"/>
                <a:cs typeface="Lora"/>
                <a:sym typeface="Lora"/>
                <a:hlinkClick r:id="rId6">
                  <a:extLst>
                    <a:ext uri="{A12FA001-AC4F-418D-AE19-62706E023703}">
                      <ahyp:hlinkClr val="tx"/>
                    </a:ext>
                  </a:extLst>
                </a:hlinkClick>
              </a:rPr>
              <a:t>Editing File</a:t>
            </a:r>
            <a:endParaRPr b="1" u="sng">
              <a:solidFill>
                <a:srgbClr val="E29578"/>
              </a:solidFill>
              <a:latin typeface="Lora"/>
              <a:ea typeface="Lora"/>
              <a:cs typeface="Lora"/>
              <a:sym typeface="Lora"/>
            </a:endParaRPr>
          </a:p>
        </p:txBody>
      </p:sp>
      <p:sp>
        <p:nvSpPr>
          <p:cNvPr id="72" name="Google Shape;72;p13"/>
          <p:cNvSpPr/>
          <p:nvPr/>
        </p:nvSpPr>
        <p:spPr>
          <a:xfrm>
            <a:off x="1922775" y="10115775"/>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3" name="Google Shape;73;p13"/>
          <p:cNvPicPr preferRelativeResize="0"/>
          <p:nvPr/>
        </p:nvPicPr>
        <p:blipFill>
          <a:blip r:embed="rId7">
            <a:alphaModFix/>
          </a:blip>
          <a:stretch>
            <a:fillRect/>
          </a:stretch>
        </p:blipFill>
        <p:spPr>
          <a:xfrm>
            <a:off x="271301" y="237489"/>
            <a:ext cx="962351" cy="9623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8" name="Shape 1808"/>
        <p:cNvGrpSpPr/>
        <p:nvPr/>
      </p:nvGrpSpPr>
      <p:grpSpPr>
        <a:xfrm>
          <a:off x="0" y="0"/>
          <a:ext cx="0" cy="0"/>
          <a:chOff x="0" y="0"/>
          <a:chExt cx="0" cy="0"/>
        </a:xfrm>
      </p:grpSpPr>
      <p:sp>
        <p:nvSpPr>
          <p:cNvPr id="1809" name="Google Shape;1809;p22"/>
          <p:cNvSpPr txBox="1"/>
          <p:nvPr/>
        </p:nvSpPr>
        <p:spPr>
          <a:xfrm>
            <a:off x="135675" y="4739550"/>
            <a:ext cx="7318200" cy="1253100"/>
          </a:xfrm>
          <a:prstGeom prst="rect">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solidFill>
                <a:srgbClr val="6AA84F"/>
              </a:solidFill>
              <a:latin typeface="Mada"/>
              <a:ea typeface="Mada"/>
              <a:cs typeface="Mada"/>
              <a:sym typeface="Mada"/>
            </a:endParaRPr>
          </a:p>
        </p:txBody>
      </p:sp>
      <p:sp>
        <p:nvSpPr>
          <p:cNvPr id="1810" name="Google Shape;1810;p22"/>
          <p:cNvSpPr txBox="1"/>
          <p:nvPr/>
        </p:nvSpPr>
        <p:spPr>
          <a:xfrm>
            <a:off x="135675" y="777150"/>
            <a:ext cx="7318200" cy="1253100"/>
          </a:xfrm>
          <a:prstGeom prst="rect">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solidFill>
                <a:srgbClr val="6AA84F"/>
              </a:solidFill>
              <a:latin typeface="Mada"/>
              <a:ea typeface="Mada"/>
              <a:cs typeface="Mada"/>
              <a:sym typeface="Mada"/>
            </a:endParaRPr>
          </a:p>
        </p:txBody>
      </p:sp>
      <p:sp>
        <p:nvSpPr>
          <p:cNvPr id="1811" name="Google Shape;1811;p22"/>
          <p:cNvSpPr txBox="1"/>
          <p:nvPr/>
        </p:nvSpPr>
        <p:spPr>
          <a:xfrm>
            <a:off x="135675" y="2529750"/>
            <a:ext cx="7318200" cy="1714200"/>
          </a:xfrm>
          <a:prstGeom prst="rect">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solidFill>
                <a:srgbClr val="6AA84F"/>
              </a:solidFill>
              <a:latin typeface="Mada"/>
              <a:ea typeface="Mada"/>
              <a:cs typeface="Mada"/>
              <a:sym typeface="Mada"/>
            </a:endParaRPr>
          </a:p>
        </p:txBody>
      </p:sp>
      <p:sp>
        <p:nvSpPr>
          <p:cNvPr id="1812" name="Google Shape;1812;p22"/>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3" name="Google Shape;1813;p22"/>
          <p:cNvSpPr txBox="1"/>
          <p:nvPr/>
        </p:nvSpPr>
        <p:spPr>
          <a:xfrm>
            <a:off x="170950" y="2720450"/>
            <a:ext cx="6245100" cy="7530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Located under the arm or breast, as extension of the axillary fat. </a:t>
            </a:r>
            <a:endParaRPr sz="1100">
              <a:solidFill>
                <a:srgbClr val="6AA84F"/>
              </a:solidFill>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Occurs during puberty, lactation or pregnancy. </a:t>
            </a:r>
            <a:endParaRPr sz="1100">
              <a:solidFill>
                <a:srgbClr val="6AA84F"/>
              </a:solidFill>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Examination: If you find a mass in the axilla, does the size of the mass changes with period? If yes, accessory breast tissue. Is the mass mobile &amp; hard? If yes and does not change with period, then it’s lymph node.</a:t>
            </a:r>
            <a:endParaRPr sz="1100">
              <a:solidFill>
                <a:srgbClr val="6AA84F"/>
              </a:solidFill>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Diagnosis: US and biopsy if needed. </a:t>
            </a:r>
            <a:endParaRPr sz="1100">
              <a:solidFill>
                <a:srgbClr val="6AA84F"/>
              </a:solidFill>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Surgical indication: if it’s big enough to limit the movement of the patient arm or for cosmetic reasons.</a:t>
            </a:r>
            <a:endParaRPr sz="1100">
              <a:solidFill>
                <a:srgbClr val="6AA84F"/>
              </a:solidFill>
              <a:latin typeface="Mada"/>
              <a:ea typeface="Mada"/>
              <a:cs typeface="Mada"/>
              <a:sym typeface="Mada"/>
            </a:endParaRPr>
          </a:p>
        </p:txBody>
      </p:sp>
      <p:sp>
        <p:nvSpPr>
          <p:cNvPr id="1814" name="Google Shape;1814;p22"/>
          <p:cNvSpPr txBox="1"/>
          <p:nvPr/>
        </p:nvSpPr>
        <p:spPr>
          <a:xfrm>
            <a:off x="170950" y="5006450"/>
            <a:ext cx="5678100" cy="12531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Accessory nipples are usually found along the line of nipple development. </a:t>
            </a:r>
            <a:endParaRPr sz="1100">
              <a:solidFill>
                <a:srgbClr val="6AA84F"/>
              </a:solidFill>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looks like a nevus, might be unnoticeable. </a:t>
            </a:r>
            <a:endParaRPr sz="1100">
              <a:solidFill>
                <a:srgbClr val="6AA84F"/>
              </a:solidFill>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Some patients will have swelling and discharges during their period. </a:t>
            </a:r>
            <a:endParaRPr sz="1100">
              <a:solidFill>
                <a:srgbClr val="6AA84F"/>
              </a:solidFill>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Treatment is not needed unless for cosmetic reasons.</a:t>
            </a:r>
            <a:endParaRPr sz="1100">
              <a:solidFill>
                <a:srgbClr val="6AA84F"/>
              </a:solidFill>
              <a:latin typeface="Mada"/>
              <a:ea typeface="Mada"/>
              <a:cs typeface="Mada"/>
              <a:sym typeface="Mada"/>
            </a:endParaRPr>
          </a:p>
        </p:txBody>
      </p:sp>
      <p:sp>
        <p:nvSpPr>
          <p:cNvPr id="1815" name="Google Shape;1815;p22"/>
          <p:cNvSpPr txBox="1"/>
          <p:nvPr/>
        </p:nvSpPr>
        <p:spPr>
          <a:xfrm>
            <a:off x="170950" y="1044050"/>
            <a:ext cx="6297900" cy="7530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Mada"/>
              <a:buChar char="●"/>
            </a:pPr>
            <a:r>
              <a:rPr lang="en-GB" sz="1100">
                <a:solidFill>
                  <a:srgbClr val="1C4588"/>
                </a:solidFill>
                <a:latin typeface="Mada"/>
                <a:ea typeface="Mada"/>
                <a:cs typeface="Mada"/>
                <a:sym typeface="Mada"/>
              </a:rPr>
              <a:t>Galactic lump is a cystic lump </a:t>
            </a:r>
            <a:r>
              <a:rPr lang="en-GB" sz="1100">
                <a:solidFill>
                  <a:srgbClr val="6AA84F"/>
                </a:solidFill>
                <a:latin typeface="Mada"/>
                <a:ea typeface="Mada"/>
                <a:cs typeface="Mada"/>
                <a:sym typeface="Mada"/>
              </a:rPr>
              <a:t>which</a:t>
            </a:r>
            <a:r>
              <a:rPr lang="en-GB" sz="1100">
                <a:solidFill>
                  <a:srgbClr val="1C4588"/>
                </a:solidFill>
                <a:latin typeface="Mada"/>
                <a:ea typeface="Mada"/>
                <a:cs typeface="Mada"/>
                <a:sym typeface="Mada"/>
              </a:rPr>
              <a:t> </a:t>
            </a:r>
            <a:r>
              <a:rPr lang="en-GB" sz="1100">
                <a:solidFill>
                  <a:srgbClr val="6AA84F"/>
                </a:solidFill>
                <a:latin typeface="Mada"/>
                <a:ea typeface="Mada"/>
                <a:cs typeface="Mada"/>
                <a:sym typeface="Mada"/>
              </a:rPr>
              <a:t>contains milk,</a:t>
            </a:r>
            <a:r>
              <a:rPr lang="en-GB" sz="1100">
                <a:solidFill>
                  <a:srgbClr val="1C4588"/>
                </a:solidFill>
                <a:latin typeface="Mada"/>
                <a:ea typeface="Mada"/>
                <a:cs typeface="Mada"/>
                <a:sym typeface="Mada"/>
              </a:rPr>
              <a:t> develops in lactating women and usually resolves upon the cessation of breastfeeding but large ones may require repeated aspiration.</a:t>
            </a:r>
            <a:endParaRPr sz="1100">
              <a:solidFill>
                <a:srgbClr val="6AA84F"/>
              </a:solidFill>
              <a:latin typeface="Mada"/>
              <a:ea typeface="Mada"/>
              <a:cs typeface="Mada"/>
              <a:sym typeface="Mada"/>
            </a:endParaRPr>
          </a:p>
          <a:p>
            <a:pPr indent="-298450" lvl="0" marL="457200" rtl="0" algn="l">
              <a:spcBef>
                <a:spcPts val="0"/>
              </a:spcBef>
              <a:spcAft>
                <a:spcPts val="0"/>
              </a:spcAft>
              <a:buSzPts val="1100"/>
              <a:buFont typeface="Mada"/>
              <a:buChar char="●"/>
            </a:pPr>
            <a:r>
              <a:rPr lang="en-GB" sz="1100">
                <a:solidFill>
                  <a:srgbClr val="FF0000"/>
                </a:solidFill>
                <a:latin typeface="Mada"/>
                <a:ea typeface="Mada"/>
                <a:cs typeface="Mada"/>
                <a:sym typeface="Mada"/>
              </a:rPr>
              <a:t>How to differentiate between galactocele and abscess?</a:t>
            </a:r>
            <a:endParaRPr sz="1100">
              <a:solidFill>
                <a:srgbClr val="FF0000"/>
              </a:solidFill>
              <a:latin typeface="Mada"/>
              <a:ea typeface="Mada"/>
              <a:cs typeface="Mada"/>
              <a:sym typeface="Mada"/>
            </a:endParaRPr>
          </a:p>
          <a:p>
            <a:pPr indent="-298450" lvl="1" marL="9144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Galactocele mass is associated with slight tenderness with </a:t>
            </a:r>
            <a:r>
              <a:rPr b="1" lang="en-GB" sz="1100">
                <a:solidFill>
                  <a:srgbClr val="6AA84F"/>
                </a:solidFill>
                <a:latin typeface="Mada"/>
                <a:ea typeface="Mada"/>
                <a:cs typeface="Mada"/>
                <a:sym typeface="Mada"/>
              </a:rPr>
              <a:t>no fever or rigors.</a:t>
            </a:r>
            <a:endParaRPr b="1" sz="1100">
              <a:solidFill>
                <a:srgbClr val="6AA84F"/>
              </a:solidFill>
              <a:latin typeface="Mada"/>
              <a:ea typeface="Mada"/>
              <a:cs typeface="Mada"/>
              <a:sym typeface="Mada"/>
            </a:endParaRPr>
          </a:p>
        </p:txBody>
      </p:sp>
      <p:sp>
        <p:nvSpPr>
          <p:cNvPr id="1816" name="Google Shape;1816;p22"/>
          <p:cNvSpPr/>
          <p:nvPr/>
        </p:nvSpPr>
        <p:spPr>
          <a:xfrm>
            <a:off x="948500" y="503038"/>
            <a:ext cx="3254792" cy="468691"/>
          </a:xfrm>
          <a:custGeom>
            <a:rect b="b" l="l" r="r" t="t"/>
            <a:pathLst>
              <a:path extrusionOk="0" h="15999" w="42683">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7" name="Google Shape;1817;p22"/>
          <p:cNvSpPr txBox="1"/>
          <p:nvPr/>
        </p:nvSpPr>
        <p:spPr>
          <a:xfrm>
            <a:off x="1073250" y="521263"/>
            <a:ext cx="2821800" cy="39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E29578"/>
                </a:solidFill>
                <a:latin typeface="Lora"/>
                <a:ea typeface="Lora"/>
                <a:cs typeface="Lora"/>
                <a:sym typeface="Lora"/>
              </a:rPr>
              <a:t>Galactocele</a:t>
            </a:r>
            <a:endParaRPr b="1" sz="1600">
              <a:solidFill>
                <a:srgbClr val="E29578"/>
              </a:solidFill>
              <a:latin typeface="Lora"/>
              <a:ea typeface="Lora"/>
              <a:cs typeface="Lora"/>
              <a:sym typeface="Lora"/>
            </a:endParaRPr>
          </a:p>
        </p:txBody>
      </p:sp>
      <p:sp>
        <p:nvSpPr>
          <p:cNvPr id="1818" name="Google Shape;1818;p22"/>
          <p:cNvSpPr/>
          <p:nvPr/>
        </p:nvSpPr>
        <p:spPr>
          <a:xfrm>
            <a:off x="948500" y="2255638"/>
            <a:ext cx="3254792" cy="468691"/>
          </a:xfrm>
          <a:custGeom>
            <a:rect b="b" l="l" r="r" t="t"/>
            <a:pathLst>
              <a:path extrusionOk="0" h="15999" w="42683">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p22"/>
          <p:cNvSpPr txBox="1"/>
          <p:nvPr/>
        </p:nvSpPr>
        <p:spPr>
          <a:xfrm>
            <a:off x="1073250" y="2273863"/>
            <a:ext cx="2821800" cy="39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E29578"/>
                </a:solidFill>
                <a:latin typeface="Lora"/>
                <a:ea typeface="Lora"/>
                <a:cs typeface="Lora"/>
                <a:sym typeface="Lora"/>
              </a:rPr>
              <a:t>Accessory Breast Tissue</a:t>
            </a:r>
            <a:endParaRPr b="1" sz="1600">
              <a:solidFill>
                <a:srgbClr val="E29578"/>
              </a:solidFill>
              <a:latin typeface="Lora"/>
              <a:ea typeface="Lora"/>
              <a:cs typeface="Lora"/>
              <a:sym typeface="Lora"/>
            </a:endParaRPr>
          </a:p>
        </p:txBody>
      </p:sp>
      <p:sp>
        <p:nvSpPr>
          <p:cNvPr id="1820" name="Google Shape;1820;p22"/>
          <p:cNvSpPr/>
          <p:nvPr/>
        </p:nvSpPr>
        <p:spPr>
          <a:xfrm>
            <a:off x="948500" y="4465438"/>
            <a:ext cx="3254792" cy="468691"/>
          </a:xfrm>
          <a:custGeom>
            <a:rect b="b" l="l" r="r" t="t"/>
            <a:pathLst>
              <a:path extrusionOk="0" h="15999" w="42683">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1" name="Google Shape;1821;p22"/>
          <p:cNvSpPr txBox="1"/>
          <p:nvPr/>
        </p:nvSpPr>
        <p:spPr>
          <a:xfrm>
            <a:off x="1073250" y="4483663"/>
            <a:ext cx="2821800" cy="39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E29578"/>
                </a:solidFill>
                <a:latin typeface="Lora"/>
                <a:ea typeface="Lora"/>
                <a:cs typeface="Lora"/>
                <a:sym typeface="Lora"/>
              </a:rPr>
              <a:t>Accessory Nipple</a:t>
            </a:r>
            <a:endParaRPr b="1" sz="1600">
              <a:solidFill>
                <a:srgbClr val="E29578"/>
              </a:solidFill>
              <a:latin typeface="Lora"/>
              <a:ea typeface="Lora"/>
              <a:cs typeface="Lora"/>
              <a:sym typeface="Lora"/>
            </a:endParaRPr>
          </a:p>
        </p:txBody>
      </p:sp>
      <p:cxnSp>
        <p:nvCxnSpPr>
          <p:cNvPr id="1822" name="Google Shape;1822;p22"/>
          <p:cNvCxnSpPr/>
          <p:nvPr/>
        </p:nvCxnSpPr>
        <p:spPr>
          <a:xfrm>
            <a:off x="1601311" y="83563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1823" name="Google Shape;1823;p22"/>
          <p:cNvSpPr txBox="1"/>
          <p:nvPr/>
        </p:nvSpPr>
        <p:spPr>
          <a:xfrm>
            <a:off x="1095673" y="78789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The Nipple</a:t>
            </a:r>
            <a:endParaRPr sz="2200"/>
          </a:p>
        </p:txBody>
      </p:sp>
      <p:sp>
        <p:nvSpPr>
          <p:cNvPr id="1824" name="Google Shape;1824;p22"/>
          <p:cNvSpPr txBox="1"/>
          <p:nvPr/>
        </p:nvSpPr>
        <p:spPr>
          <a:xfrm>
            <a:off x="4789968" y="9816575"/>
            <a:ext cx="1934700" cy="646800"/>
          </a:xfrm>
          <a:prstGeom prst="rect">
            <a:avLst/>
          </a:prstGeom>
          <a:noFill/>
          <a:ln>
            <a:noFill/>
          </a:ln>
        </p:spPr>
        <p:txBody>
          <a:bodyPr anchorCtr="0" anchor="t" bIns="0" lIns="91425" spcFirstLastPara="1" rIns="91425" wrap="square" tIns="162000">
            <a:noAutofit/>
          </a:bodyPr>
          <a:lstStyle/>
          <a:p>
            <a:pPr indent="0" lvl="0" marL="0" rtl="0" algn="ctr">
              <a:spcBef>
                <a:spcPts val="0"/>
              </a:spcBef>
              <a:spcAft>
                <a:spcPts val="1600"/>
              </a:spcAft>
              <a:buNone/>
            </a:pPr>
            <a:r>
              <a:rPr b="1" lang="en-GB" sz="1100">
                <a:solidFill>
                  <a:srgbClr val="FF0000"/>
                </a:solidFill>
                <a:latin typeface="Mada"/>
                <a:ea typeface="Mada"/>
                <a:cs typeface="Mada"/>
                <a:sym typeface="Mada"/>
              </a:rPr>
              <a:t>Skin changes</a:t>
            </a:r>
            <a:endParaRPr b="1" sz="1100">
              <a:solidFill>
                <a:srgbClr val="FF0000"/>
              </a:solidFill>
              <a:latin typeface="Mada"/>
              <a:ea typeface="Mada"/>
              <a:cs typeface="Mada"/>
              <a:sym typeface="Mada"/>
            </a:endParaRPr>
          </a:p>
        </p:txBody>
      </p:sp>
      <p:cxnSp>
        <p:nvCxnSpPr>
          <p:cNvPr id="1825" name="Google Shape;1825;p22"/>
          <p:cNvCxnSpPr/>
          <p:nvPr/>
        </p:nvCxnSpPr>
        <p:spPr>
          <a:xfrm>
            <a:off x="816659" y="9606703"/>
            <a:ext cx="5834400" cy="0"/>
          </a:xfrm>
          <a:prstGeom prst="straightConnector1">
            <a:avLst/>
          </a:prstGeom>
          <a:noFill/>
          <a:ln cap="flat" cmpd="sng" w="19050">
            <a:solidFill>
              <a:srgbClr val="666666"/>
            </a:solidFill>
            <a:prstDash val="dot"/>
            <a:round/>
            <a:headEnd len="med" w="med" type="oval"/>
            <a:tailEnd len="med" w="med" type="oval"/>
          </a:ln>
        </p:spPr>
      </p:cxnSp>
      <p:sp>
        <p:nvSpPr>
          <p:cNvPr id="1826" name="Google Shape;1826;p22"/>
          <p:cNvSpPr txBox="1"/>
          <p:nvPr/>
        </p:nvSpPr>
        <p:spPr>
          <a:xfrm>
            <a:off x="2766470" y="9836855"/>
            <a:ext cx="1934700" cy="550800"/>
          </a:xfrm>
          <a:prstGeom prst="rect">
            <a:avLst/>
          </a:prstGeom>
          <a:noFill/>
          <a:ln>
            <a:noFill/>
          </a:ln>
        </p:spPr>
        <p:txBody>
          <a:bodyPr anchorCtr="0" anchor="t" bIns="0" lIns="91425" spcFirstLastPara="1" rIns="91425" wrap="square" tIns="162000">
            <a:noAutofit/>
          </a:bodyPr>
          <a:lstStyle/>
          <a:p>
            <a:pPr indent="0" lvl="0" marL="0" rtl="0" algn="ctr">
              <a:spcBef>
                <a:spcPts val="0"/>
              </a:spcBef>
              <a:spcAft>
                <a:spcPts val="1600"/>
              </a:spcAft>
              <a:buNone/>
            </a:pPr>
            <a:r>
              <a:rPr b="1" lang="en-GB" sz="1100">
                <a:solidFill>
                  <a:srgbClr val="FF0000"/>
                </a:solidFill>
                <a:latin typeface="Mada"/>
                <a:ea typeface="Mada"/>
                <a:cs typeface="Mada"/>
                <a:sym typeface="Mada"/>
              </a:rPr>
              <a:t>Nipple inversion</a:t>
            </a:r>
            <a:endParaRPr b="1" sz="1100">
              <a:solidFill>
                <a:srgbClr val="FF0000"/>
              </a:solidFill>
              <a:latin typeface="Mada"/>
              <a:ea typeface="Mada"/>
              <a:cs typeface="Mada"/>
              <a:sym typeface="Mada"/>
            </a:endParaRPr>
          </a:p>
        </p:txBody>
      </p:sp>
      <p:sp>
        <p:nvSpPr>
          <p:cNvPr id="1827" name="Google Shape;1827;p22"/>
          <p:cNvSpPr txBox="1"/>
          <p:nvPr/>
        </p:nvSpPr>
        <p:spPr>
          <a:xfrm>
            <a:off x="742950" y="9816575"/>
            <a:ext cx="1934700" cy="646800"/>
          </a:xfrm>
          <a:prstGeom prst="rect">
            <a:avLst/>
          </a:prstGeom>
          <a:noFill/>
          <a:ln>
            <a:noFill/>
          </a:ln>
        </p:spPr>
        <p:txBody>
          <a:bodyPr anchorCtr="0" anchor="t" bIns="0" lIns="91425" spcFirstLastPara="1" rIns="91425" wrap="square" tIns="162000">
            <a:noAutofit/>
          </a:bodyPr>
          <a:lstStyle/>
          <a:p>
            <a:pPr indent="0" lvl="0" marL="0" rtl="0" algn="ctr">
              <a:spcBef>
                <a:spcPts val="0"/>
              </a:spcBef>
              <a:spcAft>
                <a:spcPts val="1600"/>
              </a:spcAft>
              <a:buNone/>
            </a:pPr>
            <a:r>
              <a:rPr b="1" lang="en-GB" sz="1100">
                <a:solidFill>
                  <a:srgbClr val="FF0000"/>
                </a:solidFill>
                <a:latin typeface="Mada"/>
                <a:ea typeface="Mada"/>
                <a:cs typeface="Mada"/>
                <a:sym typeface="Mada"/>
              </a:rPr>
              <a:t>Nipple discharge</a:t>
            </a:r>
            <a:endParaRPr b="1" sz="1100">
              <a:solidFill>
                <a:srgbClr val="FF0000"/>
              </a:solidFill>
              <a:latin typeface="Mada"/>
              <a:ea typeface="Mada"/>
              <a:cs typeface="Mada"/>
              <a:sym typeface="Mada"/>
            </a:endParaRPr>
          </a:p>
        </p:txBody>
      </p:sp>
      <p:sp>
        <p:nvSpPr>
          <p:cNvPr id="1828" name="Google Shape;1828;p22"/>
          <p:cNvSpPr/>
          <p:nvPr/>
        </p:nvSpPr>
        <p:spPr>
          <a:xfrm flipH="1" rot="-9883146">
            <a:off x="1406623" y="9297566"/>
            <a:ext cx="607229" cy="618421"/>
          </a:xfrm>
          <a:custGeom>
            <a:rect b="b" l="l" r="r" t="t"/>
            <a:pathLst>
              <a:path extrusionOk="0" h="42686" w="47915">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9" name="Google Shape;1829;p22"/>
          <p:cNvSpPr/>
          <p:nvPr/>
        </p:nvSpPr>
        <p:spPr>
          <a:xfrm flipH="1" rot="-9883146">
            <a:off x="3430216" y="9297566"/>
            <a:ext cx="607229" cy="618421"/>
          </a:xfrm>
          <a:custGeom>
            <a:rect b="b" l="l" r="r" t="t"/>
            <a:pathLst>
              <a:path extrusionOk="0" h="42686" w="47915">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0" name="Google Shape;1830;p22"/>
          <p:cNvSpPr/>
          <p:nvPr/>
        </p:nvSpPr>
        <p:spPr>
          <a:xfrm flipH="1" rot="-9883146">
            <a:off x="5453820" y="9297566"/>
            <a:ext cx="607229" cy="618421"/>
          </a:xfrm>
          <a:custGeom>
            <a:rect b="b" l="l" r="r" t="t"/>
            <a:pathLst>
              <a:path extrusionOk="0" h="42686" w="47915">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22"/>
          <p:cNvSpPr txBox="1"/>
          <p:nvPr/>
        </p:nvSpPr>
        <p:spPr>
          <a:xfrm>
            <a:off x="1494878" y="9399629"/>
            <a:ext cx="430800" cy="414300"/>
          </a:xfrm>
          <a:prstGeom prst="rect">
            <a:avLst/>
          </a:prstGeom>
          <a:noFill/>
          <a:ln>
            <a:noFill/>
          </a:ln>
        </p:spPr>
        <p:txBody>
          <a:bodyPr anchorCtr="0" anchor="ctr" bIns="0" lIns="91425" spcFirstLastPara="1" rIns="91425" wrap="square" tIns="182875">
            <a:noAutofit/>
          </a:bodyPr>
          <a:lstStyle/>
          <a:p>
            <a:pPr indent="0" lvl="0" marL="0" rtl="0" algn="ctr">
              <a:spcBef>
                <a:spcPts val="0"/>
              </a:spcBef>
              <a:spcAft>
                <a:spcPts val="1600"/>
              </a:spcAft>
              <a:buNone/>
            </a:pPr>
            <a:r>
              <a:rPr lang="en-GB" sz="2000">
                <a:solidFill>
                  <a:srgbClr val="E29578"/>
                </a:solidFill>
                <a:latin typeface="Life Savers ExtraBold"/>
                <a:ea typeface="Life Savers ExtraBold"/>
                <a:cs typeface="Life Savers ExtraBold"/>
                <a:sym typeface="Life Savers ExtraBold"/>
              </a:rPr>
              <a:t>01</a:t>
            </a:r>
            <a:endParaRPr sz="2000">
              <a:solidFill>
                <a:srgbClr val="E29578"/>
              </a:solidFill>
              <a:latin typeface="Life Savers ExtraBold"/>
              <a:ea typeface="Life Savers ExtraBold"/>
              <a:cs typeface="Life Savers ExtraBold"/>
              <a:sym typeface="Life Savers ExtraBold"/>
            </a:endParaRPr>
          </a:p>
        </p:txBody>
      </p:sp>
      <p:sp>
        <p:nvSpPr>
          <p:cNvPr id="1832" name="Google Shape;1832;p22"/>
          <p:cNvSpPr txBox="1"/>
          <p:nvPr/>
        </p:nvSpPr>
        <p:spPr>
          <a:xfrm>
            <a:off x="3469188" y="9403828"/>
            <a:ext cx="529200" cy="414300"/>
          </a:xfrm>
          <a:prstGeom prst="rect">
            <a:avLst/>
          </a:prstGeom>
          <a:noFill/>
          <a:ln>
            <a:noFill/>
          </a:ln>
        </p:spPr>
        <p:txBody>
          <a:bodyPr anchorCtr="0" anchor="ctr" bIns="0" lIns="91425" spcFirstLastPara="1" rIns="91425" wrap="square" tIns="182875">
            <a:noAutofit/>
          </a:bodyPr>
          <a:lstStyle/>
          <a:p>
            <a:pPr indent="0" lvl="0" marL="0" rtl="0" algn="ctr">
              <a:spcBef>
                <a:spcPts val="0"/>
              </a:spcBef>
              <a:spcAft>
                <a:spcPts val="1600"/>
              </a:spcAft>
              <a:buNone/>
            </a:pPr>
            <a:r>
              <a:rPr lang="en-GB" sz="2000">
                <a:solidFill>
                  <a:srgbClr val="006D77"/>
                </a:solidFill>
                <a:latin typeface="Life Savers ExtraBold"/>
                <a:ea typeface="Life Savers ExtraBold"/>
                <a:cs typeface="Life Savers ExtraBold"/>
                <a:sym typeface="Life Savers ExtraBold"/>
              </a:rPr>
              <a:t>02</a:t>
            </a:r>
            <a:endParaRPr sz="2000">
              <a:solidFill>
                <a:srgbClr val="006D77"/>
              </a:solidFill>
              <a:latin typeface="Life Savers ExtraBold"/>
              <a:ea typeface="Life Savers ExtraBold"/>
              <a:cs typeface="Life Savers ExtraBold"/>
              <a:sym typeface="Life Savers ExtraBold"/>
            </a:endParaRPr>
          </a:p>
        </p:txBody>
      </p:sp>
      <p:sp>
        <p:nvSpPr>
          <p:cNvPr id="1833" name="Google Shape;1833;p22"/>
          <p:cNvSpPr txBox="1"/>
          <p:nvPr/>
        </p:nvSpPr>
        <p:spPr>
          <a:xfrm>
            <a:off x="5457825" y="9399675"/>
            <a:ext cx="576900" cy="414300"/>
          </a:xfrm>
          <a:prstGeom prst="rect">
            <a:avLst/>
          </a:prstGeom>
          <a:noFill/>
          <a:ln>
            <a:noFill/>
          </a:ln>
        </p:spPr>
        <p:txBody>
          <a:bodyPr anchorCtr="0" anchor="ctr" bIns="0" lIns="91425" spcFirstLastPara="1" rIns="91425" wrap="square" tIns="182875">
            <a:noAutofit/>
          </a:bodyPr>
          <a:lstStyle/>
          <a:p>
            <a:pPr indent="0" lvl="0" marL="0" rtl="0" algn="ctr">
              <a:spcBef>
                <a:spcPts val="0"/>
              </a:spcBef>
              <a:spcAft>
                <a:spcPts val="1600"/>
              </a:spcAft>
              <a:buNone/>
            </a:pPr>
            <a:r>
              <a:rPr lang="en-GB" sz="2000">
                <a:solidFill>
                  <a:srgbClr val="006D77"/>
                </a:solidFill>
                <a:latin typeface="Life Savers ExtraBold"/>
                <a:ea typeface="Life Savers ExtraBold"/>
                <a:cs typeface="Life Savers ExtraBold"/>
                <a:sym typeface="Life Savers ExtraBold"/>
              </a:rPr>
              <a:t>03</a:t>
            </a:r>
            <a:endParaRPr sz="2000">
              <a:solidFill>
                <a:srgbClr val="006D77"/>
              </a:solidFill>
              <a:latin typeface="Life Savers ExtraBold"/>
              <a:ea typeface="Life Savers ExtraBold"/>
              <a:cs typeface="Life Savers ExtraBold"/>
              <a:sym typeface="Life Savers ExtraBold"/>
            </a:endParaRPr>
          </a:p>
        </p:txBody>
      </p:sp>
      <p:sp>
        <p:nvSpPr>
          <p:cNvPr id="1834" name="Google Shape;1834;p22"/>
          <p:cNvSpPr txBox="1"/>
          <p:nvPr/>
        </p:nvSpPr>
        <p:spPr>
          <a:xfrm>
            <a:off x="323350" y="8587850"/>
            <a:ext cx="41985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The symptoms associated with the nipple are:</a:t>
            </a:r>
            <a:endParaRPr sz="1200">
              <a:latin typeface="Mada"/>
              <a:ea typeface="Mada"/>
              <a:cs typeface="Mada"/>
              <a:sym typeface="Mada"/>
            </a:endParaRPr>
          </a:p>
        </p:txBody>
      </p:sp>
      <p:pic>
        <p:nvPicPr>
          <p:cNvPr id="1835" name="Google Shape;1835;p22"/>
          <p:cNvPicPr preferRelativeResize="0"/>
          <p:nvPr/>
        </p:nvPicPr>
        <p:blipFill>
          <a:blip r:embed="rId3">
            <a:alphaModFix/>
          </a:blip>
          <a:stretch>
            <a:fillRect/>
          </a:stretch>
        </p:blipFill>
        <p:spPr>
          <a:xfrm>
            <a:off x="6416050" y="4875474"/>
            <a:ext cx="926850" cy="958524"/>
          </a:xfrm>
          <a:prstGeom prst="rect">
            <a:avLst/>
          </a:prstGeom>
          <a:noFill/>
          <a:ln cap="flat" cmpd="sng" w="19050">
            <a:solidFill>
              <a:srgbClr val="ABE5D9"/>
            </a:solidFill>
            <a:prstDash val="solid"/>
            <a:round/>
            <a:headEnd len="sm" w="sm" type="none"/>
            <a:tailEnd len="sm" w="sm" type="none"/>
          </a:ln>
        </p:spPr>
      </p:pic>
      <p:pic>
        <p:nvPicPr>
          <p:cNvPr id="1836" name="Google Shape;1836;p22"/>
          <p:cNvPicPr preferRelativeResize="0"/>
          <p:nvPr/>
        </p:nvPicPr>
        <p:blipFill>
          <a:blip r:embed="rId4">
            <a:alphaModFix/>
          </a:blip>
          <a:stretch>
            <a:fillRect/>
          </a:stretch>
        </p:blipFill>
        <p:spPr>
          <a:xfrm>
            <a:off x="6416325" y="2694339"/>
            <a:ext cx="925200" cy="957601"/>
          </a:xfrm>
          <a:prstGeom prst="rect">
            <a:avLst/>
          </a:prstGeom>
          <a:noFill/>
          <a:ln cap="flat" cmpd="sng" w="19050">
            <a:solidFill>
              <a:srgbClr val="ABE5D9"/>
            </a:solidFill>
            <a:prstDash val="solid"/>
            <a:round/>
            <a:headEnd len="sm" w="sm" type="none"/>
            <a:tailEnd len="sm" w="sm" type="none"/>
          </a:ln>
        </p:spPr>
      </p:pic>
      <p:cxnSp>
        <p:nvCxnSpPr>
          <p:cNvPr id="1837" name="Google Shape;1837;p22"/>
          <p:cNvCxnSpPr/>
          <p:nvPr/>
        </p:nvCxnSpPr>
        <p:spPr>
          <a:xfrm>
            <a:off x="6874600" y="2719600"/>
            <a:ext cx="284400" cy="46200"/>
          </a:xfrm>
          <a:prstGeom prst="straightConnector1">
            <a:avLst/>
          </a:prstGeom>
          <a:noFill/>
          <a:ln cap="flat" cmpd="sng" w="9525">
            <a:solidFill>
              <a:srgbClr val="FF0000"/>
            </a:solidFill>
            <a:prstDash val="solid"/>
            <a:round/>
            <a:headEnd len="med" w="med" type="none"/>
            <a:tailEnd len="med" w="med" type="triangle"/>
          </a:ln>
        </p:spPr>
      </p:cxnSp>
      <p:sp>
        <p:nvSpPr>
          <p:cNvPr id="1838" name="Google Shape;1838;p22"/>
          <p:cNvSpPr/>
          <p:nvPr/>
        </p:nvSpPr>
        <p:spPr>
          <a:xfrm>
            <a:off x="335825" y="1117750"/>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9" name="Google Shape;1839;p22"/>
          <p:cNvSpPr txBox="1"/>
          <p:nvPr/>
        </p:nvSpPr>
        <p:spPr>
          <a:xfrm>
            <a:off x="135675" y="6492150"/>
            <a:ext cx="7318200" cy="1253100"/>
          </a:xfrm>
          <a:prstGeom prst="rect">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solidFill>
                <a:srgbClr val="6AA84F"/>
              </a:solidFill>
              <a:latin typeface="Mada"/>
              <a:ea typeface="Mada"/>
              <a:cs typeface="Mada"/>
              <a:sym typeface="Mada"/>
            </a:endParaRPr>
          </a:p>
        </p:txBody>
      </p:sp>
      <p:sp>
        <p:nvSpPr>
          <p:cNvPr id="1840" name="Google Shape;1840;p22"/>
          <p:cNvSpPr txBox="1"/>
          <p:nvPr/>
        </p:nvSpPr>
        <p:spPr>
          <a:xfrm>
            <a:off x="170950" y="6759050"/>
            <a:ext cx="6553800" cy="12531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A thrombophlebitis of the </a:t>
            </a:r>
            <a:r>
              <a:rPr b="1" lang="en-GB" sz="1100">
                <a:solidFill>
                  <a:srgbClr val="1C4588"/>
                </a:solidFill>
                <a:latin typeface="Mada"/>
                <a:ea typeface="Mada"/>
                <a:cs typeface="Mada"/>
                <a:sym typeface="Mada"/>
              </a:rPr>
              <a:t>lateral thoracic vein</a:t>
            </a:r>
            <a:r>
              <a:rPr lang="en-GB" sz="1100">
                <a:solidFill>
                  <a:srgbClr val="1C4588"/>
                </a:solidFill>
                <a:latin typeface="Mada"/>
                <a:ea typeface="Mada"/>
                <a:cs typeface="Mada"/>
                <a:sym typeface="Mada"/>
              </a:rPr>
              <a:t> </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Produces a </a:t>
            </a:r>
            <a:r>
              <a:rPr b="1" lang="en-GB" sz="1100">
                <a:solidFill>
                  <a:srgbClr val="1C4588"/>
                </a:solidFill>
                <a:latin typeface="Mada"/>
                <a:ea typeface="Mada"/>
                <a:cs typeface="Mada"/>
                <a:sym typeface="Mada"/>
              </a:rPr>
              <a:t>cord-like, linear skin puckering</a:t>
            </a:r>
            <a:r>
              <a:rPr lang="en-GB" sz="1100">
                <a:solidFill>
                  <a:srgbClr val="1C4588"/>
                </a:solidFill>
                <a:latin typeface="Mada"/>
                <a:ea typeface="Mada"/>
                <a:cs typeface="Mada"/>
                <a:sym typeface="Mada"/>
              </a:rPr>
              <a:t> that can alarm patient and clinician</a:t>
            </a:r>
            <a:endParaRPr sz="1100">
              <a:solidFill>
                <a:srgbClr val="1C4588"/>
              </a:solidFill>
              <a:latin typeface="Mada"/>
              <a:ea typeface="Mada"/>
              <a:cs typeface="Mada"/>
              <a:sym typeface="Mada"/>
            </a:endParaRPr>
          </a:p>
          <a:p>
            <a:pPr indent="-298450" lvl="0" marL="457200" rtl="0" algn="l">
              <a:spcBef>
                <a:spcPts val="0"/>
              </a:spcBef>
              <a:spcAft>
                <a:spcPts val="0"/>
              </a:spcAft>
              <a:buClr>
                <a:srgbClr val="999999"/>
              </a:buClr>
              <a:buSzPts val="1100"/>
              <a:buFont typeface="Mada"/>
              <a:buChar char="●"/>
            </a:pPr>
            <a:r>
              <a:rPr lang="en-GB" sz="1100">
                <a:solidFill>
                  <a:srgbClr val="999999"/>
                </a:solidFill>
                <a:latin typeface="Mada"/>
                <a:ea typeface="Mada"/>
                <a:cs typeface="Mada"/>
                <a:sym typeface="Mada"/>
              </a:rPr>
              <a:t>causes pain at an early stage and subsequently becomes a painless fibrous band</a:t>
            </a:r>
            <a:endParaRPr sz="1100">
              <a:solidFill>
                <a:srgbClr val="999999"/>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It Resolve spontaneously</a:t>
            </a:r>
            <a:endParaRPr sz="1100">
              <a:solidFill>
                <a:srgbClr val="1C4588"/>
              </a:solidFill>
              <a:latin typeface="Mada"/>
              <a:ea typeface="Mada"/>
              <a:cs typeface="Mada"/>
              <a:sym typeface="Mada"/>
            </a:endParaRPr>
          </a:p>
        </p:txBody>
      </p:sp>
      <p:sp>
        <p:nvSpPr>
          <p:cNvPr id="1841" name="Google Shape;1841;p22"/>
          <p:cNvSpPr/>
          <p:nvPr/>
        </p:nvSpPr>
        <p:spPr>
          <a:xfrm>
            <a:off x="948500" y="6218038"/>
            <a:ext cx="3254792" cy="468691"/>
          </a:xfrm>
          <a:custGeom>
            <a:rect b="b" l="l" r="r" t="t"/>
            <a:pathLst>
              <a:path extrusionOk="0" h="15999" w="42683">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2" name="Google Shape;1842;p22"/>
          <p:cNvSpPr txBox="1"/>
          <p:nvPr/>
        </p:nvSpPr>
        <p:spPr>
          <a:xfrm>
            <a:off x="1073250" y="6236263"/>
            <a:ext cx="2821800" cy="391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lang="en-GB" sz="1600">
                <a:solidFill>
                  <a:srgbClr val="E29578"/>
                </a:solidFill>
                <a:latin typeface="Lora"/>
                <a:ea typeface="Lora"/>
                <a:cs typeface="Lora"/>
                <a:sym typeface="Lora"/>
              </a:rPr>
              <a:t>Mondor’s disease </a:t>
            </a:r>
            <a:endParaRPr b="1" sz="1600">
              <a:solidFill>
                <a:srgbClr val="E29578"/>
              </a:solidFill>
              <a:latin typeface="Lora"/>
              <a:ea typeface="Lora"/>
              <a:cs typeface="Lora"/>
              <a:sym typeface="Lora"/>
            </a:endParaRPr>
          </a:p>
        </p:txBody>
      </p:sp>
      <p:pic>
        <p:nvPicPr>
          <p:cNvPr id="1843" name="Google Shape;1843;p22"/>
          <p:cNvPicPr preferRelativeResize="0"/>
          <p:nvPr/>
        </p:nvPicPr>
        <p:blipFill>
          <a:blip r:embed="rId5">
            <a:alphaModFix/>
          </a:blip>
          <a:stretch>
            <a:fillRect/>
          </a:stretch>
        </p:blipFill>
        <p:spPr>
          <a:xfrm>
            <a:off x="6313390" y="6715625"/>
            <a:ext cx="989460" cy="758175"/>
          </a:xfrm>
          <a:prstGeom prst="rect">
            <a:avLst/>
          </a:prstGeom>
          <a:noFill/>
          <a:ln cap="flat" cmpd="sng" w="19050">
            <a:solidFill>
              <a:srgbClr val="ABE5D9"/>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7" name="Shape 1847"/>
        <p:cNvGrpSpPr/>
        <p:nvPr/>
      </p:nvGrpSpPr>
      <p:grpSpPr>
        <a:xfrm>
          <a:off x="0" y="0"/>
          <a:ext cx="0" cy="0"/>
          <a:chOff x="0" y="0"/>
          <a:chExt cx="0" cy="0"/>
        </a:xfrm>
      </p:grpSpPr>
      <p:cxnSp>
        <p:nvCxnSpPr>
          <p:cNvPr id="1848" name="Google Shape;1848;p23"/>
          <p:cNvCxnSpPr>
            <a:stCxn id="1849" idx="1"/>
          </p:cNvCxnSpPr>
          <p:nvPr/>
        </p:nvCxnSpPr>
        <p:spPr>
          <a:xfrm rot="10800000">
            <a:off x="1169792" y="3629423"/>
            <a:ext cx="599700" cy="1500"/>
          </a:xfrm>
          <a:prstGeom prst="curvedConnector3">
            <a:avLst>
              <a:gd fmla="val 50000" name="adj1"/>
            </a:avLst>
          </a:prstGeom>
          <a:noFill/>
          <a:ln cap="flat" cmpd="sng" w="19050">
            <a:solidFill>
              <a:srgbClr val="FFDDD2"/>
            </a:solidFill>
            <a:prstDash val="dash"/>
            <a:round/>
            <a:headEnd len="med" w="med" type="none"/>
            <a:tailEnd len="med" w="med" type="none"/>
          </a:ln>
        </p:spPr>
      </p:cxnSp>
      <p:cxnSp>
        <p:nvCxnSpPr>
          <p:cNvPr id="1850" name="Google Shape;1850;p23"/>
          <p:cNvCxnSpPr>
            <a:stCxn id="1851" idx="1"/>
          </p:cNvCxnSpPr>
          <p:nvPr/>
        </p:nvCxnSpPr>
        <p:spPr>
          <a:xfrm rot="10800000">
            <a:off x="1169770" y="3629536"/>
            <a:ext cx="596700" cy="382500"/>
          </a:xfrm>
          <a:prstGeom prst="curvedConnector3">
            <a:avLst>
              <a:gd fmla="val 50000" name="adj1"/>
            </a:avLst>
          </a:prstGeom>
          <a:noFill/>
          <a:ln cap="flat" cmpd="sng" w="19050">
            <a:solidFill>
              <a:srgbClr val="FFDDD2"/>
            </a:solidFill>
            <a:prstDash val="dash"/>
            <a:round/>
            <a:headEnd len="med" w="med" type="none"/>
            <a:tailEnd len="med" w="med" type="none"/>
          </a:ln>
        </p:spPr>
      </p:cxnSp>
      <p:cxnSp>
        <p:nvCxnSpPr>
          <p:cNvPr id="1852" name="Google Shape;1852;p23"/>
          <p:cNvCxnSpPr>
            <a:stCxn id="1853" idx="1"/>
          </p:cNvCxnSpPr>
          <p:nvPr/>
        </p:nvCxnSpPr>
        <p:spPr>
          <a:xfrm flipH="1">
            <a:off x="1169770" y="3297309"/>
            <a:ext cx="596700" cy="332100"/>
          </a:xfrm>
          <a:prstGeom prst="curvedConnector3">
            <a:avLst>
              <a:gd fmla="val 50000" name="adj1"/>
            </a:avLst>
          </a:prstGeom>
          <a:noFill/>
          <a:ln cap="flat" cmpd="sng" w="19050">
            <a:solidFill>
              <a:srgbClr val="FFDDD2"/>
            </a:solidFill>
            <a:prstDash val="dash"/>
            <a:round/>
            <a:headEnd len="med" w="med" type="none"/>
            <a:tailEnd len="med" w="med" type="none"/>
          </a:ln>
        </p:spPr>
      </p:cxnSp>
      <p:sp>
        <p:nvSpPr>
          <p:cNvPr id="1854" name="Google Shape;1854;p23"/>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55" name="Google Shape;1855;p23"/>
          <p:cNvGrpSpPr/>
          <p:nvPr/>
        </p:nvGrpSpPr>
        <p:grpSpPr>
          <a:xfrm>
            <a:off x="323344" y="503990"/>
            <a:ext cx="467181" cy="476434"/>
            <a:chOff x="2410712" y="2415450"/>
            <a:chExt cx="312600" cy="312600"/>
          </a:xfrm>
        </p:grpSpPr>
        <p:sp>
          <p:nvSpPr>
            <p:cNvPr id="1856" name="Google Shape;1856;p23"/>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23"/>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58" name="Google Shape;1858;p23"/>
          <p:cNvSpPr txBox="1"/>
          <p:nvPr/>
        </p:nvSpPr>
        <p:spPr>
          <a:xfrm>
            <a:off x="780625" y="530625"/>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Nipple discharge</a:t>
            </a:r>
            <a:r>
              <a:rPr b="1" lang="en-GB" sz="1800">
                <a:solidFill>
                  <a:srgbClr val="006D77"/>
                </a:solidFill>
                <a:highlight>
                  <a:srgbClr val="EDF9F9"/>
                </a:highlight>
                <a:latin typeface="Lora"/>
                <a:ea typeface="Lora"/>
                <a:cs typeface="Lora"/>
                <a:sym typeface="Lora"/>
              </a:rPr>
              <a:t>:</a:t>
            </a:r>
            <a:endParaRPr b="1" sz="1800">
              <a:solidFill>
                <a:srgbClr val="006D77"/>
              </a:solidFill>
              <a:highlight>
                <a:srgbClr val="EDF9F9"/>
              </a:highlight>
              <a:latin typeface="Lora"/>
              <a:ea typeface="Lora"/>
              <a:cs typeface="Lora"/>
              <a:sym typeface="Lora"/>
            </a:endParaRPr>
          </a:p>
        </p:txBody>
      </p:sp>
      <p:graphicFrame>
        <p:nvGraphicFramePr>
          <p:cNvPr id="1859" name="Google Shape;1859;p23"/>
          <p:cNvGraphicFramePr/>
          <p:nvPr/>
        </p:nvGraphicFramePr>
        <p:xfrm>
          <a:off x="304013" y="4744543"/>
          <a:ext cx="3000000" cy="3000000"/>
        </p:xfrm>
        <a:graphic>
          <a:graphicData uri="http://schemas.openxmlformats.org/drawingml/2006/table">
            <a:tbl>
              <a:tblPr>
                <a:noFill/>
                <a:tableStyleId>{52AC2C25-D503-46F8-A646-9AC5C83BE579}</a:tableStyleId>
              </a:tblPr>
              <a:tblGrid>
                <a:gridCol w="1323700"/>
                <a:gridCol w="2279850"/>
                <a:gridCol w="1623425"/>
                <a:gridCol w="1754500"/>
              </a:tblGrid>
              <a:tr h="265175">
                <a:tc>
                  <a:txBody>
                    <a:bodyPr/>
                    <a:lstStyle/>
                    <a:p>
                      <a:pPr indent="0" lvl="0" marL="0" rtl="0" algn="l">
                        <a:spcBef>
                          <a:spcPts val="0"/>
                        </a:spcBef>
                        <a:spcAft>
                          <a:spcPts val="0"/>
                        </a:spcAft>
                        <a:buNone/>
                      </a:pPr>
                      <a:r>
                        <a:t/>
                      </a:r>
                      <a:endParaRPr sz="1100">
                        <a:solidFill>
                          <a:srgbClr val="434343"/>
                        </a:solidFill>
                        <a:latin typeface="Lora"/>
                        <a:ea typeface="Lora"/>
                        <a:cs typeface="Lora"/>
                        <a:sym typeface="Lora"/>
                      </a:endParaRPr>
                    </a:p>
                  </a:txBody>
                  <a:tcPr marT="91425" marB="91425" marR="91425" marL="91425" anchor="ctr">
                    <a:lnL cap="flat" cmpd="sng" w="9525">
                      <a:solidFill>
                        <a:srgbClr val="FFFFFF"/>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b="1" lang="en-GB" sz="1100">
                          <a:solidFill>
                            <a:srgbClr val="E29578"/>
                          </a:solidFill>
                          <a:latin typeface="Lora"/>
                          <a:ea typeface="Lora"/>
                          <a:cs typeface="Lora"/>
                          <a:sym typeface="Lora"/>
                        </a:rPr>
                        <a:t>Pathology</a:t>
                      </a:r>
                      <a:endParaRPr b="1" sz="1100">
                        <a:solidFill>
                          <a:srgbClr val="E29578"/>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b="1" lang="en-GB" sz="1100">
                          <a:solidFill>
                            <a:srgbClr val="E29578"/>
                          </a:solidFill>
                          <a:latin typeface="Lora"/>
                          <a:ea typeface="Lora"/>
                          <a:cs typeface="Lora"/>
                          <a:sym typeface="Lora"/>
                        </a:rPr>
                        <a:t>Discharge Characteristics</a:t>
                      </a:r>
                      <a:endParaRPr b="1" sz="1100">
                        <a:solidFill>
                          <a:srgbClr val="E29578"/>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b="1" lang="en-GB" sz="1100">
                          <a:solidFill>
                            <a:srgbClr val="E29578"/>
                          </a:solidFill>
                          <a:latin typeface="Lora"/>
                          <a:ea typeface="Lora"/>
                          <a:cs typeface="Lora"/>
                          <a:sym typeface="Lora"/>
                        </a:rPr>
                        <a:t>Management</a:t>
                      </a:r>
                      <a:endParaRPr b="1" sz="1100">
                        <a:solidFill>
                          <a:srgbClr val="E29578"/>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r>
              <a:tr h="563300">
                <a:tc>
                  <a:txBody>
                    <a:bodyPr/>
                    <a:lstStyle/>
                    <a:p>
                      <a:pPr indent="0" lvl="0" marL="0" rtl="0" algn="ctr">
                        <a:spcBef>
                          <a:spcPts val="0"/>
                        </a:spcBef>
                        <a:spcAft>
                          <a:spcPts val="0"/>
                        </a:spcAft>
                        <a:buNone/>
                      </a:pPr>
                      <a:r>
                        <a:rPr b="1" lang="en-GB" sz="1100">
                          <a:solidFill>
                            <a:srgbClr val="006D77"/>
                          </a:solidFill>
                          <a:latin typeface="Lora"/>
                          <a:ea typeface="Lora"/>
                          <a:cs typeface="Lora"/>
                          <a:sym typeface="Lora"/>
                        </a:rPr>
                        <a:t>Duct Ectasia</a:t>
                      </a:r>
                      <a:endParaRPr b="1" sz="1100">
                        <a:solidFill>
                          <a:srgbClr val="006D77"/>
                        </a:solidFill>
                        <a:latin typeface="Lora"/>
                        <a:ea typeface="Lora"/>
                        <a:cs typeface="Lora"/>
                        <a:sym typeface="Lora"/>
                      </a:endParaRPr>
                    </a:p>
                    <a:p>
                      <a:pPr indent="0" lvl="0" marL="0" rtl="0" algn="ctr">
                        <a:spcBef>
                          <a:spcPts val="0"/>
                        </a:spcBef>
                        <a:spcAft>
                          <a:spcPts val="0"/>
                        </a:spcAft>
                        <a:buNone/>
                      </a:pPr>
                      <a:r>
                        <a:rPr lang="en-GB" sz="800">
                          <a:solidFill>
                            <a:srgbClr val="999999"/>
                          </a:solidFill>
                          <a:latin typeface="Lora"/>
                          <a:ea typeface="Lora"/>
                          <a:cs typeface="Lora"/>
                          <a:sym typeface="Lora"/>
                        </a:rPr>
                        <a:t>(Explained in details in the next slide.)</a:t>
                      </a:r>
                      <a:endParaRPr sz="800">
                        <a:solidFill>
                          <a:srgbClr val="999999"/>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298450" lvl="0" marL="457200" rtl="0" algn="l">
                        <a:spcBef>
                          <a:spcPts val="0"/>
                        </a:spcBef>
                        <a:spcAft>
                          <a:spcPts val="0"/>
                        </a:spcAft>
                        <a:buSzPts val="1100"/>
                        <a:buFont typeface="Mada"/>
                        <a:buChar char="●"/>
                      </a:pPr>
                      <a:r>
                        <a:rPr b="1" lang="en-GB" sz="1100">
                          <a:latin typeface="Mada"/>
                          <a:ea typeface="Mada"/>
                          <a:cs typeface="Mada"/>
                          <a:sym typeface="Mada"/>
                        </a:rPr>
                        <a:t>Most common cause of nipple discharge.</a:t>
                      </a:r>
                      <a:endParaRPr b="1" sz="1100">
                        <a:latin typeface="Mada"/>
                        <a:ea typeface="Mada"/>
                        <a:cs typeface="Mada"/>
                        <a:sym typeface="Mada"/>
                      </a:endParaRPr>
                    </a:p>
                    <a:p>
                      <a:pPr indent="-298450" lvl="0" marL="457200" rtl="0" algn="l">
                        <a:spcBef>
                          <a:spcPts val="0"/>
                        </a:spcBef>
                        <a:spcAft>
                          <a:spcPts val="0"/>
                        </a:spcAft>
                        <a:buSzPts val="1100"/>
                        <a:buFont typeface="Mada"/>
                        <a:buChar char="●"/>
                      </a:pPr>
                      <a:r>
                        <a:rPr b="1" lang="en-GB" sz="1100">
                          <a:solidFill>
                            <a:srgbClr val="6AA84F"/>
                          </a:solidFill>
                          <a:latin typeface="Mada"/>
                          <a:ea typeface="Mada"/>
                          <a:cs typeface="Mada"/>
                          <a:sym typeface="Mada"/>
                        </a:rPr>
                        <a:t>Inflammatory condition that causes dilatation</a:t>
                      </a:r>
                      <a:r>
                        <a:rPr b="1" lang="en-GB" sz="1100">
                          <a:solidFill>
                            <a:srgbClr val="6AA84F"/>
                          </a:solidFill>
                          <a:latin typeface="Mada"/>
                          <a:ea typeface="Mada"/>
                          <a:cs typeface="Mada"/>
                          <a:sym typeface="Mada"/>
                        </a:rPr>
                        <a:t> of the duct beneath the nipple.</a:t>
                      </a:r>
                      <a:endParaRPr sz="1100">
                        <a:solidFill>
                          <a:srgbClr val="999999"/>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92250" lvl="0" marL="244800" marR="0" rtl="0" algn="l">
                        <a:lnSpc>
                          <a:spcPct val="100000"/>
                        </a:lnSpc>
                        <a:spcBef>
                          <a:spcPts val="0"/>
                        </a:spcBef>
                        <a:spcAft>
                          <a:spcPts val="0"/>
                        </a:spcAft>
                        <a:buSzPts val="1100"/>
                        <a:buFont typeface="Mada"/>
                        <a:buChar char="●"/>
                      </a:pPr>
                      <a:r>
                        <a:rPr b="1" lang="en-GB" sz="1100">
                          <a:solidFill>
                            <a:srgbClr val="FF0000"/>
                          </a:solidFill>
                          <a:latin typeface="Mada"/>
                          <a:ea typeface="Mada"/>
                          <a:cs typeface="Mada"/>
                          <a:sym typeface="Mada"/>
                        </a:rPr>
                        <a:t>Variable color</a:t>
                      </a:r>
                      <a:r>
                        <a:rPr lang="en-GB" sz="1100">
                          <a:latin typeface="Mada"/>
                          <a:ea typeface="Mada"/>
                          <a:cs typeface="Mada"/>
                          <a:sym typeface="Mada"/>
                        </a:rPr>
                        <a:t> and consistency. </a:t>
                      </a:r>
                      <a:endParaRPr sz="1100">
                        <a:latin typeface="Mada"/>
                        <a:ea typeface="Mada"/>
                        <a:cs typeface="Mada"/>
                        <a:sym typeface="Mada"/>
                      </a:endParaRPr>
                    </a:p>
                    <a:p>
                      <a:pPr indent="-192250" lvl="0" marL="244800" marR="0" rtl="0" algn="l">
                        <a:lnSpc>
                          <a:spcPct val="100000"/>
                        </a:lnSpc>
                        <a:spcBef>
                          <a:spcPts val="0"/>
                        </a:spcBef>
                        <a:spcAft>
                          <a:spcPts val="0"/>
                        </a:spcAft>
                        <a:buSzPts val="1100"/>
                        <a:buFont typeface="Mada"/>
                        <a:buChar char="●"/>
                      </a:pPr>
                      <a:r>
                        <a:rPr lang="en-GB" sz="1100">
                          <a:latin typeface="Mada"/>
                          <a:ea typeface="Mada"/>
                          <a:cs typeface="Mada"/>
                          <a:sym typeface="Mada"/>
                        </a:rPr>
                        <a:t>Multiple ducts </a:t>
                      </a:r>
                      <a:r>
                        <a:rPr lang="en-GB" sz="1100">
                          <a:latin typeface="Mada"/>
                          <a:ea typeface="Mada"/>
                          <a:cs typeface="Mada"/>
                          <a:sym typeface="Mada"/>
                        </a:rPr>
                        <a:t>discharging</a:t>
                      </a:r>
                      <a:r>
                        <a:rPr lang="en-GB" sz="1100">
                          <a:latin typeface="Mada"/>
                          <a:ea typeface="Mada"/>
                          <a:cs typeface="Mada"/>
                          <a:sym typeface="Mada"/>
                        </a:rPr>
                        <a:t>.</a:t>
                      </a:r>
                      <a:endParaRPr sz="11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92250" lvl="0" marL="244800" rtl="0" algn="l">
                        <a:spcBef>
                          <a:spcPts val="0"/>
                        </a:spcBef>
                        <a:spcAft>
                          <a:spcPts val="0"/>
                        </a:spcAft>
                        <a:buSzPts val="1100"/>
                        <a:buFont typeface="Mada"/>
                        <a:buChar char="●"/>
                      </a:pPr>
                      <a:r>
                        <a:rPr lang="en-GB" sz="1100">
                          <a:latin typeface="Mada"/>
                          <a:ea typeface="Mada"/>
                          <a:cs typeface="Mada"/>
                          <a:sym typeface="Mada"/>
                        </a:rPr>
                        <a:t>Reassurance</a:t>
                      </a:r>
                      <a:endParaRPr sz="1100">
                        <a:latin typeface="Mada"/>
                        <a:ea typeface="Mada"/>
                        <a:cs typeface="Mada"/>
                        <a:sym typeface="Mada"/>
                      </a:endParaRPr>
                    </a:p>
                    <a:p>
                      <a:pPr indent="-192250" lvl="0" marL="244800" rtl="0" algn="l">
                        <a:spcBef>
                          <a:spcPts val="0"/>
                        </a:spcBef>
                        <a:spcAft>
                          <a:spcPts val="0"/>
                        </a:spcAft>
                        <a:buSzPts val="1100"/>
                        <a:buFont typeface="Mada"/>
                        <a:buChar char="●"/>
                      </a:pPr>
                      <a:r>
                        <a:rPr lang="en-GB" sz="1100">
                          <a:latin typeface="Mada"/>
                          <a:ea typeface="Mada"/>
                          <a:cs typeface="Mada"/>
                          <a:sym typeface="Mada"/>
                        </a:rPr>
                        <a:t>Excision of the ducts</a:t>
                      </a:r>
                      <a:endParaRPr sz="11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563300">
                <a:tc>
                  <a:txBody>
                    <a:bodyPr/>
                    <a:lstStyle/>
                    <a:p>
                      <a:pPr indent="0" lvl="0" marL="0" rtl="0" algn="ctr">
                        <a:spcBef>
                          <a:spcPts val="0"/>
                        </a:spcBef>
                        <a:spcAft>
                          <a:spcPts val="0"/>
                        </a:spcAft>
                        <a:buNone/>
                      </a:pPr>
                      <a:r>
                        <a:rPr b="1" lang="en-GB" sz="1100">
                          <a:solidFill>
                            <a:srgbClr val="006D77"/>
                          </a:solidFill>
                          <a:latin typeface="Lora"/>
                          <a:ea typeface="Lora"/>
                          <a:cs typeface="Lora"/>
                          <a:sym typeface="Lora"/>
                        </a:rPr>
                        <a:t>Duct Papilloma </a:t>
                      </a:r>
                      <a:endParaRPr b="1" sz="1100">
                        <a:solidFill>
                          <a:srgbClr val="FF0000"/>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298450" lvl="0" marL="457200" rtl="0" algn="l">
                        <a:spcBef>
                          <a:spcPts val="0"/>
                        </a:spcBef>
                        <a:spcAft>
                          <a:spcPts val="0"/>
                        </a:spcAft>
                        <a:buSzPts val="1100"/>
                        <a:buFont typeface="Mada"/>
                        <a:buChar char="●"/>
                      </a:pPr>
                      <a:r>
                        <a:rPr b="1" lang="en-GB" sz="1100">
                          <a:solidFill>
                            <a:srgbClr val="FF0000"/>
                          </a:solidFill>
                          <a:latin typeface="Mada"/>
                          <a:ea typeface="Mada"/>
                          <a:cs typeface="Mada"/>
                          <a:sym typeface="Mada"/>
                        </a:rPr>
                        <a:t>Intraductal papilloma is the m</a:t>
                      </a:r>
                      <a:r>
                        <a:rPr b="1" lang="en-GB" sz="1100">
                          <a:solidFill>
                            <a:srgbClr val="FF0000"/>
                          </a:solidFill>
                          <a:latin typeface="Mada"/>
                          <a:ea typeface="Mada"/>
                          <a:cs typeface="Mada"/>
                          <a:sym typeface="Mada"/>
                        </a:rPr>
                        <a:t>ost common cause of blood-stained discharge. </a:t>
                      </a:r>
                      <a:endParaRPr b="1" sz="1100">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Benign neoplasm arise from the ducts under the nipple and can be single or multiple.</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May show minimal malignant potential.</a:t>
                      </a:r>
                      <a:endParaRPr sz="1100">
                        <a:solidFill>
                          <a:srgbClr val="1C4588"/>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92250" lvl="0" marL="244800" marR="0" rtl="0" algn="l">
                        <a:lnSpc>
                          <a:spcPct val="100000"/>
                        </a:lnSpc>
                        <a:spcBef>
                          <a:spcPts val="0"/>
                        </a:spcBef>
                        <a:spcAft>
                          <a:spcPts val="0"/>
                        </a:spcAft>
                        <a:buSzPts val="1100"/>
                        <a:buFont typeface="Mada"/>
                        <a:buChar char="●"/>
                      </a:pPr>
                      <a:r>
                        <a:rPr lang="en-GB" sz="1100">
                          <a:latin typeface="Mada"/>
                          <a:ea typeface="Mada"/>
                          <a:cs typeface="Mada"/>
                          <a:sym typeface="Mada"/>
                        </a:rPr>
                        <a:t>Copious serous, bloody. </a:t>
                      </a:r>
                      <a:endParaRPr sz="1100">
                        <a:latin typeface="Mada"/>
                        <a:ea typeface="Mada"/>
                        <a:cs typeface="Mada"/>
                        <a:sym typeface="Mada"/>
                      </a:endParaRPr>
                    </a:p>
                    <a:p>
                      <a:pPr indent="-192250" lvl="0" marL="244800" marR="0" rtl="0" algn="l">
                        <a:lnSpc>
                          <a:spcPct val="100000"/>
                        </a:lnSpc>
                        <a:spcBef>
                          <a:spcPts val="0"/>
                        </a:spcBef>
                        <a:spcAft>
                          <a:spcPts val="0"/>
                        </a:spcAft>
                        <a:buSzPts val="1100"/>
                        <a:buFont typeface="Mada"/>
                        <a:buChar char="●"/>
                      </a:pPr>
                      <a:r>
                        <a:rPr lang="en-GB" sz="1100">
                          <a:latin typeface="Mada"/>
                          <a:ea typeface="Mada"/>
                          <a:cs typeface="Mada"/>
                          <a:sym typeface="Mada"/>
                        </a:rPr>
                        <a:t>Single duct.</a:t>
                      </a:r>
                      <a:endParaRPr sz="11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GB" sz="1100">
                          <a:solidFill>
                            <a:srgbClr val="6AA84F"/>
                          </a:solidFill>
                          <a:latin typeface="Mada"/>
                          <a:ea typeface="Mada"/>
                          <a:cs typeface="Mada"/>
                          <a:sym typeface="Mada"/>
                        </a:rPr>
                        <a:t>Most of the time it’s self limiting.</a:t>
                      </a:r>
                      <a:endParaRPr sz="1100">
                        <a:solidFill>
                          <a:srgbClr val="6AA84F"/>
                        </a:solidFill>
                        <a:latin typeface="Mada"/>
                        <a:ea typeface="Mada"/>
                        <a:cs typeface="Mada"/>
                        <a:sym typeface="Mada"/>
                      </a:endParaRPr>
                    </a:p>
                    <a:p>
                      <a:pPr indent="0" lvl="0" marL="0" rtl="0" algn="l">
                        <a:spcBef>
                          <a:spcPts val="0"/>
                        </a:spcBef>
                        <a:spcAft>
                          <a:spcPts val="0"/>
                        </a:spcAft>
                        <a:buNone/>
                      </a:pPr>
                      <a:r>
                        <a:rPr lang="en-GB" sz="1100">
                          <a:solidFill>
                            <a:srgbClr val="6AA84F"/>
                          </a:solidFill>
                          <a:latin typeface="Mada"/>
                          <a:ea typeface="Mada"/>
                          <a:cs typeface="Mada"/>
                          <a:sym typeface="Mada"/>
                        </a:rPr>
                        <a:t>If persistent: </a:t>
                      </a:r>
                      <a:r>
                        <a:rPr lang="en-GB" sz="1100">
                          <a:latin typeface="Mada"/>
                          <a:ea typeface="Mada"/>
                          <a:cs typeface="Mada"/>
                          <a:sym typeface="Mada"/>
                        </a:rPr>
                        <a:t>Microdochectomy </a:t>
                      </a:r>
                      <a:r>
                        <a:rPr lang="en-GB" sz="1100">
                          <a:solidFill>
                            <a:srgbClr val="6AA84F"/>
                          </a:solidFill>
                          <a:latin typeface="Mada"/>
                          <a:ea typeface="Mada"/>
                          <a:cs typeface="Mada"/>
                          <a:sym typeface="Mada"/>
                        </a:rPr>
                        <a:t>to make sure that the papilloma doesn’t harbor DCIS</a:t>
                      </a:r>
                      <a:r>
                        <a:rPr lang="en-GB" sz="1100">
                          <a:latin typeface="Mada"/>
                          <a:ea typeface="Mada"/>
                          <a:cs typeface="Mada"/>
                          <a:sym typeface="Mada"/>
                        </a:rPr>
                        <a:t>.</a:t>
                      </a:r>
                      <a:endParaRPr sz="11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570975">
                <a:tc>
                  <a:txBody>
                    <a:bodyPr/>
                    <a:lstStyle/>
                    <a:p>
                      <a:pPr indent="0" lvl="0" marL="0" rtl="0" algn="ctr">
                        <a:spcBef>
                          <a:spcPts val="0"/>
                        </a:spcBef>
                        <a:spcAft>
                          <a:spcPts val="0"/>
                        </a:spcAft>
                        <a:buNone/>
                      </a:pPr>
                      <a:r>
                        <a:rPr b="1" lang="en-GB" sz="1100">
                          <a:solidFill>
                            <a:srgbClr val="006D77"/>
                          </a:solidFill>
                          <a:latin typeface="Lora"/>
                          <a:ea typeface="Lora"/>
                          <a:cs typeface="Lora"/>
                          <a:sym typeface="Lora"/>
                        </a:rPr>
                        <a:t>Carcinoma in situ (DCIS) </a:t>
                      </a:r>
                      <a:endParaRPr b="1" sz="11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298450" lvl="0" marL="457200" rtl="0" algn="l">
                        <a:spcBef>
                          <a:spcPts val="0"/>
                        </a:spcBef>
                        <a:spcAft>
                          <a:spcPts val="0"/>
                        </a:spcAft>
                        <a:buSzPts val="1100"/>
                        <a:buFont typeface="Mada"/>
                        <a:buChar char="●"/>
                      </a:pPr>
                      <a:r>
                        <a:rPr b="1" lang="en-GB" sz="1100">
                          <a:solidFill>
                            <a:srgbClr val="6AA84F"/>
                          </a:solidFill>
                          <a:latin typeface="Mada"/>
                          <a:ea typeface="Mada"/>
                          <a:cs typeface="Mada"/>
                          <a:sym typeface="Mada"/>
                        </a:rPr>
                        <a:t>L</a:t>
                      </a:r>
                      <a:r>
                        <a:rPr b="1" lang="en-GB" sz="1100">
                          <a:solidFill>
                            <a:srgbClr val="6AA84F"/>
                          </a:solidFill>
                          <a:latin typeface="Mada"/>
                          <a:ea typeface="Mada"/>
                          <a:cs typeface="Mada"/>
                          <a:sym typeface="Mada"/>
                        </a:rPr>
                        <a:t>east common cause of nipple discharge.</a:t>
                      </a:r>
                      <a:endParaRPr b="1" sz="1100">
                        <a:solidFill>
                          <a:srgbClr val="6AA84F"/>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92250" lvl="0" marL="244800" marR="0" rtl="0" algn="l">
                        <a:lnSpc>
                          <a:spcPct val="100000"/>
                        </a:lnSpc>
                        <a:spcBef>
                          <a:spcPts val="0"/>
                        </a:spcBef>
                        <a:spcAft>
                          <a:spcPts val="0"/>
                        </a:spcAft>
                        <a:buSzPts val="1100"/>
                        <a:buFont typeface="Mada"/>
                        <a:buChar char="●"/>
                      </a:pPr>
                      <a:r>
                        <a:rPr lang="en-GB" sz="1100">
                          <a:latin typeface="Mada"/>
                          <a:ea typeface="Mada"/>
                          <a:cs typeface="Mada"/>
                          <a:sym typeface="Mada"/>
                        </a:rPr>
                        <a:t>Bloodstained, </a:t>
                      </a:r>
                      <a:r>
                        <a:rPr lang="en-GB" sz="1100">
                          <a:solidFill>
                            <a:srgbClr val="6AA84F"/>
                          </a:solidFill>
                          <a:latin typeface="Mada"/>
                          <a:ea typeface="Mada"/>
                          <a:cs typeface="Mada"/>
                          <a:sym typeface="Mada"/>
                        </a:rPr>
                        <a:t>spontaneous </a:t>
                      </a:r>
                      <a:r>
                        <a:rPr lang="en-GB" sz="1100">
                          <a:latin typeface="Mada"/>
                          <a:ea typeface="Mada"/>
                          <a:cs typeface="Mada"/>
                          <a:sym typeface="Mada"/>
                        </a:rPr>
                        <a:t>persistent, serous discharge.</a:t>
                      </a:r>
                      <a:endParaRPr sz="1100">
                        <a:latin typeface="Mada"/>
                        <a:ea typeface="Mada"/>
                        <a:cs typeface="Mada"/>
                        <a:sym typeface="Mada"/>
                      </a:endParaRPr>
                    </a:p>
                    <a:p>
                      <a:pPr indent="-192250" lvl="0" marL="244800" marR="0" rtl="0" algn="l">
                        <a:lnSpc>
                          <a:spcPct val="100000"/>
                        </a:lnSpc>
                        <a:spcBef>
                          <a:spcPts val="0"/>
                        </a:spcBef>
                        <a:spcAft>
                          <a:spcPts val="0"/>
                        </a:spcAft>
                        <a:buSzPts val="1100"/>
                        <a:buFont typeface="Mada"/>
                        <a:buChar char="●"/>
                      </a:pPr>
                      <a:r>
                        <a:rPr lang="en-GB" sz="1100">
                          <a:latin typeface="Mada"/>
                          <a:ea typeface="Mada"/>
                          <a:cs typeface="Mada"/>
                          <a:sym typeface="Mada"/>
                        </a:rPr>
                        <a:t>Single</a:t>
                      </a:r>
                      <a:r>
                        <a:rPr lang="en-GB" sz="1100">
                          <a:solidFill>
                            <a:schemeClr val="dk1"/>
                          </a:solidFill>
                          <a:latin typeface="Mada"/>
                          <a:ea typeface="Mada"/>
                          <a:cs typeface="Mada"/>
                          <a:sym typeface="Mada"/>
                        </a:rPr>
                        <a:t> duct.</a:t>
                      </a:r>
                      <a:endParaRPr sz="11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None/>
                      </a:pPr>
                      <a:r>
                        <a:rPr lang="en-GB" sz="1100">
                          <a:latin typeface="Mada"/>
                          <a:ea typeface="Mada"/>
                          <a:cs typeface="Mada"/>
                          <a:sym typeface="Mada"/>
                        </a:rPr>
                        <a:t>Image-guided biopsy, or Microdochectomy.</a:t>
                      </a:r>
                      <a:endParaRPr sz="1100">
                        <a:solidFill>
                          <a:srgbClr val="6AA84F"/>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441100">
                <a:tc>
                  <a:txBody>
                    <a:bodyPr/>
                    <a:lstStyle/>
                    <a:p>
                      <a:pPr indent="0" lvl="0" marL="0" rtl="0" algn="ctr">
                        <a:spcBef>
                          <a:spcPts val="0"/>
                        </a:spcBef>
                        <a:spcAft>
                          <a:spcPts val="0"/>
                        </a:spcAft>
                        <a:buNone/>
                      </a:pPr>
                      <a:r>
                        <a:rPr b="1" lang="en-GB" sz="1100">
                          <a:solidFill>
                            <a:srgbClr val="006D77"/>
                          </a:solidFill>
                          <a:latin typeface="Lora"/>
                          <a:ea typeface="Lora"/>
                          <a:cs typeface="Lora"/>
                          <a:sym typeface="Lora"/>
                        </a:rPr>
                        <a:t>Prolactinoma</a:t>
                      </a:r>
                      <a:endParaRPr b="1" sz="11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298450" lvl="0" marL="457200" rtl="0" algn="l">
                        <a:spcBef>
                          <a:spcPts val="0"/>
                        </a:spcBef>
                        <a:spcAft>
                          <a:spcPts val="0"/>
                        </a:spcAft>
                        <a:buSzPts val="1100"/>
                        <a:buFont typeface="Mada"/>
                        <a:buChar char="●"/>
                      </a:pPr>
                      <a:r>
                        <a:rPr lang="en-GB" sz="1100">
                          <a:solidFill>
                            <a:srgbClr val="6AA84F"/>
                          </a:solidFill>
                          <a:latin typeface="Mada"/>
                          <a:ea typeface="Mada"/>
                          <a:cs typeface="Mada"/>
                          <a:sym typeface="Mada"/>
                        </a:rPr>
                        <a:t>Benign hormone-secreting pituitary tumor that produces the hormone prolactin.</a:t>
                      </a:r>
                      <a:endParaRPr sz="1100">
                        <a:solidFill>
                          <a:srgbClr val="6AA84F"/>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92250" lvl="0" marL="244800" marR="0" rtl="0" algn="l">
                        <a:lnSpc>
                          <a:spcPct val="100000"/>
                        </a:lnSpc>
                        <a:spcBef>
                          <a:spcPts val="0"/>
                        </a:spcBef>
                        <a:spcAft>
                          <a:spcPts val="0"/>
                        </a:spcAft>
                        <a:buSzPts val="1100"/>
                        <a:buFont typeface="Mada"/>
                        <a:buChar char="●"/>
                      </a:pPr>
                      <a:r>
                        <a:rPr lang="en-GB" sz="1100">
                          <a:latin typeface="Mada"/>
                          <a:ea typeface="Mada"/>
                          <a:cs typeface="Mada"/>
                          <a:sym typeface="Mada"/>
                        </a:rPr>
                        <a:t>Milky, </a:t>
                      </a:r>
                      <a:r>
                        <a:rPr b="1" lang="en-GB" sz="1100">
                          <a:solidFill>
                            <a:srgbClr val="6AA84F"/>
                          </a:solidFill>
                          <a:latin typeface="Mada"/>
                          <a:ea typeface="Mada"/>
                          <a:cs typeface="Mada"/>
                          <a:sym typeface="Mada"/>
                        </a:rPr>
                        <a:t>bilateral</a:t>
                      </a:r>
                      <a:r>
                        <a:rPr lang="en-GB" sz="1100">
                          <a:solidFill>
                            <a:srgbClr val="6AA84F"/>
                          </a:solidFill>
                          <a:latin typeface="Mada"/>
                          <a:ea typeface="Mada"/>
                          <a:cs typeface="Mada"/>
                          <a:sym typeface="Mada"/>
                        </a:rPr>
                        <a:t>.</a:t>
                      </a:r>
                      <a:endParaRPr sz="1100">
                        <a:solidFill>
                          <a:srgbClr val="6AA84F"/>
                        </a:solidFill>
                        <a:latin typeface="Mada"/>
                        <a:ea typeface="Mada"/>
                        <a:cs typeface="Mada"/>
                        <a:sym typeface="Mada"/>
                      </a:endParaRPr>
                    </a:p>
                    <a:p>
                      <a:pPr indent="-192250" lvl="0" marL="244800" marR="0" rtl="0" algn="l">
                        <a:lnSpc>
                          <a:spcPct val="100000"/>
                        </a:lnSpc>
                        <a:spcBef>
                          <a:spcPts val="0"/>
                        </a:spcBef>
                        <a:spcAft>
                          <a:spcPts val="0"/>
                        </a:spcAft>
                        <a:buSzPts val="1100"/>
                        <a:buFont typeface="Mada"/>
                        <a:buChar char="●"/>
                      </a:pPr>
                      <a:r>
                        <a:rPr lang="en-GB" sz="1100">
                          <a:latin typeface="Mada"/>
                          <a:ea typeface="Mada"/>
                          <a:cs typeface="Mada"/>
                          <a:sym typeface="Mada"/>
                        </a:rPr>
                        <a:t>Multiple ducts.</a:t>
                      </a:r>
                      <a:endParaRPr sz="11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None/>
                      </a:pPr>
                      <a:r>
                        <a:rPr lang="en-GB" sz="1100">
                          <a:solidFill>
                            <a:srgbClr val="6AA84F"/>
                          </a:solidFill>
                          <a:latin typeface="Mada"/>
                          <a:ea typeface="Mada"/>
                          <a:cs typeface="Mada"/>
                          <a:sym typeface="Mada"/>
                        </a:rPr>
                        <a:t>Reassurance</a:t>
                      </a:r>
                      <a:r>
                        <a:rPr lang="en-GB" sz="1100">
                          <a:latin typeface="Mada"/>
                          <a:ea typeface="Mada"/>
                          <a:cs typeface="Mada"/>
                          <a:sym typeface="Mada"/>
                        </a:rPr>
                        <a:t> &amp; Endocrine evaluation. </a:t>
                      </a:r>
                      <a:endParaRPr sz="1100">
                        <a:latin typeface="Mada"/>
                        <a:ea typeface="Mada"/>
                        <a:cs typeface="Mada"/>
                        <a:sym typeface="Mada"/>
                      </a:endParaRPr>
                    </a:p>
                    <a:p>
                      <a:pPr indent="0" lvl="0" marL="0" rtl="0" algn="l">
                        <a:spcBef>
                          <a:spcPts val="0"/>
                        </a:spcBef>
                        <a:spcAft>
                          <a:spcPts val="0"/>
                        </a:spcAft>
                        <a:buNone/>
                      </a:pPr>
                      <a:r>
                        <a:rPr lang="en-GB" sz="1100">
                          <a:solidFill>
                            <a:srgbClr val="6AA84F"/>
                          </a:solidFill>
                          <a:latin typeface="Mada"/>
                          <a:ea typeface="Mada"/>
                          <a:cs typeface="Mada"/>
                          <a:sym typeface="Mada"/>
                        </a:rPr>
                        <a:t>No need of</a:t>
                      </a:r>
                      <a:r>
                        <a:rPr lang="en-GB" sz="1100">
                          <a:solidFill>
                            <a:srgbClr val="6AA84F"/>
                          </a:solidFill>
                          <a:latin typeface="Mada"/>
                          <a:ea typeface="Mada"/>
                          <a:cs typeface="Mada"/>
                          <a:sym typeface="Mada"/>
                        </a:rPr>
                        <a:t> s</a:t>
                      </a:r>
                      <a:r>
                        <a:rPr lang="en-GB" sz="1100">
                          <a:solidFill>
                            <a:srgbClr val="6AA84F"/>
                          </a:solidFill>
                          <a:latin typeface="Mada"/>
                          <a:ea typeface="Mada"/>
                          <a:cs typeface="Mada"/>
                          <a:sym typeface="Mada"/>
                        </a:rPr>
                        <a:t>urgical intervention for the breast.</a:t>
                      </a:r>
                      <a:endParaRPr sz="1100">
                        <a:solidFill>
                          <a:srgbClr val="6AA84F"/>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sp>
        <p:nvSpPr>
          <p:cNvPr id="1860" name="Google Shape;1860;p23"/>
          <p:cNvSpPr txBox="1"/>
          <p:nvPr/>
        </p:nvSpPr>
        <p:spPr>
          <a:xfrm>
            <a:off x="323350" y="1044050"/>
            <a:ext cx="6935700" cy="7530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It occurs in any age group , commonly during reproductive life.</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It could be thick or thin, cloudy or clear, or bloodstained. Unilateral or bilateral , spontaneous or induced, single duct or multiple ducts.</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solidFill>
                  <a:srgbClr val="6AA84F"/>
                </a:solidFill>
                <a:latin typeface="Mada"/>
                <a:ea typeface="Mada"/>
                <a:cs typeface="Mada"/>
                <a:sym typeface="Mada"/>
              </a:rPr>
              <a:t>Will be considered pathological if it‘s unilateral &amp; spontaneous (coming out by itself without squeezing the nipple) from a single duct or associated with pain or mass. </a:t>
            </a:r>
            <a:endParaRPr sz="1100">
              <a:solidFill>
                <a:srgbClr val="6AA84F"/>
              </a:solidFill>
              <a:latin typeface="Mada"/>
              <a:ea typeface="Mada"/>
              <a:cs typeface="Mada"/>
              <a:sym typeface="Mada"/>
            </a:endParaRPr>
          </a:p>
          <a:p>
            <a:pPr indent="-298450" lvl="0" marL="457200" rtl="0" algn="l">
              <a:spcBef>
                <a:spcPts val="0"/>
              </a:spcBef>
              <a:spcAft>
                <a:spcPts val="0"/>
              </a:spcAft>
              <a:buSzPts val="1100"/>
              <a:buFont typeface="Mada"/>
              <a:buChar char="●"/>
            </a:pPr>
            <a:r>
              <a:rPr lang="en-GB" sz="1100">
                <a:solidFill>
                  <a:srgbClr val="6AA84F"/>
                </a:solidFill>
                <a:latin typeface="Mada"/>
                <a:ea typeface="Mada"/>
                <a:cs typeface="Mada"/>
                <a:sym typeface="Mada"/>
              </a:rPr>
              <a:t>If the discharge is: </a:t>
            </a:r>
            <a:endParaRPr sz="1100">
              <a:solidFill>
                <a:srgbClr val="6AA84F"/>
              </a:solidFill>
              <a:latin typeface="Mada"/>
              <a:ea typeface="Mada"/>
              <a:cs typeface="Mada"/>
              <a:sym typeface="Mada"/>
            </a:endParaRPr>
          </a:p>
          <a:p>
            <a:pPr indent="-298450" lvl="1" marL="914400" rtl="0" algn="l">
              <a:spcBef>
                <a:spcPts val="0"/>
              </a:spcBef>
              <a:spcAft>
                <a:spcPts val="0"/>
              </a:spcAft>
              <a:buClr>
                <a:srgbClr val="6AA84F"/>
              </a:buClr>
              <a:buSzPts val="1100"/>
              <a:buFont typeface="Mada"/>
              <a:buChar char="○"/>
            </a:pPr>
            <a:r>
              <a:rPr b="1" lang="en-GB" sz="1100">
                <a:solidFill>
                  <a:srgbClr val="6AA84F"/>
                </a:solidFill>
                <a:latin typeface="Mada"/>
                <a:ea typeface="Mada"/>
                <a:cs typeface="Mada"/>
                <a:sym typeface="Mada"/>
              </a:rPr>
              <a:t>Milk </a:t>
            </a:r>
            <a:r>
              <a:rPr lang="en-GB" sz="1100">
                <a:solidFill>
                  <a:srgbClr val="6AA84F"/>
                </a:solidFill>
                <a:latin typeface="Mada"/>
                <a:ea typeface="Mada"/>
                <a:cs typeface="Mada"/>
                <a:sym typeface="Mada"/>
              </a:rPr>
              <a:t>→ usually benign, and if it’s related to pregnancy or lactation it’s considered normal. If not then  investigations are needed. </a:t>
            </a:r>
            <a:endParaRPr sz="1100">
              <a:solidFill>
                <a:srgbClr val="6AA84F"/>
              </a:solidFill>
              <a:latin typeface="Mada"/>
              <a:ea typeface="Mada"/>
              <a:cs typeface="Mada"/>
              <a:sym typeface="Mada"/>
            </a:endParaRPr>
          </a:p>
          <a:p>
            <a:pPr indent="-298450" lvl="1" marL="914400" rtl="0" algn="l">
              <a:spcBef>
                <a:spcPts val="0"/>
              </a:spcBef>
              <a:spcAft>
                <a:spcPts val="0"/>
              </a:spcAft>
              <a:buClr>
                <a:srgbClr val="6AA84F"/>
              </a:buClr>
              <a:buSzPts val="1100"/>
              <a:buFont typeface="Mada"/>
              <a:buChar char="○"/>
            </a:pPr>
            <a:r>
              <a:rPr b="1" lang="en-GB" sz="1100">
                <a:solidFill>
                  <a:srgbClr val="6AA84F"/>
                </a:solidFill>
                <a:latin typeface="Mada"/>
                <a:ea typeface="Mada"/>
                <a:cs typeface="Mada"/>
                <a:sym typeface="Mada"/>
              </a:rPr>
              <a:t>Serous or bloody </a:t>
            </a:r>
            <a:r>
              <a:rPr lang="en-GB" sz="1100">
                <a:solidFill>
                  <a:srgbClr val="6AA84F"/>
                </a:solidFill>
                <a:latin typeface="Mada"/>
                <a:ea typeface="Mada"/>
                <a:cs typeface="Mada"/>
                <a:sym typeface="Mada"/>
              </a:rPr>
              <a:t>→ always requires investigating. </a:t>
            </a:r>
            <a:endParaRPr sz="1100">
              <a:solidFill>
                <a:srgbClr val="6AA84F"/>
              </a:solidFill>
              <a:latin typeface="Mada"/>
              <a:ea typeface="Mada"/>
              <a:cs typeface="Mada"/>
              <a:sym typeface="Mada"/>
            </a:endParaRPr>
          </a:p>
          <a:p>
            <a:pPr indent="-298450" lvl="1" marL="9144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Investigations include:</a:t>
            </a:r>
            <a:endParaRPr sz="1100">
              <a:latin typeface="Mada"/>
              <a:ea typeface="Mada"/>
              <a:cs typeface="Mada"/>
              <a:sym typeface="Mada"/>
            </a:endParaRPr>
          </a:p>
        </p:txBody>
      </p:sp>
      <p:grpSp>
        <p:nvGrpSpPr>
          <p:cNvPr id="1861" name="Google Shape;1861;p23"/>
          <p:cNvGrpSpPr/>
          <p:nvPr/>
        </p:nvGrpSpPr>
        <p:grpSpPr>
          <a:xfrm>
            <a:off x="477026" y="3114337"/>
            <a:ext cx="993339" cy="985509"/>
            <a:chOff x="3043825" y="7372050"/>
            <a:chExt cx="1418650" cy="1423117"/>
          </a:xfrm>
        </p:grpSpPr>
        <p:sp>
          <p:nvSpPr>
            <p:cNvPr id="1862" name="Google Shape;1862;p23"/>
            <p:cNvSpPr/>
            <p:nvPr/>
          </p:nvSpPr>
          <p:spPr>
            <a:xfrm>
              <a:off x="3043825" y="7372050"/>
              <a:ext cx="1418650" cy="1423117"/>
            </a:xfrm>
            <a:custGeom>
              <a:rect b="b" l="l" r="r" t="t"/>
              <a:pathLst>
                <a:path extrusionOk="0" h="157294" w="191064">
                  <a:moveTo>
                    <a:pt x="113237" y="0"/>
                  </a:moveTo>
                  <a:cubicBezTo>
                    <a:pt x="104842" y="0"/>
                    <a:pt x="96326" y="4897"/>
                    <a:pt x="89808" y="10733"/>
                  </a:cubicBezTo>
                  <a:cubicBezTo>
                    <a:pt x="81189" y="18547"/>
                    <a:pt x="73752" y="28339"/>
                    <a:pt x="63049" y="32727"/>
                  </a:cubicBezTo>
                  <a:cubicBezTo>
                    <a:pt x="53201" y="36794"/>
                    <a:pt x="42014" y="35617"/>
                    <a:pt x="31366" y="36422"/>
                  </a:cubicBezTo>
                  <a:cubicBezTo>
                    <a:pt x="20714" y="37171"/>
                    <a:pt x="8996" y="40917"/>
                    <a:pt x="4338" y="50709"/>
                  </a:cubicBezTo>
                  <a:cubicBezTo>
                    <a:pt x="1" y="59914"/>
                    <a:pt x="3537" y="71637"/>
                    <a:pt x="10225" y="79609"/>
                  </a:cubicBezTo>
                  <a:cubicBezTo>
                    <a:pt x="19430" y="90582"/>
                    <a:pt x="24409" y="104548"/>
                    <a:pt x="20770" y="119160"/>
                  </a:cubicBezTo>
                  <a:cubicBezTo>
                    <a:pt x="19323" y="124992"/>
                    <a:pt x="16595" y="130720"/>
                    <a:pt x="17345" y="136659"/>
                  </a:cubicBezTo>
                  <a:cubicBezTo>
                    <a:pt x="18252" y="143457"/>
                    <a:pt x="23767" y="148968"/>
                    <a:pt x="30189" y="151271"/>
                  </a:cubicBezTo>
                  <a:cubicBezTo>
                    <a:pt x="33271" y="152374"/>
                    <a:pt x="36512" y="152838"/>
                    <a:pt x="39779" y="152838"/>
                  </a:cubicBezTo>
                  <a:cubicBezTo>
                    <a:pt x="43318" y="152838"/>
                    <a:pt x="46887" y="152294"/>
                    <a:pt x="50312" y="151430"/>
                  </a:cubicBezTo>
                  <a:cubicBezTo>
                    <a:pt x="57259" y="149716"/>
                    <a:pt x="64784" y="147567"/>
                    <a:pt x="72116" y="147567"/>
                  </a:cubicBezTo>
                  <a:cubicBezTo>
                    <a:pt x="73708" y="147567"/>
                    <a:pt x="75291" y="147668"/>
                    <a:pt x="76856" y="147897"/>
                  </a:cubicBezTo>
                  <a:cubicBezTo>
                    <a:pt x="84777" y="149075"/>
                    <a:pt x="91036" y="155231"/>
                    <a:pt x="99334" y="156623"/>
                  </a:cubicBezTo>
                  <a:cubicBezTo>
                    <a:pt x="101955" y="157053"/>
                    <a:pt x="104623" y="157293"/>
                    <a:pt x="107281" y="157293"/>
                  </a:cubicBezTo>
                  <a:cubicBezTo>
                    <a:pt x="112219" y="157293"/>
                    <a:pt x="117126" y="156464"/>
                    <a:pt x="121648" y="154482"/>
                  </a:cubicBezTo>
                  <a:cubicBezTo>
                    <a:pt x="127270" y="151965"/>
                    <a:pt x="133101" y="147790"/>
                    <a:pt x="139365" y="145971"/>
                  </a:cubicBezTo>
                  <a:cubicBezTo>
                    <a:pt x="142212" y="145190"/>
                    <a:pt x="144975" y="144895"/>
                    <a:pt x="147715" y="144895"/>
                  </a:cubicBezTo>
                  <a:cubicBezTo>
                    <a:pt x="148733" y="144895"/>
                    <a:pt x="149747" y="144935"/>
                    <a:pt x="150762" y="145007"/>
                  </a:cubicBezTo>
                  <a:cubicBezTo>
                    <a:pt x="154829" y="145328"/>
                    <a:pt x="158952" y="146133"/>
                    <a:pt x="163127" y="146776"/>
                  </a:cubicBezTo>
                  <a:cubicBezTo>
                    <a:pt x="165495" y="147147"/>
                    <a:pt x="168164" y="147443"/>
                    <a:pt x="170829" y="147443"/>
                  </a:cubicBezTo>
                  <a:cubicBezTo>
                    <a:pt x="177374" y="147443"/>
                    <a:pt x="183892" y="145661"/>
                    <a:pt x="185870" y="138855"/>
                  </a:cubicBezTo>
                  <a:cubicBezTo>
                    <a:pt x="188815" y="128794"/>
                    <a:pt x="184371" y="118570"/>
                    <a:pt x="179876" y="109848"/>
                  </a:cubicBezTo>
                  <a:cubicBezTo>
                    <a:pt x="176934" y="104175"/>
                    <a:pt x="173561" y="97270"/>
                    <a:pt x="174687" y="90689"/>
                  </a:cubicBezTo>
                  <a:cubicBezTo>
                    <a:pt x="175864" y="83783"/>
                    <a:pt x="181430" y="77309"/>
                    <a:pt x="184585" y="71208"/>
                  </a:cubicBezTo>
                  <a:cubicBezTo>
                    <a:pt x="188225" y="64195"/>
                    <a:pt x="191063" y="55740"/>
                    <a:pt x="187903" y="48461"/>
                  </a:cubicBezTo>
                  <a:cubicBezTo>
                    <a:pt x="184585" y="40810"/>
                    <a:pt x="174738" y="35510"/>
                    <a:pt x="167301" y="32834"/>
                  </a:cubicBezTo>
                  <a:cubicBezTo>
                    <a:pt x="158738" y="29730"/>
                    <a:pt x="149585" y="27482"/>
                    <a:pt x="142469" y="21595"/>
                  </a:cubicBezTo>
                  <a:cubicBezTo>
                    <a:pt x="134977" y="15443"/>
                    <a:pt x="130160" y="5703"/>
                    <a:pt x="121434" y="1742"/>
                  </a:cubicBezTo>
                  <a:cubicBezTo>
                    <a:pt x="118766" y="533"/>
                    <a:pt x="116008" y="0"/>
                    <a:pt x="113237"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63" name="Google Shape;1863;p23"/>
            <p:cNvPicPr preferRelativeResize="0"/>
            <p:nvPr/>
          </p:nvPicPr>
          <p:blipFill>
            <a:blip r:embed="rId3">
              <a:alphaModFix/>
            </a:blip>
            <a:stretch>
              <a:fillRect/>
            </a:stretch>
          </p:blipFill>
          <p:spPr>
            <a:xfrm>
              <a:off x="3279984" y="7639388"/>
              <a:ext cx="900945" cy="936148"/>
            </a:xfrm>
            <a:prstGeom prst="rect">
              <a:avLst/>
            </a:prstGeom>
            <a:noFill/>
            <a:ln>
              <a:noFill/>
            </a:ln>
          </p:spPr>
        </p:pic>
      </p:grpSp>
      <p:sp>
        <p:nvSpPr>
          <p:cNvPr id="1849" name="Google Shape;1849;p23"/>
          <p:cNvSpPr/>
          <p:nvPr/>
        </p:nvSpPr>
        <p:spPr>
          <a:xfrm>
            <a:off x="1769492" y="3562223"/>
            <a:ext cx="311100" cy="137400"/>
          </a:xfrm>
          <a:prstGeom prst="roundRect">
            <a:avLst>
              <a:gd fmla="val 50000" name="adj"/>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4" name="Google Shape;1864;p23"/>
          <p:cNvSpPr txBox="1"/>
          <p:nvPr/>
        </p:nvSpPr>
        <p:spPr>
          <a:xfrm flipH="1">
            <a:off x="1736500" y="3542900"/>
            <a:ext cx="391200" cy="176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300">
                <a:solidFill>
                  <a:srgbClr val="FFFFFF"/>
                </a:solidFill>
                <a:latin typeface="Pathway Gothic One"/>
                <a:ea typeface="Pathway Gothic One"/>
                <a:cs typeface="Pathway Gothic One"/>
                <a:sym typeface="Pathway Gothic One"/>
              </a:rPr>
              <a:t>02</a:t>
            </a:r>
            <a:endParaRPr b="1" sz="1300">
              <a:solidFill>
                <a:srgbClr val="FFFFFF"/>
              </a:solidFill>
              <a:latin typeface="Pathway Gothic One"/>
              <a:ea typeface="Pathway Gothic One"/>
              <a:cs typeface="Pathway Gothic One"/>
              <a:sym typeface="Pathway Gothic One"/>
            </a:endParaRPr>
          </a:p>
        </p:txBody>
      </p:sp>
      <p:sp>
        <p:nvSpPr>
          <p:cNvPr id="1851" name="Google Shape;1851;p23"/>
          <p:cNvSpPr/>
          <p:nvPr/>
        </p:nvSpPr>
        <p:spPr>
          <a:xfrm flipH="1" rot="10800000">
            <a:off x="1766470" y="3943336"/>
            <a:ext cx="311100" cy="137400"/>
          </a:xfrm>
          <a:prstGeom prst="roundRect">
            <a:avLst>
              <a:gd fmla="val 50000" name="adj"/>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23"/>
          <p:cNvSpPr txBox="1"/>
          <p:nvPr/>
        </p:nvSpPr>
        <p:spPr>
          <a:xfrm rot="-2759">
            <a:off x="1740700" y="3924037"/>
            <a:ext cx="373800" cy="176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300">
                <a:solidFill>
                  <a:srgbClr val="FFFFFF"/>
                </a:solidFill>
                <a:latin typeface="Pathway Gothic One"/>
                <a:ea typeface="Pathway Gothic One"/>
                <a:cs typeface="Pathway Gothic One"/>
                <a:sym typeface="Pathway Gothic One"/>
              </a:rPr>
              <a:t>03</a:t>
            </a:r>
            <a:endParaRPr b="1" sz="1300">
              <a:solidFill>
                <a:srgbClr val="FFFFFF"/>
              </a:solidFill>
              <a:latin typeface="Pathway Gothic One"/>
              <a:ea typeface="Pathway Gothic One"/>
              <a:cs typeface="Pathway Gothic One"/>
              <a:sym typeface="Pathway Gothic One"/>
            </a:endParaRPr>
          </a:p>
        </p:txBody>
      </p:sp>
      <p:sp>
        <p:nvSpPr>
          <p:cNvPr id="1853" name="Google Shape;1853;p23"/>
          <p:cNvSpPr/>
          <p:nvPr/>
        </p:nvSpPr>
        <p:spPr>
          <a:xfrm>
            <a:off x="1766470" y="3228609"/>
            <a:ext cx="311100" cy="137400"/>
          </a:xfrm>
          <a:prstGeom prst="roundRect">
            <a:avLst>
              <a:gd fmla="val 50000" name="adj"/>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6" name="Google Shape;1866;p23"/>
          <p:cNvSpPr txBox="1"/>
          <p:nvPr/>
        </p:nvSpPr>
        <p:spPr>
          <a:xfrm flipH="1">
            <a:off x="1726875" y="3209275"/>
            <a:ext cx="397800" cy="176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300">
                <a:solidFill>
                  <a:srgbClr val="FFFFFF"/>
                </a:solidFill>
                <a:latin typeface="Pathway Gothic One"/>
                <a:ea typeface="Pathway Gothic One"/>
                <a:cs typeface="Pathway Gothic One"/>
                <a:sym typeface="Pathway Gothic One"/>
              </a:rPr>
              <a:t>01</a:t>
            </a:r>
            <a:endParaRPr b="1" sz="1300">
              <a:solidFill>
                <a:srgbClr val="FFFFFF"/>
              </a:solidFill>
              <a:latin typeface="Pathway Gothic One"/>
              <a:ea typeface="Pathway Gothic One"/>
              <a:cs typeface="Pathway Gothic One"/>
              <a:sym typeface="Pathway Gothic One"/>
            </a:endParaRPr>
          </a:p>
        </p:txBody>
      </p:sp>
      <p:sp>
        <p:nvSpPr>
          <p:cNvPr id="1867" name="Google Shape;1867;p23"/>
          <p:cNvSpPr txBox="1"/>
          <p:nvPr/>
        </p:nvSpPr>
        <p:spPr>
          <a:xfrm>
            <a:off x="1947875" y="3071825"/>
            <a:ext cx="4457700" cy="388800"/>
          </a:xfrm>
          <a:prstGeom prst="rect">
            <a:avLst/>
          </a:prstGeom>
          <a:noFill/>
          <a:ln>
            <a:noFill/>
          </a:ln>
        </p:spPr>
        <p:txBody>
          <a:bodyPr anchorCtr="0" anchor="t" bIns="91425" lIns="91425" spcFirstLastPara="1" rIns="91425" wrap="square" tIns="126000">
            <a:spAutoFit/>
          </a:bodyPr>
          <a:lstStyle/>
          <a:p>
            <a:pPr indent="-156249" lvl="0" marL="280799"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C</a:t>
            </a:r>
            <a:r>
              <a:rPr lang="en-GB" sz="1100">
                <a:solidFill>
                  <a:srgbClr val="6AA84F"/>
                </a:solidFill>
                <a:latin typeface="Mada"/>
                <a:ea typeface="Mada"/>
                <a:cs typeface="Mada"/>
                <a:sym typeface="Mada"/>
              </a:rPr>
              <a:t>ulture and cytology of the discharge. </a:t>
            </a:r>
            <a:endParaRPr sz="1100"/>
          </a:p>
        </p:txBody>
      </p:sp>
      <p:sp>
        <p:nvSpPr>
          <p:cNvPr id="1868" name="Google Shape;1868;p23"/>
          <p:cNvSpPr txBox="1"/>
          <p:nvPr/>
        </p:nvSpPr>
        <p:spPr>
          <a:xfrm>
            <a:off x="1947875" y="3376625"/>
            <a:ext cx="3826800" cy="594600"/>
          </a:xfrm>
          <a:prstGeom prst="rect">
            <a:avLst/>
          </a:prstGeom>
          <a:noFill/>
          <a:ln>
            <a:noFill/>
          </a:ln>
        </p:spPr>
        <p:txBody>
          <a:bodyPr anchorCtr="0" anchor="t" bIns="91425" lIns="91425" spcFirstLastPara="1" rIns="91425" wrap="square" tIns="162000">
            <a:spAutoFit/>
          </a:bodyPr>
          <a:lstStyle/>
          <a:p>
            <a:pPr indent="-156249" lvl="0" marL="280799"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Radiology by breast ultrasound or mammogram or MRI depending on the patient’s age.</a:t>
            </a:r>
            <a:endParaRPr sz="1100"/>
          </a:p>
        </p:txBody>
      </p:sp>
      <p:sp>
        <p:nvSpPr>
          <p:cNvPr id="1869" name="Google Shape;1869;p23"/>
          <p:cNvSpPr txBox="1"/>
          <p:nvPr/>
        </p:nvSpPr>
        <p:spPr>
          <a:xfrm>
            <a:off x="1947875" y="3833825"/>
            <a:ext cx="4819800" cy="352500"/>
          </a:xfrm>
          <a:prstGeom prst="rect">
            <a:avLst/>
          </a:prstGeom>
          <a:noFill/>
          <a:ln>
            <a:noFill/>
          </a:ln>
        </p:spPr>
        <p:txBody>
          <a:bodyPr anchorCtr="0" anchor="t" bIns="91425" lIns="91425" spcFirstLastPara="1" rIns="91425" wrap="square" tIns="90000">
            <a:spAutoFit/>
          </a:bodyPr>
          <a:lstStyle/>
          <a:p>
            <a:pPr indent="-156249" lvl="0" marL="280799"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If it’s associated with mass then biopsy is needed.</a:t>
            </a:r>
            <a:endParaRPr sz="1100"/>
          </a:p>
        </p:txBody>
      </p:sp>
      <p:sp>
        <p:nvSpPr>
          <p:cNvPr id="1870" name="Google Shape;1870;p23"/>
          <p:cNvSpPr/>
          <p:nvPr/>
        </p:nvSpPr>
        <p:spPr>
          <a:xfrm>
            <a:off x="1815375" y="6561475"/>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1" name="Google Shape;1871;p23"/>
          <p:cNvSpPr/>
          <p:nvPr/>
        </p:nvSpPr>
        <p:spPr>
          <a:xfrm>
            <a:off x="3967200" y="5522925"/>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5" name="Shape 1875"/>
        <p:cNvGrpSpPr/>
        <p:nvPr/>
      </p:nvGrpSpPr>
      <p:grpSpPr>
        <a:xfrm>
          <a:off x="0" y="0"/>
          <a:ext cx="0" cy="0"/>
          <a:chOff x="0" y="0"/>
          <a:chExt cx="0" cy="0"/>
        </a:xfrm>
      </p:grpSpPr>
      <p:cxnSp>
        <p:nvCxnSpPr>
          <p:cNvPr id="1876" name="Google Shape;1876;p24"/>
          <p:cNvCxnSpPr>
            <a:endCxn id="1877" idx="3"/>
          </p:cNvCxnSpPr>
          <p:nvPr/>
        </p:nvCxnSpPr>
        <p:spPr>
          <a:xfrm rot="10800000">
            <a:off x="2398700" y="2361563"/>
            <a:ext cx="1346400" cy="891000"/>
          </a:xfrm>
          <a:prstGeom prst="bentConnector3">
            <a:avLst>
              <a:gd fmla="val -9" name="adj1"/>
            </a:avLst>
          </a:prstGeom>
          <a:noFill/>
          <a:ln cap="flat" cmpd="sng" w="28575">
            <a:solidFill>
              <a:srgbClr val="ABE5D9"/>
            </a:solidFill>
            <a:prstDash val="dash"/>
            <a:round/>
            <a:headEnd len="med" w="med" type="none"/>
            <a:tailEnd len="med" w="med" type="oval"/>
          </a:ln>
        </p:spPr>
      </p:cxnSp>
      <p:sp>
        <p:nvSpPr>
          <p:cNvPr id="1878" name="Google Shape;1878;p24"/>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79" name="Google Shape;1879;p24"/>
          <p:cNvGrpSpPr/>
          <p:nvPr/>
        </p:nvGrpSpPr>
        <p:grpSpPr>
          <a:xfrm>
            <a:off x="323344" y="275390"/>
            <a:ext cx="467181" cy="476434"/>
            <a:chOff x="2410712" y="2415450"/>
            <a:chExt cx="312600" cy="312600"/>
          </a:xfrm>
        </p:grpSpPr>
        <p:sp>
          <p:nvSpPr>
            <p:cNvPr id="1880" name="Google Shape;1880;p24"/>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24"/>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82" name="Google Shape;1882;p24"/>
          <p:cNvSpPr txBox="1"/>
          <p:nvPr/>
        </p:nvSpPr>
        <p:spPr>
          <a:xfrm>
            <a:off x="780625" y="302025"/>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Nipple inversion:</a:t>
            </a:r>
            <a:endParaRPr b="1" sz="1800">
              <a:solidFill>
                <a:srgbClr val="006D77"/>
              </a:solidFill>
              <a:highlight>
                <a:srgbClr val="EDF9F9"/>
              </a:highlight>
              <a:latin typeface="Lora"/>
              <a:ea typeface="Lora"/>
              <a:cs typeface="Lora"/>
              <a:sym typeface="Lora"/>
            </a:endParaRPr>
          </a:p>
        </p:txBody>
      </p:sp>
      <p:sp>
        <p:nvSpPr>
          <p:cNvPr id="1883" name="Google Shape;1883;p24"/>
          <p:cNvSpPr txBox="1"/>
          <p:nvPr/>
        </p:nvSpPr>
        <p:spPr>
          <a:xfrm>
            <a:off x="399550" y="739250"/>
            <a:ext cx="68601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latin typeface="Mada"/>
                <a:ea typeface="Mada"/>
                <a:cs typeface="Mada"/>
                <a:sym typeface="Mada"/>
              </a:rPr>
              <a:t>Usually associated with significant disease and always merits full assessment. </a:t>
            </a:r>
            <a:r>
              <a:rPr lang="en-GB" sz="1100">
                <a:solidFill>
                  <a:srgbClr val="6AA84F"/>
                </a:solidFill>
                <a:latin typeface="Mada"/>
                <a:ea typeface="Mada"/>
                <a:cs typeface="Mada"/>
                <a:sym typeface="Mada"/>
              </a:rPr>
              <a:t>When is nipple inversion worrisome? If the onset is </a:t>
            </a:r>
            <a:r>
              <a:rPr b="1" lang="en-GB" sz="1100">
                <a:solidFill>
                  <a:srgbClr val="6AA84F"/>
                </a:solidFill>
                <a:latin typeface="Mada"/>
                <a:ea typeface="Mada"/>
                <a:cs typeface="Mada"/>
                <a:sym typeface="Mada"/>
              </a:rPr>
              <a:t>recent</a:t>
            </a:r>
            <a:r>
              <a:rPr lang="en-GB" sz="1100">
                <a:solidFill>
                  <a:srgbClr val="6AA84F"/>
                </a:solidFill>
                <a:latin typeface="Mada"/>
                <a:ea typeface="Mada"/>
                <a:cs typeface="Mada"/>
                <a:sym typeface="Mada"/>
              </a:rPr>
              <a:t>, if the inversion is </a:t>
            </a:r>
            <a:r>
              <a:rPr b="1" lang="en-GB" sz="1100">
                <a:solidFill>
                  <a:srgbClr val="6AA84F"/>
                </a:solidFill>
                <a:latin typeface="Mada"/>
                <a:ea typeface="Mada"/>
                <a:cs typeface="Mada"/>
                <a:sym typeface="Mada"/>
              </a:rPr>
              <a:t>unilateral</a:t>
            </a:r>
            <a:r>
              <a:rPr lang="en-GB" sz="1100">
                <a:solidFill>
                  <a:srgbClr val="6AA84F"/>
                </a:solidFill>
                <a:latin typeface="Mada"/>
                <a:ea typeface="Mada"/>
                <a:cs typeface="Mada"/>
                <a:sym typeface="Mada"/>
              </a:rPr>
              <a:t> and if upon examination you </a:t>
            </a:r>
            <a:r>
              <a:rPr b="1" lang="en-GB" sz="1100">
                <a:solidFill>
                  <a:srgbClr val="6AA84F"/>
                </a:solidFill>
                <a:latin typeface="Mada"/>
                <a:ea typeface="Mada"/>
                <a:cs typeface="Mada"/>
                <a:sym typeface="Mada"/>
              </a:rPr>
              <a:t>can’t evert</a:t>
            </a:r>
            <a:r>
              <a:rPr lang="en-GB" sz="1100">
                <a:solidFill>
                  <a:srgbClr val="6AA84F"/>
                </a:solidFill>
                <a:latin typeface="Mada"/>
                <a:ea typeface="Mada"/>
                <a:cs typeface="Mada"/>
                <a:sym typeface="Mada"/>
              </a:rPr>
              <a:t> the nipple.</a:t>
            </a:r>
            <a:endParaRPr sz="1100">
              <a:solidFill>
                <a:srgbClr val="6AA84F"/>
              </a:solidFill>
              <a:latin typeface="Mada"/>
              <a:ea typeface="Mada"/>
              <a:cs typeface="Mada"/>
              <a:sym typeface="Mada"/>
            </a:endParaRPr>
          </a:p>
          <a:p>
            <a:pPr indent="0" lvl="0" marL="0" rtl="0" algn="l">
              <a:spcBef>
                <a:spcPts val="0"/>
              </a:spcBef>
              <a:spcAft>
                <a:spcPts val="0"/>
              </a:spcAft>
              <a:buNone/>
            </a:pPr>
            <a:r>
              <a:t/>
            </a:r>
            <a:endParaRPr sz="1100">
              <a:latin typeface="Mada"/>
              <a:ea typeface="Mada"/>
              <a:cs typeface="Mada"/>
              <a:sym typeface="Mada"/>
            </a:endParaRPr>
          </a:p>
        </p:txBody>
      </p:sp>
      <p:sp>
        <p:nvSpPr>
          <p:cNvPr id="1877" name="Google Shape;1877;p24"/>
          <p:cNvSpPr txBox="1"/>
          <p:nvPr/>
        </p:nvSpPr>
        <p:spPr>
          <a:xfrm>
            <a:off x="-1700800" y="2200463"/>
            <a:ext cx="4099500" cy="322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GB" sz="1200">
                <a:solidFill>
                  <a:srgbClr val="006D77"/>
                </a:solidFill>
                <a:highlight>
                  <a:srgbClr val="EDF9F9"/>
                </a:highlight>
                <a:latin typeface="Lora"/>
                <a:ea typeface="Lora"/>
                <a:cs typeface="Lora"/>
                <a:sym typeface="Lora"/>
              </a:rPr>
              <a:t>Pathology</a:t>
            </a:r>
            <a:r>
              <a:rPr b="1" lang="en-GB" sz="1200">
                <a:solidFill>
                  <a:srgbClr val="006D77"/>
                </a:solidFill>
                <a:highlight>
                  <a:srgbClr val="EDF9F9"/>
                </a:highlight>
                <a:latin typeface="Lora"/>
                <a:ea typeface="Lora"/>
                <a:cs typeface="Lora"/>
                <a:sym typeface="Lora"/>
              </a:rPr>
              <a:t> of Paget’s Disease</a:t>
            </a:r>
            <a:r>
              <a:rPr b="1" lang="en-GB" sz="1200">
                <a:solidFill>
                  <a:srgbClr val="006D77"/>
                </a:solidFill>
                <a:highlight>
                  <a:srgbClr val="EDF9F9"/>
                </a:highlight>
                <a:latin typeface="Lora"/>
                <a:ea typeface="Lora"/>
                <a:cs typeface="Lora"/>
                <a:sym typeface="Lora"/>
              </a:rPr>
              <a:t>:</a:t>
            </a:r>
            <a:endParaRPr b="1" sz="1200">
              <a:solidFill>
                <a:srgbClr val="006D77"/>
              </a:solidFill>
              <a:highlight>
                <a:srgbClr val="EDF9F9"/>
              </a:highlight>
              <a:latin typeface="Lora"/>
              <a:ea typeface="Lora"/>
              <a:cs typeface="Lora"/>
              <a:sym typeface="Lora"/>
            </a:endParaRPr>
          </a:p>
          <a:p>
            <a:pPr indent="0" lvl="0" marL="0" rtl="0" algn="r">
              <a:spcBef>
                <a:spcPts val="0"/>
              </a:spcBef>
              <a:spcAft>
                <a:spcPts val="0"/>
              </a:spcAft>
              <a:buNone/>
            </a:pPr>
            <a:r>
              <a:t/>
            </a:r>
            <a:endParaRPr b="1" sz="1200">
              <a:solidFill>
                <a:srgbClr val="006D77"/>
              </a:solidFill>
              <a:highlight>
                <a:srgbClr val="EDF9F9"/>
              </a:highlight>
              <a:latin typeface="Lora"/>
              <a:ea typeface="Lora"/>
              <a:cs typeface="Lora"/>
              <a:sym typeface="Lora"/>
            </a:endParaRPr>
          </a:p>
          <a:p>
            <a:pPr indent="0" lvl="0" marL="0" rtl="0" algn="r">
              <a:spcBef>
                <a:spcPts val="0"/>
              </a:spcBef>
              <a:spcAft>
                <a:spcPts val="0"/>
              </a:spcAft>
              <a:buNone/>
            </a:pPr>
            <a:r>
              <a:t/>
            </a:r>
            <a:endParaRPr b="1" sz="1200">
              <a:solidFill>
                <a:srgbClr val="006D77"/>
              </a:solidFill>
              <a:highlight>
                <a:srgbClr val="EDF9F9"/>
              </a:highlight>
              <a:latin typeface="Lora"/>
              <a:ea typeface="Lora"/>
              <a:cs typeface="Lora"/>
              <a:sym typeface="Lora"/>
            </a:endParaRPr>
          </a:p>
        </p:txBody>
      </p:sp>
      <p:sp>
        <p:nvSpPr>
          <p:cNvPr id="1884" name="Google Shape;1884;p24"/>
          <p:cNvSpPr txBox="1"/>
          <p:nvPr/>
        </p:nvSpPr>
        <p:spPr>
          <a:xfrm>
            <a:off x="5128900" y="2188175"/>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rgbClr val="006D77"/>
                </a:solidFill>
                <a:highlight>
                  <a:srgbClr val="EDF9F9"/>
                </a:highlight>
                <a:latin typeface="Lora"/>
                <a:ea typeface="Lora"/>
                <a:cs typeface="Lora"/>
                <a:sym typeface="Lora"/>
              </a:rPr>
              <a:t>Investigations &amp; Treatment</a:t>
            </a:r>
            <a:r>
              <a:rPr b="1" lang="en-GB" sz="1200">
                <a:solidFill>
                  <a:srgbClr val="006D77"/>
                </a:solidFill>
                <a:highlight>
                  <a:srgbClr val="EDF9F9"/>
                </a:highlight>
                <a:latin typeface="Lora"/>
                <a:ea typeface="Lora"/>
                <a:cs typeface="Lora"/>
                <a:sym typeface="Lora"/>
              </a:rPr>
              <a:t>:</a:t>
            </a:r>
            <a:endParaRPr b="1" sz="12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2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200">
              <a:solidFill>
                <a:srgbClr val="006D77"/>
              </a:solidFill>
              <a:highlight>
                <a:srgbClr val="EDF9F9"/>
              </a:highlight>
              <a:latin typeface="Lora"/>
              <a:ea typeface="Lora"/>
              <a:cs typeface="Lora"/>
              <a:sym typeface="Lora"/>
            </a:endParaRPr>
          </a:p>
        </p:txBody>
      </p:sp>
      <p:sp>
        <p:nvSpPr>
          <p:cNvPr id="1885" name="Google Shape;1885;p24"/>
          <p:cNvSpPr txBox="1"/>
          <p:nvPr/>
        </p:nvSpPr>
        <p:spPr>
          <a:xfrm>
            <a:off x="-165675" y="2517600"/>
            <a:ext cx="3229200" cy="27354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Paget’s disease of the nipple is caused by cancer cells migrating or spreading along the duct system &amp; the subdermal layer of the areola, from an underlying breast  carcinoma situated deeply in the breast, which in the early stages is usually confined to the epithelium (DCIS).</a:t>
            </a:r>
            <a:endParaRPr sz="1100">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Patches of skin first become red and then encrusted and oozy</a:t>
            </a:r>
            <a:r>
              <a:rPr lang="en-GB" sz="1100">
                <a:solidFill>
                  <a:srgbClr val="1C4588"/>
                </a:solidFill>
                <a:latin typeface="Mada"/>
                <a:ea typeface="Mada"/>
                <a:cs typeface="Mada"/>
                <a:sym typeface="Mada"/>
              </a:rPr>
              <a:t>.</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solidFill>
                  <a:srgbClr val="6AA84F"/>
                </a:solidFill>
                <a:latin typeface="Mada"/>
                <a:ea typeface="Mada"/>
                <a:cs typeface="Mada"/>
                <a:sym typeface="Mada"/>
              </a:rPr>
              <a:t>Any patient coming to the clinic complaining of nipple inversion and skin changes around the nipple, </a:t>
            </a:r>
            <a:r>
              <a:rPr b="1" lang="en-GB" sz="1100">
                <a:solidFill>
                  <a:srgbClr val="6AA84F"/>
                </a:solidFill>
                <a:latin typeface="Mada"/>
                <a:ea typeface="Mada"/>
                <a:cs typeface="Mada"/>
                <a:sym typeface="Mada"/>
              </a:rPr>
              <a:t>always </a:t>
            </a:r>
            <a:r>
              <a:rPr lang="en-GB" sz="1100">
                <a:solidFill>
                  <a:srgbClr val="6AA84F"/>
                </a:solidFill>
                <a:latin typeface="Mada"/>
                <a:ea typeface="Mada"/>
                <a:cs typeface="Mada"/>
                <a:sym typeface="Mada"/>
              </a:rPr>
              <a:t>assume that it’s paget’s disease until proven otherwise. Because if the diagnosis of paget’s disease is missed, the cancer </a:t>
            </a:r>
            <a:r>
              <a:rPr lang="en-GB" sz="1100">
                <a:solidFill>
                  <a:srgbClr val="6AA84F"/>
                </a:solidFill>
                <a:latin typeface="Mada"/>
                <a:ea typeface="Mada"/>
                <a:cs typeface="Mada"/>
                <a:sym typeface="Mada"/>
              </a:rPr>
              <a:t>will progress. </a:t>
            </a:r>
            <a:endParaRPr sz="1100">
              <a:latin typeface="Mada"/>
              <a:ea typeface="Mada"/>
              <a:cs typeface="Mada"/>
              <a:sym typeface="Mada"/>
            </a:endParaRPr>
          </a:p>
        </p:txBody>
      </p:sp>
      <p:cxnSp>
        <p:nvCxnSpPr>
          <p:cNvPr id="1886" name="Google Shape;1886;p24"/>
          <p:cNvCxnSpPr/>
          <p:nvPr/>
        </p:nvCxnSpPr>
        <p:spPr>
          <a:xfrm>
            <a:off x="4595175" y="3764442"/>
            <a:ext cx="2819100" cy="13800"/>
          </a:xfrm>
          <a:prstGeom prst="straightConnector1">
            <a:avLst/>
          </a:prstGeom>
          <a:noFill/>
          <a:ln cap="flat" cmpd="sng" w="28575">
            <a:solidFill>
              <a:srgbClr val="FFDDD2"/>
            </a:solidFill>
            <a:prstDash val="solid"/>
            <a:round/>
            <a:headEnd len="med" w="med" type="oval"/>
            <a:tailEnd len="med" w="med" type="oval"/>
          </a:ln>
        </p:spPr>
      </p:cxnSp>
      <p:sp>
        <p:nvSpPr>
          <p:cNvPr id="1887" name="Google Shape;1887;p24"/>
          <p:cNvSpPr/>
          <p:nvPr/>
        </p:nvSpPr>
        <p:spPr>
          <a:xfrm>
            <a:off x="5653225" y="3515895"/>
            <a:ext cx="483900" cy="476700"/>
          </a:xfrm>
          <a:prstGeom prst="ellipse">
            <a:avLst/>
          </a:prstGeom>
          <a:solidFill>
            <a:srgbClr val="FFDDD2"/>
          </a:solidFill>
          <a:ln cap="flat" cmpd="sng" w="9525">
            <a:solidFill>
              <a:srgbClr val="FFDDD2"/>
            </a:solidFill>
            <a:prstDash val="solid"/>
            <a:round/>
            <a:headEnd len="sm" w="sm" type="none"/>
            <a:tailEnd len="sm" w="sm" type="none"/>
          </a:ln>
          <a:effectLst>
            <a:outerShdw blurRad="57150" rotWithShape="0" algn="bl" dir="5400000" dist="19050">
              <a:srgbClr val="666666">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8" name="Google Shape;1888;p24"/>
          <p:cNvSpPr txBox="1"/>
          <p:nvPr/>
        </p:nvSpPr>
        <p:spPr>
          <a:xfrm>
            <a:off x="5580175" y="3581595"/>
            <a:ext cx="630000" cy="34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900">
                <a:solidFill>
                  <a:srgbClr val="FFFFFF"/>
                </a:solidFill>
                <a:latin typeface="Lora"/>
                <a:ea typeface="Lora"/>
                <a:cs typeface="Lora"/>
                <a:sym typeface="Lora"/>
              </a:rPr>
              <a:t>VS</a:t>
            </a:r>
            <a:endParaRPr b="1" sz="1900">
              <a:solidFill>
                <a:srgbClr val="FFFFFF"/>
              </a:solidFill>
              <a:latin typeface="Lora"/>
              <a:ea typeface="Lora"/>
              <a:cs typeface="Lora"/>
              <a:sym typeface="Lora"/>
            </a:endParaRPr>
          </a:p>
        </p:txBody>
      </p:sp>
      <p:sp>
        <p:nvSpPr>
          <p:cNvPr id="1889" name="Google Shape;1889;p24"/>
          <p:cNvSpPr txBox="1"/>
          <p:nvPr/>
        </p:nvSpPr>
        <p:spPr>
          <a:xfrm>
            <a:off x="4837929" y="3498000"/>
            <a:ext cx="756600" cy="44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Clr>
                <a:srgbClr val="000000"/>
              </a:buClr>
              <a:buSzPts val="1100"/>
              <a:buFont typeface="Arial"/>
              <a:buNone/>
            </a:pPr>
            <a:r>
              <a:rPr b="1" lang="en-GB" sz="1100">
                <a:solidFill>
                  <a:srgbClr val="E29578"/>
                </a:solidFill>
                <a:latin typeface="Lora"/>
                <a:ea typeface="Lora"/>
                <a:cs typeface="Lora"/>
                <a:sym typeface="Lora"/>
              </a:rPr>
              <a:t>Eczema</a:t>
            </a:r>
            <a:endParaRPr b="1" sz="1100">
              <a:solidFill>
                <a:srgbClr val="E29578"/>
              </a:solidFill>
              <a:latin typeface="Lora"/>
              <a:ea typeface="Lora"/>
              <a:cs typeface="Lora"/>
              <a:sym typeface="Lora"/>
            </a:endParaRPr>
          </a:p>
        </p:txBody>
      </p:sp>
      <p:sp>
        <p:nvSpPr>
          <p:cNvPr id="1890" name="Google Shape;1890;p24"/>
          <p:cNvSpPr txBox="1"/>
          <p:nvPr/>
        </p:nvSpPr>
        <p:spPr>
          <a:xfrm>
            <a:off x="4757784" y="3784815"/>
            <a:ext cx="1035600" cy="441600"/>
          </a:xfrm>
          <a:prstGeom prst="rect">
            <a:avLst/>
          </a:prstGeom>
          <a:noFill/>
          <a:ln>
            <a:noFill/>
          </a:ln>
        </p:spPr>
        <p:txBody>
          <a:bodyPr anchorCtr="0" anchor="t" bIns="91425" lIns="91425" spcFirstLastPara="1" rIns="91425" wrap="square" tIns="91425">
            <a:noAutofit/>
          </a:bodyPr>
          <a:lstStyle/>
          <a:p>
            <a:pPr indent="-149225" lvl="0" marL="89999" rtl="0" algn="l">
              <a:spcBef>
                <a:spcPts val="0"/>
              </a:spcBef>
              <a:spcAft>
                <a:spcPts val="0"/>
              </a:spcAft>
              <a:buClr>
                <a:srgbClr val="1F1A33"/>
              </a:buClr>
              <a:buSzPts val="1000"/>
              <a:buFont typeface="Mada"/>
              <a:buChar char="●"/>
            </a:pPr>
            <a:r>
              <a:rPr lang="en-GB" sz="1000">
                <a:solidFill>
                  <a:srgbClr val="1F1A33"/>
                </a:solidFill>
                <a:latin typeface="Mada"/>
                <a:ea typeface="Mada"/>
                <a:cs typeface="Mada"/>
                <a:sym typeface="Mada"/>
              </a:rPr>
              <a:t>Bilateral</a:t>
            </a:r>
            <a:endParaRPr sz="1000">
              <a:solidFill>
                <a:srgbClr val="1F1A33"/>
              </a:solidFill>
              <a:latin typeface="Mada"/>
              <a:ea typeface="Mada"/>
              <a:cs typeface="Mada"/>
              <a:sym typeface="Mada"/>
            </a:endParaRPr>
          </a:p>
          <a:p>
            <a:pPr indent="-149225" lvl="0" marL="89999" rtl="0" algn="l">
              <a:spcBef>
                <a:spcPts val="0"/>
              </a:spcBef>
              <a:spcAft>
                <a:spcPts val="0"/>
              </a:spcAft>
              <a:buClr>
                <a:srgbClr val="1F1A33"/>
              </a:buClr>
              <a:buSzPts val="1000"/>
              <a:buFont typeface="Mada"/>
              <a:buChar char="●"/>
            </a:pPr>
            <a:r>
              <a:rPr lang="en-GB" sz="1000">
                <a:solidFill>
                  <a:srgbClr val="1F1A33"/>
                </a:solidFill>
                <a:latin typeface="Mada"/>
                <a:ea typeface="Mada"/>
                <a:cs typeface="Mada"/>
                <a:sym typeface="Mada"/>
              </a:rPr>
              <a:t>Sometimes lactating</a:t>
            </a:r>
            <a:endParaRPr sz="1000">
              <a:solidFill>
                <a:srgbClr val="1F1A33"/>
              </a:solidFill>
              <a:latin typeface="Mada"/>
              <a:ea typeface="Mada"/>
              <a:cs typeface="Mada"/>
              <a:sym typeface="Mada"/>
            </a:endParaRPr>
          </a:p>
          <a:p>
            <a:pPr indent="-149225" lvl="0" marL="89999" rtl="0" algn="l">
              <a:spcBef>
                <a:spcPts val="0"/>
              </a:spcBef>
              <a:spcAft>
                <a:spcPts val="0"/>
              </a:spcAft>
              <a:buClr>
                <a:srgbClr val="1F1A33"/>
              </a:buClr>
              <a:buSzPts val="1000"/>
              <a:buFont typeface="Mada"/>
              <a:buChar char="●"/>
            </a:pPr>
            <a:r>
              <a:rPr lang="en-GB" sz="1000">
                <a:solidFill>
                  <a:srgbClr val="1F1A33"/>
                </a:solidFill>
                <a:latin typeface="Mada"/>
                <a:ea typeface="Mada"/>
                <a:cs typeface="Mada"/>
                <a:sym typeface="Mada"/>
              </a:rPr>
              <a:t>Itches</a:t>
            </a:r>
            <a:endParaRPr sz="1000">
              <a:solidFill>
                <a:srgbClr val="1F1A33"/>
              </a:solidFill>
              <a:latin typeface="Mada"/>
              <a:ea typeface="Mada"/>
              <a:cs typeface="Mada"/>
              <a:sym typeface="Mada"/>
            </a:endParaRPr>
          </a:p>
          <a:p>
            <a:pPr indent="-149225" lvl="0" marL="89999" rtl="0" algn="l">
              <a:spcBef>
                <a:spcPts val="0"/>
              </a:spcBef>
              <a:spcAft>
                <a:spcPts val="0"/>
              </a:spcAft>
              <a:buClr>
                <a:srgbClr val="1F1A33"/>
              </a:buClr>
              <a:buSzPts val="1000"/>
              <a:buFont typeface="Mada"/>
              <a:buChar char="●"/>
            </a:pPr>
            <a:r>
              <a:rPr lang="en-GB" sz="1000">
                <a:solidFill>
                  <a:srgbClr val="1F1A33"/>
                </a:solidFill>
                <a:latin typeface="Mada"/>
                <a:ea typeface="Mada"/>
                <a:cs typeface="Mada"/>
                <a:sym typeface="Mada"/>
              </a:rPr>
              <a:t>Vesicles</a:t>
            </a:r>
            <a:endParaRPr sz="1000">
              <a:solidFill>
                <a:srgbClr val="1F1A33"/>
              </a:solidFill>
              <a:latin typeface="Mada"/>
              <a:ea typeface="Mada"/>
              <a:cs typeface="Mada"/>
              <a:sym typeface="Mada"/>
            </a:endParaRPr>
          </a:p>
          <a:p>
            <a:pPr indent="-149225" lvl="0" marL="89999" rtl="0" algn="l">
              <a:spcBef>
                <a:spcPts val="0"/>
              </a:spcBef>
              <a:spcAft>
                <a:spcPts val="0"/>
              </a:spcAft>
              <a:buClr>
                <a:srgbClr val="1F1A33"/>
              </a:buClr>
              <a:buSzPts val="1000"/>
              <a:buFont typeface="Mada"/>
              <a:buChar char="●"/>
            </a:pPr>
            <a:r>
              <a:rPr lang="en-GB" sz="1000">
                <a:solidFill>
                  <a:srgbClr val="1F1A33"/>
                </a:solidFill>
                <a:latin typeface="Mada"/>
                <a:ea typeface="Mada"/>
                <a:cs typeface="Mada"/>
                <a:sym typeface="Mada"/>
              </a:rPr>
              <a:t>Nipple intact</a:t>
            </a:r>
            <a:endParaRPr sz="1000">
              <a:solidFill>
                <a:srgbClr val="1F1A33"/>
              </a:solidFill>
              <a:latin typeface="Mada"/>
              <a:ea typeface="Mada"/>
              <a:cs typeface="Mada"/>
              <a:sym typeface="Mada"/>
            </a:endParaRPr>
          </a:p>
          <a:p>
            <a:pPr indent="-149225" lvl="0" marL="89999" rtl="0" algn="l">
              <a:spcBef>
                <a:spcPts val="0"/>
              </a:spcBef>
              <a:spcAft>
                <a:spcPts val="0"/>
              </a:spcAft>
              <a:buClr>
                <a:srgbClr val="1F1A33"/>
              </a:buClr>
              <a:buSzPts val="1000"/>
              <a:buFont typeface="Mada"/>
              <a:buChar char="●"/>
            </a:pPr>
            <a:r>
              <a:rPr lang="en-GB" sz="1000">
                <a:solidFill>
                  <a:srgbClr val="1F1A33"/>
                </a:solidFill>
                <a:latin typeface="Mada"/>
                <a:ea typeface="Mada"/>
                <a:cs typeface="Mada"/>
                <a:sym typeface="Mada"/>
              </a:rPr>
              <a:t>No lumps</a:t>
            </a:r>
            <a:endParaRPr sz="1000">
              <a:solidFill>
                <a:srgbClr val="1F1A33"/>
              </a:solidFill>
              <a:latin typeface="Mada"/>
              <a:ea typeface="Mada"/>
              <a:cs typeface="Mada"/>
              <a:sym typeface="Mada"/>
            </a:endParaRPr>
          </a:p>
        </p:txBody>
      </p:sp>
      <p:sp>
        <p:nvSpPr>
          <p:cNvPr id="1891" name="Google Shape;1891;p24"/>
          <p:cNvSpPr txBox="1"/>
          <p:nvPr/>
        </p:nvSpPr>
        <p:spPr>
          <a:xfrm>
            <a:off x="6209475" y="3498000"/>
            <a:ext cx="1456200" cy="29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100">
                <a:solidFill>
                  <a:srgbClr val="E29578"/>
                </a:solidFill>
                <a:latin typeface="Lora"/>
                <a:ea typeface="Lora"/>
                <a:cs typeface="Lora"/>
                <a:sym typeface="Lora"/>
              </a:rPr>
              <a:t>Paget’s Disease</a:t>
            </a:r>
            <a:endParaRPr b="1" sz="1100">
              <a:solidFill>
                <a:srgbClr val="E29578"/>
              </a:solidFill>
              <a:latin typeface="Lora"/>
              <a:ea typeface="Lora"/>
              <a:cs typeface="Lora"/>
              <a:sym typeface="Lora"/>
            </a:endParaRPr>
          </a:p>
          <a:p>
            <a:pPr indent="0" lvl="0" marL="0" rtl="0" algn="l">
              <a:spcBef>
                <a:spcPts val="1600"/>
              </a:spcBef>
              <a:spcAft>
                <a:spcPts val="0"/>
              </a:spcAft>
              <a:buClr>
                <a:schemeClr val="dk1"/>
              </a:buClr>
              <a:buSzPts val="1100"/>
              <a:buFont typeface="Arial"/>
              <a:buNone/>
            </a:pPr>
            <a:r>
              <a:t/>
            </a:r>
            <a:endParaRPr b="1" sz="1100">
              <a:solidFill>
                <a:srgbClr val="E29578"/>
              </a:solidFill>
              <a:latin typeface="Lora"/>
              <a:ea typeface="Lora"/>
              <a:cs typeface="Lora"/>
              <a:sym typeface="Lora"/>
            </a:endParaRPr>
          </a:p>
          <a:p>
            <a:pPr indent="0" lvl="0" marL="0" rtl="0" algn="l">
              <a:spcBef>
                <a:spcPts val="1600"/>
              </a:spcBef>
              <a:spcAft>
                <a:spcPts val="1600"/>
              </a:spcAft>
              <a:buNone/>
            </a:pPr>
            <a:r>
              <a:t/>
            </a:r>
            <a:endParaRPr b="1" sz="1100">
              <a:solidFill>
                <a:srgbClr val="E29578"/>
              </a:solidFill>
              <a:latin typeface="Lora"/>
              <a:ea typeface="Lora"/>
              <a:cs typeface="Lora"/>
              <a:sym typeface="Lora"/>
            </a:endParaRPr>
          </a:p>
        </p:txBody>
      </p:sp>
      <p:sp>
        <p:nvSpPr>
          <p:cNvPr id="1892" name="Google Shape;1892;p24"/>
          <p:cNvSpPr txBox="1"/>
          <p:nvPr/>
        </p:nvSpPr>
        <p:spPr>
          <a:xfrm>
            <a:off x="6216350" y="3784825"/>
            <a:ext cx="1456200" cy="831900"/>
          </a:xfrm>
          <a:prstGeom prst="rect">
            <a:avLst/>
          </a:prstGeom>
          <a:noFill/>
          <a:ln>
            <a:noFill/>
          </a:ln>
        </p:spPr>
        <p:txBody>
          <a:bodyPr anchorCtr="0" anchor="t" bIns="91425" lIns="91425" spcFirstLastPara="1" rIns="91425" wrap="square" tIns="91425">
            <a:noAutofit/>
          </a:bodyPr>
          <a:lstStyle/>
          <a:p>
            <a:pPr indent="-149225" lvl="0" marL="89999" rtl="0" algn="l">
              <a:spcBef>
                <a:spcPts val="0"/>
              </a:spcBef>
              <a:spcAft>
                <a:spcPts val="0"/>
              </a:spcAft>
              <a:buClr>
                <a:srgbClr val="1F1A33"/>
              </a:buClr>
              <a:buSzPts val="1000"/>
              <a:buFont typeface="Mada"/>
              <a:buChar char="●"/>
            </a:pPr>
            <a:r>
              <a:rPr lang="en-GB" sz="1000">
                <a:solidFill>
                  <a:srgbClr val="1F1A33"/>
                </a:solidFill>
                <a:latin typeface="Mada"/>
                <a:ea typeface="Mada"/>
                <a:cs typeface="Mada"/>
                <a:sym typeface="Mada"/>
              </a:rPr>
              <a:t>Unilateral</a:t>
            </a:r>
            <a:endParaRPr sz="1000">
              <a:solidFill>
                <a:srgbClr val="1F1A33"/>
              </a:solidFill>
              <a:latin typeface="Mada"/>
              <a:ea typeface="Mada"/>
              <a:cs typeface="Mada"/>
              <a:sym typeface="Mada"/>
            </a:endParaRPr>
          </a:p>
          <a:p>
            <a:pPr indent="-149225" lvl="0" marL="89999" rtl="0" algn="l">
              <a:spcBef>
                <a:spcPts val="0"/>
              </a:spcBef>
              <a:spcAft>
                <a:spcPts val="0"/>
              </a:spcAft>
              <a:buClr>
                <a:srgbClr val="1F1A33"/>
              </a:buClr>
              <a:buSzPts val="1000"/>
              <a:buFont typeface="Mada"/>
              <a:buChar char="●"/>
            </a:pPr>
            <a:r>
              <a:rPr lang="en-GB" sz="1000">
                <a:solidFill>
                  <a:srgbClr val="1F1A33"/>
                </a:solidFill>
                <a:latin typeface="Mada"/>
                <a:ea typeface="Mada"/>
                <a:cs typeface="Mada"/>
                <a:sym typeface="Mada"/>
              </a:rPr>
              <a:t>Older females</a:t>
            </a:r>
            <a:endParaRPr sz="1000">
              <a:solidFill>
                <a:srgbClr val="1F1A33"/>
              </a:solidFill>
              <a:latin typeface="Mada"/>
              <a:ea typeface="Mada"/>
              <a:cs typeface="Mada"/>
              <a:sym typeface="Mada"/>
            </a:endParaRPr>
          </a:p>
          <a:p>
            <a:pPr indent="-149225" lvl="0" marL="89999" rtl="0" algn="l">
              <a:spcBef>
                <a:spcPts val="0"/>
              </a:spcBef>
              <a:spcAft>
                <a:spcPts val="0"/>
              </a:spcAft>
              <a:buClr>
                <a:srgbClr val="1F1A33"/>
              </a:buClr>
              <a:buSzPts val="1000"/>
              <a:buFont typeface="Mada"/>
              <a:buChar char="●"/>
            </a:pPr>
            <a:r>
              <a:rPr lang="en-GB" sz="1000">
                <a:solidFill>
                  <a:srgbClr val="1F1A33"/>
                </a:solidFill>
                <a:latin typeface="Mada"/>
                <a:ea typeface="Mada"/>
                <a:cs typeface="Mada"/>
                <a:sym typeface="Mada"/>
              </a:rPr>
              <a:t>Does not itch</a:t>
            </a:r>
            <a:endParaRPr sz="1000">
              <a:solidFill>
                <a:srgbClr val="1F1A33"/>
              </a:solidFill>
              <a:latin typeface="Mada"/>
              <a:ea typeface="Mada"/>
              <a:cs typeface="Mada"/>
              <a:sym typeface="Mada"/>
            </a:endParaRPr>
          </a:p>
          <a:p>
            <a:pPr indent="-149225" lvl="0" marL="89999" rtl="0" algn="l">
              <a:spcBef>
                <a:spcPts val="0"/>
              </a:spcBef>
              <a:spcAft>
                <a:spcPts val="0"/>
              </a:spcAft>
              <a:buClr>
                <a:srgbClr val="1F1A33"/>
              </a:buClr>
              <a:buSzPts val="1000"/>
              <a:buFont typeface="Mada"/>
              <a:buChar char="●"/>
            </a:pPr>
            <a:r>
              <a:rPr lang="en-GB" sz="1000">
                <a:solidFill>
                  <a:srgbClr val="1F1A33"/>
                </a:solidFill>
                <a:latin typeface="Mada"/>
                <a:ea typeface="Mada"/>
                <a:cs typeface="Mada"/>
                <a:sym typeface="Mada"/>
              </a:rPr>
              <a:t>No vesicles</a:t>
            </a:r>
            <a:endParaRPr sz="1000">
              <a:solidFill>
                <a:srgbClr val="1F1A33"/>
              </a:solidFill>
              <a:latin typeface="Mada"/>
              <a:ea typeface="Mada"/>
              <a:cs typeface="Mada"/>
              <a:sym typeface="Mada"/>
            </a:endParaRPr>
          </a:p>
          <a:p>
            <a:pPr indent="-149225" lvl="0" marL="89999" rtl="0" algn="l">
              <a:spcBef>
                <a:spcPts val="0"/>
              </a:spcBef>
              <a:spcAft>
                <a:spcPts val="0"/>
              </a:spcAft>
              <a:buClr>
                <a:srgbClr val="1F1A33"/>
              </a:buClr>
              <a:buSzPts val="1000"/>
              <a:buFont typeface="Mada"/>
              <a:buChar char="●"/>
            </a:pPr>
            <a:r>
              <a:rPr lang="en-GB" sz="1000">
                <a:solidFill>
                  <a:srgbClr val="1F1A33"/>
                </a:solidFill>
                <a:latin typeface="Mada"/>
                <a:ea typeface="Mada"/>
                <a:cs typeface="Mada"/>
                <a:sym typeface="Mada"/>
              </a:rPr>
              <a:t>Nipple may be destroyed</a:t>
            </a:r>
            <a:endParaRPr sz="1000">
              <a:solidFill>
                <a:srgbClr val="1F1A33"/>
              </a:solidFill>
              <a:latin typeface="Mada"/>
              <a:ea typeface="Mada"/>
              <a:cs typeface="Mada"/>
              <a:sym typeface="Mada"/>
            </a:endParaRPr>
          </a:p>
          <a:p>
            <a:pPr indent="-149225" lvl="0" marL="89999" rtl="0" algn="l">
              <a:spcBef>
                <a:spcPts val="0"/>
              </a:spcBef>
              <a:spcAft>
                <a:spcPts val="0"/>
              </a:spcAft>
              <a:buClr>
                <a:srgbClr val="1F1A33"/>
              </a:buClr>
              <a:buSzPts val="1000"/>
              <a:buFont typeface="Mada"/>
              <a:buChar char="●"/>
            </a:pPr>
            <a:r>
              <a:rPr lang="en-GB" sz="1000">
                <a:solidFill>
                  <a:srgbClr val="1F1A33"/>
                </a:solidFill>
                <a:latin typeface="Mada"/>
                <a:ea typeface="Mada"/>
                <a:cs typeface="Mada"/>
                <a:sym typeface="Mada"/>
              </a:rPr>
              <a:t>May be an underlying lump. </a:t>
            </a:r>
            <a:r>
              <a:rPr lang="en-GB" sz="1000">
                <a:solidFill>
                  <a:srgbClr val="6AA84F"/>
                </a:solidFill>
                <a:latin typeface="Mada"/>
                <a:ea typeface="Mada"/>
                <a:cs typeface="Mada"/>
                <a:sym typeface="Mada"/>
              </a:rPr>
              <a:t>If you can’t feel a lump that doesn’t rule out cancer!</a:t>
            </a:r>
            <a:endParaRPr sz="1000">
              <a:solidFill>
                <a:srgbClr val="6AA84F"/>
              </a:solidFill>
              <a:latin typeface="Mada"/>
              <a:ea typeface="Mada"/>
              <a:cs typeface="Mada"/>
              <a:sym typeface="Mada"/>
            </a:endParaRPr>
          </a:p>
        </p:txBody>
      </p:sp>
      <p:grpSp>
        <p:nvGrpSpPr>
          <p:cNvPr id="1893" name="Google Shape;1893;p24"/>
          <p:cNvGrpSpPr/>
          <p:nvPr/>
        </p:nvGrpSpPr>
        <p:grpSpPr>
          <a:xfrm>
            <a:off x="3139808" y="3396129"/>
            <a:ext cx="1270517" cy="1856730"/>
            <a:chOff x="1869925" y="2413300"/>
            <a:chExt cx="374850" cy="513675"/>
          </a:xfrm>
        </p:grpSpPr>
        <p:sp>
          <p:nvSpPr>
            <p:cNvPr id="1894" name="Google Shape;1894;p24"/>
            <p:cNvSpPr/>
            <p:nvPr/>
          </p:nvSpPr>
          <p:spPr>
            <a:xfrm>
              <a:off x="2073900" y="2426725"/>
              <a:ext cx="32950" cy="31725"/>
            </a:xfrm>
            <a:custGeom>
              <a:rect b="b" l="l" r="r" t="t"/>
              <a:pathLst>
                <a:path extrusionOk="0" h="1269" w="1318">
                  <a:moveTo>
                    <a:pt x="720" y="1"/>
                  </a:moveTo>
                  <a:cubicBezTo>
                    <a:pt x="572" y="1"/>
                    <a:pt x="440" y="60"/>
                    <a:pt x="326" y="156"/>
                  </a:cubicBezTo>
                  <a:cubicBezTo>
                    <a:pt x="123" y="298"/>
                    <a:pt x="10" y="481"/>
                    <a:pt x="0" y="697"/>
                  </a:cubicBezTo>
                  <a:cubicBezTo>
                    <a:pt x="0" y="1003"/>
                    <a:pt x="174" y="1216"/>
                    <a:pt x="438" y="1257"/>
                  </a:cubicBezTo>
                  <a:cubicBezTo>
                    <a:pt x="476" y="1265"/>
                    <a:pt x="513" y="1268"/>
                    <a:pt x="549" y="1268"/>
                  </a:cubicBezTo>
                  <a:cubicBezTo>
                    <a:pt x="718" y="1268"/>
                    <a:pt x="866" y="1192"/>
                    <a:pt x="999" y="1084"/>
                  </a:cubicBezTo>
                  <a:cubicBezTo>
                    <a:pt x="1256" y="880"/>
                    <a:pt x="1317" y="533"/>
                    <a:pt x="1102" y="198"/>
                  </a:cubicBezTo>
                  <a:cubicBezTo>
                    <a:pt x="1021" y="63"/>
                    <a:pt x="908" y="2"/>
                    <a:pt x="754" y="2"/>
                  </a:cubicBezTo>
                  <a:cubicBezTo>
                    <a:pt x="743" y="1"/>
                    <a:pt x="732" y="1"/>
                    <a:pt x="720" y="1"/>
                  </a:cubicBezTo>
                  <a:close/>
                </a:path>
              </a:pathLst>
            </a:custGeom>
            <a:solidFill>
              <a:srgbClr val="F9B9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24"/>
            <p:cNvSpPr/>
            <p:nvPr/>
          </p:nvSpPr>
          <p:spPr>
            <a:xfrm>
              <a:off x="1986450" y="2426025"/>
              <a:ext cx="32400" cy="30825"/>
            </a:xfrm>
            <a:custGeom>
              <a:rect b="b" l="l" r="r" t="t"/>
              <a:pathLst>
                <a:path extrusionOk="0" h="1233" w="1296">
                  <a:moveTo>
                    <a:pt x="490" y="0"/>
                  </a:moveTo>
                  <a:cubicBezTo>
                    <a:pt x="409" y="0"/>
                    <a:pt x="336" y="20"/>
                    <a:pt x="265" y="52"/>
                  </a:cubicBezTo>
                  <a:cubicBezTo>
                    <a:pt x="81" y="152"/>
                    <a:pt x="0" y="348"/>
                    <a:pt x="42" y="593"/>
                  </a:cubicBezTo>
                  <a:cubicBezTo>
                    <a:pt x="98" y="874"/>
                    <a:pt x="387" y="1233"/>
                    <a:pt x="759" y="1233"/>
                  </a:cubicBezTo>
                  <a:cubicBezTo>
                    <a:pt x="791" y="1233"/>
                    <a:pt x="824" y="1230"/>
                    <a:pt x="857" y="1224"/>
                  </a:cubicBezTo>
                  <a:cubicBezTo>
                    <a:pt x="1121" y="1173"/>
                    <a:pt x="1295" y="970"/>
                    <a:pt x="1254" y="703"/>
                  </a:cubicBezTo>
                  <a:cubicBezTo>
                    <a:pt x="1224" y="541"/>
                    <a:pt x="1121" y="409"/>
                    <a:pt x="1021" y="287"/>
                  </a:cubicBezTo>
                  <a:cubicBezTo>
                    <a:pt x="877" y="123"/>
                    <a:pt x="715" y="10"/>
                    <a:pt x="490" y="0"/>
                  </a:cubicBezTo>
                  <a:close/>
                </a:path>
              </a:pathLst>
            </a:custGeom>
            <a:solidFill>
              <a:srgbClr val="F9B9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24"/>
            <p:cNvSpPr/>
            <p:nvPr/>
          </p:nvSpPr>
          <p:spPr>
            <a:xfrm>
              <a:off x="2040725" y="2433400"/>
              <a:ext cx="15875" cy="12550"/>
            </a:xfrm>
            <a:custGeom>
              <a:rect b="b" l="l" r="r" t="t"/>
              <a:pathLst>
                <a:path extrusionOk="0" h="502" w="635">
                  <a:moveTo>
                    <a:pt x="351" y="1"/>
                  </a:moveTo>
                  <a:cubicBezTo>
                    <a:pt x="344" y="1"/>
                    <a:pt x="336" y="1"/>
                    <a:pt x="328" y="2"/>
                  </a:cubicBezTo>
                  <a:cubicBezTo>
                    <a:pt x="267" y="2"/>
                    <a:pt x="206" y="11"/>
                    <a:pt x="155" y="31"/>
                  </a:cubicBezTo>
                  <a:cubicBezTo>
                    <a:pt x="62" y="72"/>
                    <a:pt x="1" y="134"/>
                    <a:pt x="1" y="236"/>
                  </a:cubicBezTo>
                  <a:cubicBezTo>
                    <a:pt x="1" y="337"/>
                    <a:pt x="52" y="420"/>
                    <a:pt x="145" y="469"/>
                  </a:cubicBezTo>
                  <a:cubicBezTo>
                    <a:pt x="189" y="491"/>
                    <a:pt x="241" y="501"/>
                    <a:pt x="296" y="501"/>
                  </a:cubicBezTo>
                  <a:cubicBezTo>
                    <a:pt x="394" y="501"/>
                    <a:pt x="497" y="468"/>
                    <a:pt x="563" y="408"/>
                  </a:cubicBezTo>
                  <a:cubicBezTo>
                    <a:pt x="603" y="369"/>
                    <a:pt x="634" y="317"/>
                    <a:pt x="634" y="256"/>
                  </a:cubicBezTo>
                  <a:cubicBezTo>
                    <a:pt x="634" y="108"/>
                    <a:pt x="522" y="1"/>
                    <a:pt x="351" y="1"/>
                  </a:cubicBezTo>
                  <a:close/>
                </a:path>
              </a:pathLst>
            </a:custGeom>
            <a:solidFill>
              <a:srgbClr val="F9B9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24"/>
            <p:cNvSpPr/>
            <p:nvPr/>
          </p:nvSpPr>
          <p:spPr>
            <a:xfrm>
              <a:off x="2042000" y="2464575"/>
              <a:ext cx="15100" cy="6375"/>
            </a:xfrm>
            <a:custGeom>
              <a:rect b="b" l="l" r="r" t="t"/>
              <a:pathLst>
                <a:path extrusionOk="0" h="255" w="604">
                  <a:moveTo>
                    <a:pt x="445" y="0"/>
                  </a:moveTo>
                  <a:cubicBezTo>
                    <a:pt x="417" y="0"/>
                    <a:pt x="389" y="3"/>
                    <a:pt x="358" y="8"/>
                  </a:cubicBezTo>
                  <a:cubicBezTo>
                    <a:pt x="313" y="8"/>
                    <a:pt x="267" y="25"/>
                    <a:pt x="218" y="25"/>
                  </a:cubicBezTo>
                  <a:cubicBezTo>
                    <a:pt x="201" y="25"/>
                    <a:pt x="183" y="23"/>
                    <a:pt x="165" y="18"/>
                  </a:cubicBezTo>
                  <a:cubicBezTo>
                    <a:pt x="139" y="7"/>
                    <a:pt x="116" y="1"/>
                    <a:pt x="97" y="1"/>
                  </a:cubicBezTo>
                  <a:cubicBezTo>
                    <a:pt x="65" y="1"/>
                    <a:pt x="41" y="17"/>
                    <a:pt x="23" y="49"/>
                  </a:cubicBezTo>
                  <a:cubicBezTo>
                    <a:pt x="1" y="101"/>
                    <a:pt x="23" y="162"/>
                    <a:pt x="84" y="201"/>
                  </a:cubicBezTo>
                  <a:cubicBezTo>
                    <a:pt x="135" y="236"/>
                    <a:pt x="192" y="255"/>
                    <a:pt x="257" y="255"/>
                  </a:cubicBezTo>
                  <a:cubicBezTo>
                    <a:pt x="270" y="255"/>
                    <a:pt x="283" y="254"/>
                    <a:pt x="297" y="252"/>
                  </a:cubicBezTo>
                  <a:cubicBezTo>
                    <a:pt x="306" y="253"/>
                    <a:pt x="315" y="254"/>
                    <a:pt x="323" y="254"/>
                  </a:cubicBezTo>
                  <a:cubicBezTo>
                    <a:pt x="415" y="254"/>
                    <a:pt x="498" y="208"/>
                    <a:pt x="574" y="152"/>
                  </a:cubicBezTo>
                  <a:cubicBezTo>
                    <a:pt x="593" y="120"/>
                    <a:pt x="603" y="91"/>
                    <a:pt x="593" y="59"/>
                  </a:cubicBezTo>
                  <a:cubicBezTo>
                    <a:pt x="583" y="30"/>
                    <a:pt x="561" y="18"/>
                    <a:pt x="532" y="8"/>
                  </a:cubicBezTo>
                  <a:cubicBezTo>
                    <a:pt x="501" y="3"/>
                    <a:pt x="473" y="0"/>
                    <a:pt x="445" y="0"/>
                  </a:cubicBezTo>
                  <a:close/>
                </a:path>
              </a:pathLst>
            </a:custGeom>
            <a:solidFill>
              <a:srgbClr val="F9B9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24"/>
            <p:cNvSpPr/>
            <p:nvPr/>
          </p:nvSpPr>
          <p:spPr>
            <a:xfrm>
              <a:off x="2034900" y="2647850"/>
              <a:ext cx="11975" cy="12000"/>
            </a:xfrm>
            <a:custGeom>
              <a:rect b="b" l="l" r="r" t="t"/>
              <a:pathLst>
                <a:path extrusionOk="0" h="480" w="479">
                  <a:moveTo>
                    <a:pt x="224" y="0"/>
                  </a:moveTo>
                  <a:cubicBezTo>
                    <a:pt x="111" y="0"/>
                    <a:pt x="1" y="103"/>
                    <a:pt x="1" y="225"/>
                  </a:cubicBezTo>
                  <a:cubicBezTo>
                    <a:pt x="1" y="358"/>
                    <a:pt x="123" y="480"/>
                    <a:pt x="265" y="480"/>
                  </a:cubicBezTo>
                  <a:cubicBezTo>
                    <a:pt x="378" y="480"/>
                    <a:pt x="468" y="377"/>
                    <a:pt x="478" y="274"/>
                  </a:cubicBezTo>
                  <a:cubicBezTo>
                    <a:pt x="478" y="132"/>
                    <a:pt x="356" y="10"/>
                    <a:pt x="224" y="0"/>
                  </a:cubicBezTo>
                  <a:close/>
                </a:path>
              </a:pathLst>
            </a:custGeom>
            <a:solidFill>
              <a:srgbClr val="E8BD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24"/>
            <p:cNvSpPr/>
            <p:nvPr/>
          </p:nvSpPr>
          <p:spPr>
            <a:xfrm>
              <a:off x="2034125" y="2635350"/>
              <a:ext cx="7425" cy="7125"/>
            </a:xfrm>
            <a:custGeom>
              <a:rect b="b" l="l" r="r" t="t"/>
              <a:pathLst>
                <a:path extrusionOk="0" h="285" w="297">
                  <a:moveTo>
                    <a:pt x="132" y="1"/>
                  </a:moveTo>
                  <a:cubicBezTo>
                    <a:pt x="61" y="1"/>
                    <a:pt x="0" y="52"/>
                    <a:pt x="0" y="123"/>
                  </a:cubicBezTo>
                  <a:cubicBezTo>
                    <a:pt x="0" y="214"/>
                    <a:pt x="71" y="285"/>
                    <a:pt x="164" y="285"/>
                  </a:cubicBezTo>
                  <a:cubicBezTo>
                    <a:pt x="235" y="285"/>
                    <a:pt x="287" y="236"/>
                    <a:pt x="287" y="162"/>
                  </a:cubicBezTo>
                  <a:cubicBezTo>
                    <a:pt x="296" y="82"/>
                    <a:pt x="203" y="1"/>
                    <a:pt x="132" y="1"/>
                  </a:cubicBezTo>
                  <a:close/>
                </a:path>
              </a:pathLst>
            </a:custGeom>
            <a:solidFill>
              <a:srgbClr val="E8BD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24"/>
            <p:cNvSpPr/>
            <p:nvPr/>
          </p:nvSpPr>
          <p:spPr>
            <a:xfrm>
              <a:off x="2164950" y="2751275"/>
              <a:ext cx="7925" cy="7775"/>
            </a:xfrm>
            <a:custGeom>
              <a:rect b="b" l="l" r="r" t="t"/>
              <a:pathLst>
                <a:path extrusionOk="0" h="311" w="317">
                  <a:moveTo>
                    <a:pt x="151" y="0"/>
                  </a:moveTo>
                  <a:cubicBezTo>
                    <a:pt x="114" y="0"/>
                    <a:pt x="75" y="18"/>
                    <a:pt x="49" y="54"/>
                  </a:cubicBezTo>
                  <a:cubicBezTo>
                    <a:pt x="0" y="147"/>
                    <a:pt x="91" y="311"/>
                    <a:pt x="204" y="311"/>
                  </a:cubicBezTo>
                  <a:cubicBezTo>
                    <a:pt x="265" y="311"/>
                    <a:pt x="316" y="259"/>
                    <a:pt x="294" y="198"/>
                  </a:cubicBezTo>
                  <a:cubicBezTo>
                    <a:pt x="284" y="147"/>
                    <a:pt x="274" y="95"/>
                    <a:pt x="245" y="54"/>
                  </a:cubicBezTo>
                  <a:cubicBezTo>
                    <a:pt x="224" y="18"/>
                    <a:pt x="188" y="0"/>
                    <a:pt x="151" y="0"/>
                  </a:cubicBezTo>
                  <a:close/>
                </a:path>
              </a:pathLst>
            </a:custGeom>
            <a:solidFill>
              <a:srgbClr val="E8BD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24"/>
            <p:cNvSpPr/>
            <p:nvPr/>
          </p:nvSpPr>
          <p:spPr>
            <a:xfrm>
              <a:off x="2171300" y="2746000"/>
              <a:ext cx="5600" cy="4850"/>
            </a:xfrm>
            <a:custGeom>
              <a:rect b="b" l="l" r="r" t="t"/>
              <a:pathLst>
                <a:path extrusionOk="0" h="194" w="224">
                  <a:moveTo>
                    <a:pt x="91" y="0"/>
                  </a:moveTo>
                  <a:cubicBezTo>
                    <a:pt x="40" y="0"/>
                    <a:pt x="1" y="32"/>
                    <a:pt x="1" y="81"/>
                  </a:cubicBezTo>
                  <a:cubicBezTo>
                    <a:pt x="1" y="142"/>
                    <a:pt x="62" y="194"/>
                    <a:pt x="143" y="194"/>
                  </a:cubicBezTo>
                  <a:cubicBezTo>
                    <a:pt x="184" y="184"/>
                    <a:pt x="224" y="184"/>
                    <a:pt x="224" y="123"/>
                  </a:cubicBezTo>
                  <a:cubicBezTo>
                    <a:pt x="224" y="62"/>
                    <a:pt x="162" y="0"/>
                    <a:pt x="91" y="0"/>
                  </a:cubicBezTo>
                  <a:close/>
                </a:path>
              </a:pathLst>
            </a:custGeom>
            <a:solidFill>
              <a:srgbClr val="E8BD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24"/>
            <p:cNvSpPr/>
            <p:nvPr/>
          </p:nvSpPr>
          <p:spPr>
            <a:xfrm>
              <a:off x="2012450" y="2666450"/>
              <a:ext cx="3825" cy="3875"/>
            </a:xfrm>
            <a:custGeom>
              <a:rect b="b" l="l" r="r" t="t"/>
              <a:pathLst>
                <a:path extrusionOk="0" h="155" w="153">
                  <a:moveTo>
                    <a:pt x="72" y="0"/>
                  </a:moveTo>
                  <a:cubicBezTo>
                    <a:pt x="30" y="10"/>
                    <a:pt x="1" y="32"/>
                    <a:pt x="1" y="81"/>
                  </a:cubicBezTo>
                  <a:cubicBezTo>
                    <a:pt x="10" y="123"/>
                    <a:pt x="30" y="155"/>
                    <a:pt x="72" y="155"/>
                  </a:cubicBezTo>
                  <a:cubicBezTo>
                    <a:pt x="123" y="155"/>
                    <a:pt x="152" y="123"/>
                    <a:pt x="152" y="81"/>
                  </a:cubicBezTo>
                  <a:cubicBezTo>
                    <a:pt x="152" y="32"/>
                    <a:pt x="123" y="10"/>
                    <a:pt x="72" y="0"/>
                  </a:cubicBezTo>
                  <a:close/>
                </a:path>
              </a:pathLst>
            </a:custGeom>
            <a:solidFill>
              <a:srgbClr val="E8BD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3" name="Google Shape;1903;p24"/>
            <p:cNvSpPr/>
            <p:nvPr/>
          </p:nvSpPr>
          <p:spPr>
            <a:xfrm>
              <a:off x="2068575" y="2625200"/>
              <a:ext cx="98175" cy="99150"/>
            </a:xfrm>
            <a:custGeom>
              <a:rect b="b" l="l" r="r" t="t"/>
              <a:pathLst>
                <a:path extrusionOk="0" h="3966" w="3927">
                  <a:moveTo>
                    <a:pt x="1919" y="0"/>
                  </a:moveTo>
                  <a:cubicBezTo>
                    <a:pt x="1662" y="0"/>
                    <a:pt x="1408" y="85"/>
                    <a:pt x="1192" y="233"/>
                  </a:cubicBezTo>
                  <a:cubicBezTo>
                    <a:pt x="867" y="458"/>
                    <a:pt x="622" y="752"/>
                    <a:pt x="397" y="1070"/>
                  </a:cubicBezTo>
                  <a:cubicBezTo>
                    <a:pt x="81" y="1499"/>
                    <a:pt x="0" y="1998"/>
                    <a:pt x="110" y="2527"/>
                  </a:cubicBezTo>
                  <a:cubicBezTo>
                    <a:pt x="273" y="3338"/>
                    <a:pt x="1029" y="3966"/>
                    <a:pt x="1846" y="3966"/>
                  </a:cubicBezTo>
                  <a:cubicBezTo>
                    <a:pt x="1853" y="3966"/>
                    <a:pt x="1859" y="3966"/>
                    <a:pt x="1865" y="3966"/>
                  </a:cubicBezTo>
                  <a:cubicBezTo>
                    <a:pt x="2049" y="3966"/>
                    <a:pt x="2223" y="3934"/>
                    <a:pt x="2397" y="3885"/>
                  </a:cubicBezTo>
                  <a:cubicBezTo>
                    <a:pt x="2773" y="3792"/>
                    <a:pt x="3079" y="3567"/>
                    <a:pt x="3344" y="3303"/>
                  </a:cubicBezTo>
                  <a:cubicBezTo>
                    <a:pt x="3559" y="3099"/>
                    <a:pt x="3711" y="2864"/>
                    <a:pt x="3804" y="2588"/>
                  </a:cubicBezTo>
                  <a:cubicBezTo>
                    <a:pt x="3875" y="2365"/>
                    <a:pt x="3926" y="2130"/>
                    <a:pt x="3885" y="1895"/>
                  </a:cubicBezTo>
                  <a:cubicBezTo>
                    <a:pt x="3824" y="1570"/>
                    <a:pt x="3660" y="1315"/>
                    <a:pt x="3395" y="1119"/>
                  </a:cubicBezTo>
                  <a:cubicBezTo>
                    <a:pt x="3243" y="1019"/>
                    <a:pt x="3121" y="887"/>
                    <a:pt x="3038" y="713"/>
                  </a:cubicBezTo>
                  <a:cubicBezTo>
                    <a:pt x="2947" y="529"/>
                    <a:pt x="2793" y="375"/>
                    <a:pt x="2619" y="243"/>
                  </a:cubicBezTo>
                  <a:cubicBezTo>
                    <a:pt x="2403" y="75"/>
                    <a:pt x="2160" y="0"/>
                    <a:pt x="1919" y="0"/>
                  </a:cubicBezTo>
                  <a:close/>
                </a:path>
              </a:pathLst>
            </a:custGeom>
            <a:solidFill>
              <a:srgbClr val="F9B9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4" name="Google Shape;1904;p24"/>
            <p:cNvSpPr/>
            <p:nvPr/>
          </p:nvSpPr>
          <p:spPr>
            <a:xfrm>
              <a:off x="2154975" y="2442600"/>
              <a:ext cx="64775" cy="122825"/>
            </a:xfrm>
            <a:custGeom>
              <a:rect b="b" l="l" r="r" t="t"/>
              <a:pathLst>
                <a:path extrusionOk="0" h="4913" w="2591">
                  <a:moveTo>
                    <a:pt x="155" y="1"/>
                  </a:moveTo>
                  <a:cubicBezTo>
                    <a:pt x="113" y="1"/>
                    <a:pt x="93" y="30"/>
                    <a:pt x="81" y="72"/>
                  </a:cubicBezTo>
                  <a:cubicBezTo>
                    <a:pt x="71" y="143"/>
                    <a:pt x="71" y="214"/>
                    <a:pt x="62" y="285"/>
                  </a:cubicBezTo>
                  <a:cubicBezTo>
                    <a:pt x="42" y="561"/>
                    <a:pt x="10" y="848"/>
                    <a:pt x="0" y="1131"/>
                  </a:cubicBezTo>
                  <a:cubicBezTo>
                    <a:pt x="0" y="1357"/>
                    <a:pt x="10" y="1592"/>
                    <a:pt x="42" y="1814"/>
                  </a:cubicBezTo>
                  <a:cubicBezTo>
                    <a:pt x="81" y="2133"/>
                    <a:pt x="184" y="2439"/>
                    <a:pt x="338" y="2713"/>
                  </a:cubicBezTo>
                  <a:cubicBezTo>
                    <a:pt x="522" y="3028"/>
                    <a:pt x="744" y="3325"/>
                    <a:pt x="1011" y="3589"/>
                  </a:cubicBezTo>
                  <a:cubicBezTo>
                    <a:pt x="1266" y="3846"/>
                    <a:pt x="1501" y="4120"/>
                    <a:pt x="1795" y="4336"/>
                  </a:cubicBezTo>
                  <a:cubicBezTo>
                    <a:pt x="2020" y="4507"/>
                    <a:pt x="2245" y="4681"/>
                    <a:pt x="2458" y="4864"/>
                  </a:cubicBezTo>
                  <a:cubicBezTo>
                    <a:pt x="2468" y="4886"/>
                    <a:pt x="2490" y="4896"/>
                    <a:pt x="2509" y="4906"/>
                  </a:cubicBezTo>
                  <a:cubicBezTo>
                    <a:pt x="2517" y="4910"/>
                    <a:pt x="2526" y="4912"/>
                    <a:pt x="2535" y="4912"/>
                  </a:cubicBezTo>
                  <a:cubicBezTo>
                    <a:pt x="2547" y="4912"/>
                    <a:pt x="2559" y="4908"/>
                    <a:pt x="2570" y="4896"/>
                  </a:cubicBezTo>
                  <a:cubicBezTo>
                    <a:pt x="2590" y="4874"/>
                    <a:pt x="2590" y="4854"/>
                    <a:pt x="2580" y="4835"/>
                  </a:cubicBezTo>
                  <a:cubicBezTo>
                    <a:pt x="2570" y="4813"/>
                    <a:pt x="2561" y="4793"/>
                    <a:pt x="2541" y="4774"/>
                  </a:cubicBezTo>
                  <a:cubicBezTo>
                    <a:pt x="2480" y="4703"/>
                    <a:pt x="2419" y="4629"/>
                    <a:pt x="2345" y="4580"/>
                  </a:cubicBezTo>
                  <a:cubicBezTo>
                    <a:pt x="2162" y="4426"/>
                    <a:pt x="1968" y="4284"/>
                    <a:pt x="1795" y="4120"/>
                  </a:cubicBezTo>
                  <a:cubicBezTo>
                    <a:pt x="1501" y="3875"/>
                    <a:pt x="1256" y="3579"/>
                    <a:pt x="989" y="3315"/>
                  </a:cubicBezTo>
                  <a:cubicBezTo>
                    <a:pt x="776" y="3099"/>
                    <a:pt x="603" y="2877"/>
                    <a:pt x="470" y="2600"/>
                  </a:cubicBezTo>
                  <a:cubicBezTo>
                    <a:pt x="326" y="2265"/>
                    <a:pt x="226" y="1917"/>
                    <a:pt x="184" y="1550"/>
                  </a:cubicBezTo>
                  <a:cubicBezTo>
                    <a:pt x="142" y="1215"/>
                    <a:pt x="184" y="877"/>
                    <a:pt x="216" y="542"/>
                  </a:cubicBezTo>
                  <a:cubicBezTo>
                    <a:pt x="226" y="387"/>
                    <a:pt x="245" y="236"/>
                    <a:pt x="235" y="81"/>
                  </a:cubicBezTo>
                  <a:cubicBezTo>
                    <a:pt x="226" y="30"/>
                    <a:pt x="216" y="1"/>
                    <a:pt x="155" y="1"/>
                  </a:cubicBezTo>
                  <a:close/>
                </a:path>
              </a:pathLst>
            </a:custGeom>
            <a:solidFill>
              <a:srgbClr val="DD5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p24"/>
            <p:cNvSpPr/>
            <p:nvPr/>
          </p:nvSpPr>
          <p:spPr>
            <a:xfrm>
              <a:off x="1950775" y="2687050"/>
              <a:ext cx="93575" cy="81150"/>
            </a:xfrm>
            <a:custGeom>
              <a:rect b="b" l="l" r="r" t="t"/>
              <a:pathLst>
                <a:path extrusionOk="0" h="3246" w="3743">
                  <a:moveTo>
                    <a:pt x="730" y="0"/>
                  </a:moveTo>
                  <a:cubicBezTo>
                    <a:pt x="725" y="0"/>
                    <a:pt x="719" y="1"/>
                    <a:pt x="713" y="4"/>
                  </a:cubicBezTo>
                  <a:cubicBezTo>
                    <a:pt x="673" y="4"/>
                    <a:pt x="661" y="23"/>
                    <a:pt x="661" y="53"/>
                  </a:cubicBezTo>
                  <a:lnTo>
                    <a:pt x="661" y="114"/>
                  </a:lnTo>
                  <a:cubicBezTo>
                    <a:pt x="673" y="268"/>
                    <a:pt x="693" y="420"/>
                    <a:pt x="703" y="574"/>
                  </a:cubicBezTo>
                  <a:cubicBezTo>
                    <a:pt x="722" y="909"/>
                    <a:pt x="796" y="1257"/>
                    <a:pt x="825" y="1595"/>
                  </a:cubicBezTo>
                  <a:cubicBezTo>
                    <a:pt x="857" y="1849"/>
                    <a:pt x="896" y="2104"/>
                    <a:pt x="938" y="2358"/>
                  </a:cubicBezTo>
                  <a:cubicBezTo>
                    <a:pt x="957" y="2471"/>
                    <a:pt x="957" y="2603"/>
                    <a:pt x="1009" y="2725"/>
                  </a:cubicBezTo>
                  <a:lnTo>
                    <a:pt x="948" y="2725"/>
                  </a:lnTo>
                  <a:cubicBezTo>
                    <a:pt x="744" y="2745"/>
                    <a:pt x="539" y="2818"/>
                    <a:pt x="346" y="2909"/>
                  </a:cubicBezTo>
                  <a:cubicBezTo>
                    <a:pt x="233" y="2960"/>
                    <a:pt x="133" y="3031"/>
                    <a:pt x="49" y="3124"/>
                  </a:cubicBezTo>
                  <a:cubicBezTo>
                    <a:pt x="30" y="3154"/>
                    <a:pt x="0" y="3195"/>
                    <a:pt x="30" y="3225"/>
                  </a:cubicBezTo>
                  <a:cubicBezTo>
                    <a:pt x="41" y="3240"/>
                    <a:pt x="53" y="3245"/>
                    <a:pt x="66" y="3245"/>
                  </a:cubicBezTo>
                  <a:cubicBezTo>
                    <a:pt x="89" y="3245"/>
                    <a:pt x="112" y="3228"/>
                    <a:pt x="133" y="3215"/>
                  </a:cubicBezTo>
                  <a:cubicBezTo>
                    <a:pt x="233" y="3144"/>
                    <a:pt x="346" y="3093"/>
                    <a:pt x="458" y="3031"/>
                  </a:cubicBezTo>
                  <a:cubicBezTo>
                    <a:pt x="682" y="2924"/>
                    <a:pt x="918" y="2883"/>
                    <a:pt x="1157" y="2883"/>
                  </a:cubicBezTo>
                  <a:cubicBezTo>
                    <a:pt x="1213" y="2883"/>
                    <a:pt x="1269" y="2885"/>
                    <a:pt x="1325" y="2889"/>
                  </a:cubicBezTo>
                  <a:cubicBezTo>
                    <a:pt x="1611" y="2899"/>
                    <a:pt x="1907" y="2929"/>
                    <a:pt x="2191" y="2929"/>
                  </a:cubicBezTo>
                  <a:cubicBezTo>
                    <a:pt x="2340" y="2933"/>
                    <a:pt x="2489" y="2936"/>
                    <a:pt x="2637" y="2936"/>
                  </a:cubicBezTo>
                  <a:cubicBezTo>
                    <a:pt x="2876" y="2936"/>
                    <a:pt x="3115" y="2929"/>
                    <a:pt x="3354" y="2909"/>
                  </a:cubicBezTo>
                  <a:cubicBezTo>
                    <a:pt x="3457" y="2899"/>
                    <a:pt x="3569" y="2899"/>
                    <a:pt x="3672" y="2880"/>
                  </a:cubicBezTo>
                  <a:cubicBezTo>
                    <a:pt x="3711" y="2880"/>
                    <a:pt x="3743" y="2858"/>
                    <a:pt x="3733" y="2818"/>
                  </a:cubicBezTo>
                  <a:cubicBezTo>
                    <a:pt x="3733" y="2778"/>
                    <a:pt x="3714" y="2764"/>
                    <a:pt x="3686" y="2764"/>
                  </a:cubicBezTo>
                  <a:cubicBezTo>
                    <a:pt x="3678" y="2764"/>
                    <a:pt x="3669" y="2765"/>
                    <a:pt x="3660" y="2767"/>
                  </a:cubicBezTo>
                  <a:cubicBezTo>
                    <a:pt x="3550" y="2777"/>
                    <a:pt x="3447" y="2777"/>
                    <a:pt x="3334" y="2777"/>
                  </a:cubicBezTo>
                  <a:cubicBezTo>
                    <a:pt x="3087" y="2792"/>
                    <a:pt x="2838" y="2814"/>
                    <a:pt x="2585" y="2814"/>
                  </a:cubicBezTo>
                  <a:cubicBezTo>
                    <a:pt x="2506" y="2814"/>
                    <a:pt x="2426" y="2812"/>
                    <a:pt x="2345" y="2806"/>
                  </a:cubicBezTo>
                  <a:cubicBezTo>
                    <a:pt x="2081" y="2787"/>
                    <a:pt x="1804" y="2787"/>
                    <a:pt x="1540" y="2745"/>
                  </a:cubicBezTo>
                  <a:cubicBezTo>
                    <a:pt x="1408" y="2725"/>
                    <a:pt x="1273" y="2725"/>
                    <a:pt x="1141" y="2716"/>
                  </a:cubicBezTo>
                  <a:cubicBezTo>
                    <a:pt x="1173" y="2623"/>
                    <a:pt x="1131" y="2532"/>
                    <a:pt x="1112" y="2451"/>
                  </a:cubicBezTo>
                  <a:cubicBezTo>
                    <a:pt x="1060" y="2165"/>
                    <a:pt x="989" y="1879"/>
                    <a:pt x="957" y="1595"/>
                  </a:cubicBezTo>
                  <a:cubicBezTo>
                    <a:pt x="938" y="1379"/>
                    <a:pt x="906" y="1176"/>
                    <a:pt x="877" y="961"/>
                  </a:cubicBezTo>
                  <a:cubicBezTo>
                    <a:pt x="845" y="738"/>
                    <a:pt x="815" y="513"/>
                    <a:pt x="796" y="288"/>
                  </a:cubicBezTo>
                  <a:cubicBezTo>
                    <a:pt x="796" y="207"/>
                    <a:pt x="796" y="126"/>
                    <a:pt x="774" y="43"/>
                  </a:cubicBezTo>
                  <a:cubicBezTo>
                    <a:pt x="766" y="19"/>
                    <a:pt x="752" y="0"/>
                    <a:pt x="730" y="0"/>
                  </a:cubicBezTo>
                  <a:close/>
                </a:path>
              </a:pathLst>
            </a:custGeom>
            <a:solidFill>
              <a:srgbClr val="DD5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6" name="Google Shape;1906;p24"/>
            <p:cNvSpPr/>
            <p:nvPr/>
          </p:nvSpPr>
          <p:spPr>
            <a:xfrm>
              <a:off x="2181225" y="2809075"/>
              <a:ext cx="60225" cy="106225"/>
            </a:xfrm>
            <a:custGeom>
              <a:rect b="b" l="l" r="r" t="t"/>
              <a:pathLst>
                <a:path extrusionOk="0" h="4249" w="2409">
                  <a:moveTo>
                    <a:pt x="84" y="0"/>
                  </a:moveTo>
                  <a:cubicBezTo>
                    <a:pt x="64" y="0"/>
                    <a:pt x="45" y="10"/>
                    <a:pt x="32" y="38"/>
                  </a:cubicBezTo>
                  <a:cubicBezTo>
                    <a:pt x="0" y="67"/>
                    <a:pt x="10" y="89"/>
                    <a:pt x="32" y="118"/>
                  </a:cubicBezTo>
                  <a:cubicBezTo>
                    <a:pt x="71" y="160"/>
                    <a:pt x="103" y="202"/>
                    <a:pt x="145" y="241"/>
                  </a:cubicBezTo>
                  <a:cubicBezTo>
                    <a:pt x="480" y="598"/>
                    <a:pt x="786" y="985"/>
                    <a:pt x="1063" y="1403"/>
                  </a:cubicBezTo>
                  <a:cubicBezTo>
                    <a:pt x="1398" y="1935"/>
                    <a:pt x="1662" y="2505"/>
                    <a:pt x="1888" y="3097"/>
                  </a:cubicBezTo>
                  <a:cubicBezTo>
                    <a:pt x="2020" y="3413"/>
                    <a:pt x="2132" y="3739"/>
                    <a:pt x="2203" y="4066"/>
                  </a:cubicBezTo>
                  <a:cubicBezTo>
                    <a:pt x="2225" y="4118"/>
                    <a:pt x="2235" y="4167"/>
                    <a:pt x="2265" y="4208"/>
                  </a:cubicBezTo>
                  <a:cubicBezTo>
                    <a:pt x="2281" y="4231"/>
                    <a:pt x="2300" y="4248"/>
                    <a:pt x="2326" y="4248"/>
                  </a:cubicBezTo>
                  <a:cubicBezTo>
                    <a:pt x="2336" y="4248"/>
                    <a:pt x="2346" y="4246"/>
                    <a:pt x="2358" y="4240"/>
                  </a:cubicBezTo>
                  <a:cubicBezTo>
                    <a:pt x="2397" y="4228"/>
                    <a:pt x="2409" y="4199"/>
                    <a:pt x="2409" y="4157"/>
                  </a:cubicBezTo>
                  <a:cubicBezTo>
                    <a:pt x="2409" y="4137"/>
                    <a:pt x="2397" y="4118"/>
                    <a:pt x="2397" y="4096"/>
                  </a:cubicBezTo>
                  <a:cubicBezTo>
                    <a:pt x="2326" y="3873"/>
                    <a:pt x="2287" y="3638"/>
                    <a:pt x="2213" y="3423"/>
                  </a:cubicBezTo>
                  <a:cubicBezTo>
                    <a:pt x="2113" y="3117"/>
                    <a:pt x="1968" y="2833"/>
                    <a:pt x="1846" y="2537"/>
                  </a:cubicBezTo>
                  <a:cubicBezTo>
                    <a:pt x="1552" y="1864"/>
                    <a:pt x="1205" y="1220"/>
                    <a:pt x="735" y="640"/>
                  </a:cubicBezTo>
                  <a:cubicBezTo>
                    <a:pt x="573" y="434"/>
                    <a:pt x="409" y="231"/>
                    <a:pt x="206" y="67"/>
                  </a:cubicBezTo>
                  <a:cubicBezTo>
                    <a:pt x="184" y="47"/>
                    <a:pt x="155" y="18"/>
                    <a:pt x="113" y="6"/>
                  </a:cubicBezTo>
                  <a:cubicBezTo>
                    <a:pt x="103" y="3"/>
                    <a:pt x="94" y="0"/>
                    <a:pt x="84" y="0"/>
                  </a:cubicBezTo>
                  <a:close/>
                </a:path>
              </a:pathLst>
            </a:custGeom>
            <a:solidFill>
              <a:srgbClr val="DD5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7" name="Google Shape;1907;p24"/>
            <p:cNvSpPr/>
            <p:nvPr/>
          </p:nvSpPr>
          <p:spPr>
            <a:xfrm>
              <a:off x="2029525" y="2779475"/>
              <a:ext cx="86975" cy="44150"/>
            </a:xfrm>
            <a:custGeom>
              <a:rect b="b" l="l" r="r" t="t"/>
              <a:pathLst>
                <a:path extrusionOk="0" h="1766" w="3479">
                  <a:moveTo>
                    <a:pt x="3387" y="0"/>
                  </a:moveTo>
                  <a:cubicBezTo>
                    <a:pt x="3366" y="0"/>
                    <a:pt x="3345" y="8"/>
                    <a:pt x="3325" y="17"/>
                  </a:cubicBezTo>
                  <a:cubicBezTo>
                    <a:pt x="3305" y="27"/>
                    <a:pt x="3285" y="49"/>
                    <a:pt x="3263" y="69"/>
                  </a:cubicBezTo>
                  <a:cubicBezTo>
                    <a:pt x="3141" y="162"/>
                    <a:pt x="3031" y="252"/>
                    <a:pt x="2908" y="345"/>
                  </a:cubicBezTo>
                  <a:cubicBezTo>
                    <a:pt x="2642" y="517"/>
                    <a:pt x="2377" y="712"/>
                    <a:pt x="2113" y="906"/>
                  </a:cubicBezTo>
                  <a:cubicBezTo>
                    <a:pt x="1765" y="1160"/>
                    <a:pt x="1418" y="1405"/>
                    <a:pt x="1011" y="1557"/>
                  </a:cubicBezTo>
                  <a:cubicBezTo>
                    <a:pt x="989" y="1569"/>
                    <a:pt x="980" y="1569"/>
                    <a:pt x="970" y="1579"/>
                  </a:cubicBezTo>
                  <a:cubicBezTo>
                    <a:pt x="957" y="1598"/>
                    <a:pt x="944" y="1604"/>
                    <a:pt x="928" y="1604"/>
                  </a:cubicBezTo>
                  <a:cubicBezTo>
                    <a:pt x="919" y="1604"/>
                    <a:pt x="910" y="1602"/>
                    <a:pt x="899" y="1599"/>
                  </a:cubicBezTo>
                  <a:cubicBezTo>
                    <a:pt x="745" y="1569"/>
                    <a:pt x="593" y="1537"/>
                    <a:pt x="439" y="1537"/>
                  </a:cubicBezTo>
                  <a:lnTo>
                    <a:pt x="387" y="1537"/>
                  </a:lnTo>
                  <a:cubicBezTo>
                    <a:pt x="369" y="1536"/>
                    <a:pt x="350" y="1535"/>
                    <a:pt x="331" y="1535"/>
                  </a:cubicBezTo>
                  <a:cubicBezTo>
                    <a:pt x="239" y="1535"/>
                    <a:pt x="147" y="1554"/>
                    <a:pt x="62" y="1589"/>
                  </a:cubicBezTo>
                  <a:cubicBezTo>
                    <a:pt x="32" y="1599"/>
                    <a:pt x="1" y="1618"/>
                    <a:pt x="10" y="1660"/>
                  </a:cubicBezTo>
                  <a:cubicBezTo>
                    <a:pt x="10" y="1701"/>
                    <a:pt x="52" y="1701"/>
                    <a:pt x="81" y="1701"/>
                  </a:cubicBezTo>
                  <a:lnTo>
                    <a:pt x="143" y="1701"/>
                  </a:lnTo>
                  <a:cubicBezTo>
                    <a:pt x="207" y="1692"/>
                    <a:pt x="271" y="1688"/>
                    <a:pt x="334" y="1688"/>
                  </a:cubicBezTo>
                  <a:cubicBezTo>
                    <a:pt x="491" y="1688"/>
                    <a:pt x="644" y="1713"/>
                    <a:pt x="796" y="1741"/>
                  </a:cubicBezTo>
                  <a:cubicBezTo>
                    <a:pt x="854" y="1750"/>
                    <a:pt x="911" y="1765"/>
                    <a:pt x="970" y="1765"/>
                  </a:cubicBezTo>
                  <a:cubicBezTo>
                    <a:pt x="984" y="1765"/>
                    <a:pt x="998" y="1764"/>
                    <a:pt x="1011" y="1763"/>
                  </a:cubicBezTo>
                  <a:cubicBezTo>
                    <a:pt x="1205" y="1731"/>
                    <a:pt x="1357" y="1640"/>
                    <a:pt x="1511" y="1547"/>
                  </a:cubicBezTo>
                  <a:cubicBezTo>
                    <a:pt x="2091" y="1190"/>
                    <a:pt x="2632" y="783"/>
                    <a:pt x="3173" y="365"/>
                  </a:cubicBezTo>
                  <a:cubicBezTo>
                    <a:pt x="3254" y="304"/>
                    <a:pt x="3347" y="223"/>
                    <a:pt x="3427" y="140"/>
                  </a:cubicBezTo>
                  <a:cubicBezTo>
                    <a:pt x="3459" y="110"/>
                    <a:pt x="3479" y="69"/>
                    <a:pt x="3447" y="27"/>
                  </a:cubicBezTo>
                  <a:cubicBezTo>
                    <a:pt x="3427" y="8"/>
                    <a:pt x="3407" y="0"/>
                    <a:pt x="3387" y="0"/>
                  </a:cubicBezTo>
                  <a:close/>
                </a:path>
              </a:pathLst>
            </a:custGeom>
            <a:solidFill>
              <a:srgbClr val="DD5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24"/>
            <p:cNvSpPr/>
            <p:nvPr/>
          </p:nvSpPr>
          <p:spPr>
            <a:xfrm>
              <a:off x="1932425" y="2528200"/>
              <a:ext cx="78525" cy="58975"/>
            </a:xfrm>
            <a:custGeom>
              <a:rect b="b" l="l" r="r" t="t"/>
              <a:pathLst>
                <a:path extrusionOk="0" h="2359" w="3141">
                  <a:moveTo>
                    <a:pt x="3079" y="1"/>
                  </a:moveTo>
                  <a:cubicBezTo>
                    <a:pt x="3049" y="1"/>
                    <a:pt x="3026" y="18"/>
                    <a:pt x="3018" y="43"/>
                  </a:cubicBezTo>
                  <a:cubicBezTo>
                    <a:pt x="3008" y="65"/>
                    <a:pt x="2999" y="74"/>
                    <a:pt x="2999" y="84"/>
                  </a:cubicBezTo>
                  <a:cubicBezTo>
                    <a:pt x="2937" y="349"/>
                    <a:pt x="2773" y="544"/>
                    <a:pt x="2590" y="738"/>
                  </a:cubicBezTo>
                  <a:cubicBezTo>
                    <a:pt x="2284" y="1063"/>
                    <a:pt x="1897" y="1288"/>
                    <a:pt x="1488" y="1450"/>
                  </a:cubicBezTo>
                  <a:cubicBezTo>
                    <a:pt x="1182" y="1572"/>
                    <a:pt x="876" y="1656"/>
                    <a:pt x="590" y="1829"/>
                  </a:cubicBezTo>
                  <a:cubicBezTo>
                    <a:pt x="406" y="1930"/>
                    <a:pt x="233" y="2052"/>
                    <a:pt x="71" y="2184"/>
                  </a:cubicBezTo>
                  <a:cubicBezTo>
                    <a:pt x="29" y="2226"/>
                    <a:pt x="0" y="2268"/>
                    <a:pt x="29" y="2329"/>
                  </a:cubicBezTo>
                  <a:cubicBezTo>
                    <a:pt x="45" y="2348"/>
                    <a:pt x="66" y="2358"/>
                    <a:pt x="91" y="2358"/>
                  </a:cubicBezTo>
                  <a:cubicBezTo>
                    <a:pt x="116" y="2358"/>
                    <a:pt x="147" y="2348"/>
                    <a:pt x="184" y="2329"/>
                  </a:cubicBezTo>
                  <a:cubicBezTo>
                    <a:pt x="223" y="2297"/>
                    <a:pt x="264" y="2258"/>
                    <a:pt x="306" y="2226"/>
                  </a:cubicBezTo>
                  <a:cubicBezTo>
                    <a:pt x="712" y="1930"/>
                    <a:pt x="1173" y="1736"/>
                    <a:pt x="1640" y="1572"/>
                  </a:cubicBezTo>
                  <a:cubicBezTo>
                    <a:pt x="1865" y="1492"/>
                    <a:pt x="2081" y="1389"/>
                    <a:pt x="2274" y="1257"/>
                  </a:cubicBezTo>
                  <a:cubicBezTo>
                    <a:pt x="2600" y="1044"/>
                    <a:pt x="2864" y="757"/>
                    <a:pt x="3038" y="410"/>
                  </a:cubicBezTo>
                  <a:cubicBezTo>
                    <a:pt x="3089" y="309"/>
                    <a:pt x="3121" y="197"/>
                    <a:pt x="3140" y="84"/>
                  </a:cubicBezTo>
                  <a:cubicBezTo>
                    <a:pt x="3140" y="43"/>
                    <a:pt x="3131" y="13"/>
                    <a:pt x="3099" y="3"/>
                  </a:cubicBezTo>
                  <a:cubicBezTo>
                    <a:pt x="3092" y="2"/>
                    <a:pt x="3085" y="1"/>
                    <a:pt x="3079" y="1"/>
                  </a:cubicBezTo>
                  <a:close/>
                </a:path>
              </a:pathLst>
            </a:custGeom>
            <a:solidFill>
              <a:srgbClr val="DD5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p24"/>
            <p:cNvSpPr/>
            <p:nvPr/>
          </p:nvSpPr>
          <p:spPr>
            <a:xfrm>
              <a:off x="1904575" y="2833400"/>
              <a:ext cx="33200" cy="80925"/>
            </a:xfrm>
            <a:custGeom>
              <a:rect b="b" l="l" r="r" t="t"/>
              <a:pathLst>
                <a:path extrusionOk="0" h="3237" w="1328">
                  <a:moveTo>
                    <a:pt x="1255" y="1"/>
                  </a:moveTo>
                  <a:cubicBezTo>
                    <a:pt x="1244" y="1"/>
                    <a:pt x="1234" y="4"/>
                    <a:pt x="1224" y="12"/>
                  </a:cubicBezTo>
                  <a:cubicBezTo>
                    <a:pt x="1205" y="24"/>
                    <a:pt x="1185" y="44"/>
                    <a:pt x="1175" y="63"/>
                  </a:cubicBezTo>
                  <a:cubicBezTo>
                    <a:pt x="970" y="308"/>
                    <a:pt x="796" y="575"/>
                    <a:pt x="654" y="859"/>
                  </a:cubicBezTo>
                  <a:cubicBezTo>
                    <a:pt x="409" y="1358"/>
                    <a:pt x="216" y="1879"/>
                    <a:pt x="103" y="2430"/>
                  </a:cubicBezTo>
                  <a:cubicBezTo>
                    <a:pt x="62" y="2643"/>
                    <a:pt x="22" y="2859"/>
                    <a:pt x="13" y="3042"/>
                  </a:cubicBezTo>
                  <a:cubicBezTo>
                    <a:pt x="0" y="3194"/>
                    <a:pt x="22" y="3226"/>
                    <a:pt x="74" y="3235"/>
                  </a:cubicBezTo>
                  <a:cubicBezTo>
                    <a:pt x="80" y="3236"/>
                    <a:pt x="85" y="3237"/>
                    <a:pt x="91" y="3237"/>
                  </a:cubicBezTo>
                  <a:cubicBezTo>
                    <a:pt x="141" y="3237"/>
                    <a:pt x="166" y="3194"/>
                    <a:pt x="184" y="3084"/>
                  </a:cubicBezTo>
                  <a:cubicBezTo>
                    <a:pt x="235" y="2746"/>
                    <a:pt x="319" y="2411"/>
                    <a:pt x="419" y="2073"/>
                  </a:cubicBezTo>
                  <a:cubicBezTo>
                    <a:pt x="583" y="1532"/>
                    <a:pt x="776" y="991"/>
                    <a:pt x="1082" y="501"/>
                  </a:cubicBezTo>
                  <a:cubicBezTo>
                    <a:pt x="1153" y="391"/>
                    <a:pt x="1214" y="279"/>
                    <a:pt x="1285" y="166"/>
                  </a:cubicBezTo>
                  <a:cubicBezTo>
                    <a:pt x="1298" y="146"/>
                    <a:pt x="1307" y="115"/>
                    <a:pt x="1317" y="85"/>
                  </a:cubicBezTo>
                  <a:cubicBezTo>
                    <a:pt x="1327" y="63"/>
                    <a:pt x="1327" y="34"/>
                    <a:pt x="1298" y="12"/>
                  </a:cubicBezTo>
                  <a:cubicBezTo>
                    <a:pt x="1285" y="6"/>
                    <a:pt x="1270" y="1"/>
                    <a:pt x="1255" y="1"/>
                  </a:cubicBezTo>
                  <a:close/>
                </a:path>
              </a:pathLst>
            </a:custGeom>
            <a:solidFill>
              <a:srgbClr val="DD5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0" name="Google Shape;1910;p24"/>
            <p:cNvSpPr/>
            <p:nvPr/>
          </p:nvSpPr>
          <p:spPr>
            <a:xfrm>
              <a:off x="1917125" y="2465800"/>
              <a:ext cx="31600" cy="70300"/>
            </a:xfrm>
            <a:custGeom>
              <a:rect b="b" l="l" r="r" t="t"/>
              <a:pathLst>
                <a:path extrusionOk="0" h="2812" w="1264">
                  <a:moveTo>
                    <a:pt x="1121" y="0"/>
                  </a:moveTo>
                  <a:cubicBezTo>
                    <a:pt x="1080" y="10"/>
                    <a:pt x="1060" y="42"/>
                    <a:pt x="1060" y="81"/>
                  </a:cubicBezTo>
                  <a:lnTo>
                    <a:pt x="1060" y="174"/>
                  </a:lnTo>
                  <a:cubicBezTo>
                    <a:pt x="1070" y="265"/>
                    <a:pt x="1070" y="358"/>
                    <a:pt x="1070" y="419"/>
                  </a:cubicBezTo>
                  <a:cubicBezTo>
                    <a:pt x="1060" y="593"/>
                    <a:pt x="1050" y="735"/>
                    <a:pt x="1040" y="877"/>
                  </a:cubicBezTo>
                  <a:cubicBezTo>
                    <a:pt x="1028" y="1102"/>
                    <a:pt x="979" y="1327"/>
                    <a:pt x="896" y="1540"/>
                  </a:cubicBezTo>
                  <a:cubicBezTo>
                    <a:pt x="722" y="1958"/>
                    <a:pt x="448" y="2294"/>
                    <a:pt x="142" y="2612"/>
                  </a:cubicBezTo>
                  <a:cubicBezTo>
                    <a:pt x="100" y="2641"/>
                    <a:pt x="71" y="2683"/>
                    <a:pt x="30" y="2712"/>
                  </a:cubicBezTo>
                  <a:cubicBezTo>
                    <a:pt x="10" y="2734"/>
                    <a:pt x="0" y="2764"/>
                    <a:pt x="20" y="2783"/>
                  </a:cubicBezTo>
                  <a:cubicBezTo>
                    <a:pt x="32" y="2804"/>
                    <a:pt x="46" y="2811"/>
                    <a:pt x="62" y="2811"/>
                  </a:cubicBezTo>
                  <a:cubicBezTo>
                    <a:pt x="71" y="2811"/>
                    <a:pt x="80" y="2809"/>
                    <a:pt x="91" y="2805"/>
                  </a:cubicBezTo>
                  <a:cubicBezTo>
                    <a:pt x="123" y="2796"/>
                    <a:pt x="142" y="2774"/>
                    <a:pt x="162" y="2754"/>
                  </a:cubicBezTo>
                  <a:cubicBezTo>
                    <a:pt x="468" y="2499"/>
                    <a:pt x="703" y="2184"/>
                    <a:pt x="906" y="1856"/>
                  </a:cubicBezTo>
                  <a:cubicBezTo>
                    <a:pt x="1080" y="1572"/>
                    <a:pt x="1202" y="1276"/>
                    <a:pt x="1244" y="948"/>
                  </a:cubicBezTo>
                  <a:cubicBezTo>
                    <a:pt x="1263" y="735"/>
                    <a:pt x="1253" y="531"/>
                    <a:pt x="1224" y="326"/>
                  </a:cubicBezTo>
                  <a:cubicBezTo>
                    <a:pt x="1224" y="235"/>
                    <a:pt x="1202" y="152"/>
                    <a:pt x="1192" y="71"/>
                  </a:cubicBezTo>
                  <a:cubicBezTo>
                    <a:pt x="1192" y="20"/>
                    <a:pt x="1163" y="0"/>
                    <a:pt x="1121" y="0"/>
                  </a:cubicBezTo>
                  <a:close/>
                </a:path>
              </a:pathLst>
            </a:custGeom>
            <a:solidFill>
              <a:srgbClr val="DD5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1" name="Google Shape;1911;p24"/>
            <p:cNvSpPr/>
            <p:nvPr/>
          </p:nvSpPr>
          <p:spPr>
            <a:xfrm>
              <a:off x="1871225" y="2581450"/>
              <a:ext cx="27800" cy="60500"/>
            </a:xfrm>
            <a:custGeom>
              <a:rect b="b" l="l" r="r" t="t"/>
              <a:pathLst>
                <a:path extrusionOk="0" h="2420" w="1112">
                  <a:moveTo>
                    <a:pt x="166" y="0"/>
                  </a:moveTo>
                  <a:cubicBezTo>
                    <a:pt x="152" y="0"/>
                    <a:pt x="140" y="11"/>
                    <a:pt x="133" y="25"/>
                  </a:cubicBezTo>
                  <a:cubicBezTo>
                    <a:pt x="101" y="54"/>
                    <a:pt x="81" y="96"/>
                    <a:pt x="71" y="147"/>
                  </a:cubicBezTo>
                  <a:cubicBezTo>
                    <a:pt x="10" y="311"/>
                    <a:pt x="10" y="495"/>
                    <a:pt x="0" y="647"/>
                  </a:cubicBezTo>
                  <a:cubicBezTo>
                    <a:pt x="0" y="830"/>
                    <a:pt x="30" y="994"/>
                    <a:pt x="62" y="1146"/>
                  </a:cubicBezTo>
                  <a:cubicBezTo>
                    <a:pt x="142" y="1513"/>
                    <a:pt x="316" y="1829"/>
                    <a:pt x="561" y="2115"/>
                  </a:cubicBezTo>
                  <a:cubicBezTo>
                    <a:pt x="673" y="2257"/>
                    <a:pt x="806" y="2380"/>
                    <a:pt x="989" y="2411"/>
                  </a:cubicBezTo>
                  <a:cubicBezTo>
                    <a:pt x="1005" y="2415"/>
                    <a:pt x="1021" y="2419"/>
                    <a:pt x="1036" y="2419"/>
                  </a:cubicBezTo>
                  <a:cubicBezTo>
                    <a:pt x="1058" y="2419"/>
                    <a:pt x="1078" y="2410"/>
                    <a:pt x="1090" y="2380"/>
                  </a:cubicBezTo>
                  <a:cubicBezTo>
                    <a:pt x="1112" y="2340"/>
                    <a:pt x="1080" y="2309"/>
                    <a:pt x="1041" y="2279"/>
                  </a:cubicBezTo>
                  <a:cubicBezTo>
                    <a:pt x="906" y="2196"/>
                    <a:pt x="784" y="2096"/>
                    <a:pt x="683" y="1973"/>
                  </a:cubicBezTo>
                  <a:cubicBezTo>
                    <a:pt x="284" y="1503"/>
                    <a:pt x="142" y="943"/>
                    <a:pt x="172" y="341"/>
                  </a:cubicBezTo>
                  <a:cubicBezTo>
                    <a:pt x="172" y="238"/>
                    <a:pt x="194" y="147"/>
                    <a:pt x="204" y="45"/>
                  </a:cubicBezTo>
                  <a:cubicBezTo>
                    <a:pt x="204" y="35"/>
                    <a:pt x="204" y="15"/>
                    <a:pt x="184" y="5"/>
                  </a:cubicBezTo>
                  <a:cubicBezTo>
                    <a:pt x="178" y="2"/>
                    <a:pt x="172" y="0"/>
                    <a:pt x="166" y="0"/>
                  </a:cubicBezTo>
                  <a:close/>
                </a:path>
              </a:pathLst>
            </a:custGeom>
            <a:solidFill>
              <a:srgbClr val="DD5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2" name="Google Shape;1912;p24"/>
            <p:cNvSpPr/>
            <p:nvPr/>
          </p:nvSpPr>
          <p:spPr>
            <a:xfrm>
              <a:off x="2068025" y="2449225"/>
              <a:ext cx="41325" cy="44475"/>
            </a:xfrm>
            <a:custGeom>
              <a:rect b="b" l="l" r="r" t="t"/>
              <a:pathLst>
                <a:path extrusionOk="0" h="1779" w="1653">
                  <a:moveTo>
                    <a:pt x="1552" y="0"/>
                  </a:moveTo>
                  <a:cubicBezTo>
                    <a:pt x="1491" y="0"/>
                    <a:pt x="1469" y="51"/>
                    <a:pt x="1469" y="103"/>
                  </a:cubicBezTo>
                  <a:cubicBezTo>
                    <a:pt x="1469" y="142"/>
                    <a:pt x="1459" y="164"/>
                    <a:pt x="1449" y="193"/>
                  </a:cubicBezTo>
                  <a:cubicBezTo>
                    <a:pt x="1356" y="509"/>
                    <a:pt x="1195" y="776"/>
                    <a:pt x="969" y="1011"/>
                  </a:cubicBezTo>
                  <a:cubicBezTo>
                    <a:pt x="857" y="1111"/>
                    <a:pt x="744" y="1214"/>
                    <a:pt x="634" y="1305"/>
                  </a:cubicBezTo>
                  <a:cubicBezTo>
                    <a:pt x="480" y="1427"/>
                    <a:pt x="316" y="1540"/>
                    <a:pt x="132" y="1601"/>
                  </a:cubicBezTo>
                  <a:cubicBezTo>
                    <a:pt x="103" y="1611"/>
                    <a:pt x="71" y="1633"/>
                    <a:pt x="42" y="1642"/>
                  </a:cubicBezTo>
                  <a:cubicBezTo>
                    <a:pt x="10" y="1662"/>
                    <a:pt x="0" y="1704"/>
                    <a:pt x="10" y="1733"/>
                  </a:cubicBezTo>
                  <a:cubicBezTo>
                    <a:pt x="27" y="1765"/>
                    <a:pt x="48" y="1778"/>
                    <a:pt x="71" y="1778"/>
                  </a:cubicBezTo>
                  <a:cubicBezTo>
                    <a:pt x="78" y="1778"/>
                    <a:pt x="86" y="1777"/>
                    <a:pt x="93" y="1775"/>
                  </a:cubicBezTo>
                  <a:cubicBezTo>
                    <a:pt x="113" y="1775"/>
                    <a:pt x="123" y="1775"/>
                    <a:pt x="145" y="1765"/>
                  </a:cubicBezTo>
                  <a:cubicBezTo>
                    <a:pt x="267" y="1713"/>
                    <a:pt x="399" y="1662"/>
                    <a:pt x="522" y="1601"/>
                  </a:cubicBezTo>
                  <a:cubicBezTo>
                    <a:pt x="940" y="1378"/>
                    <a:pt x="1256" y="1060"/>
                    <a:pt x="1479" y="654"/>
                  </a:cubicBezTo>
                  <a:cubicBezTo>
                    <a:pt x="1572" y="490"/>
                    <a:pt x="1633" y="316"/>
                    <a:pt x="1652" y="122"/>
                  </a:cubicBezTo>
                  <a:lnTo>
                    <a:pt x="1652" y="103"/>
                  </a:lnTo>
                  <a:cubicBezTo>
                    <a:pt x="1643" y="42"/>
                    <a:pt x="1613" y="0"/>
                    <a:pt x="1552" y="0"/>
                  </a:cubicBezTo>
                  <a:close/>
                </a:path>
              </a:pathLst>
            </a:custGeom>
            <a:solidFill>
              <a:srgbClr val="DD5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3" name="Google Shape;1913;p24"/>
            <p:cNvSpPr/>
            <p:nvPr/>
          </p:nvSpPr>
          <p:spPr>
            <a:xfrm>
              <a:off x="2089675" y="2525300"/>
              <a:ext cx="50825" cy="34325"/>
            </a:xfrm>
            <a:custGeom>
              <a:rect b="b" l="l" r="r" t="t"/>
              <a:pathLst>
                <a:path extrusionOk="0" h="1373" w="2033">
                  <a:moveTo>
                    <a:pt x="52" y="0"/>
                  </a:moveTo>
                  <a:cubicBezTo>
                    <a:pt x="46" y="0"/>
                    <a:pt x="39" y="2"/>
                    <a:pt x="32" y="7"/>
                  </a:cubicBezTo>
                  <a:cubicBezTo>
                    <a:pt x="1" y="17"/>
                    <a:pt x="13" y="48"/>
                    <a:pt x="23" y="68"/>
                  </a:cubicBezTo>
                  <a:cubicBezTo>
                    <a:pt x="32" y="149"/>
                    <a:pt x="52" y="220"/>
                    <a:pt x="94" y="293"/>
                  </a:cubicBezTo>
                  <a:cubicBezTo>
                    <a:pt x="258" y="629"/>
                    <a:pt x="542" y="832"/>
                    <a:pt x="857" y="996"/>
                  </a:cubicBezTo>
                  <a:cubicBezTo>
                    <a:pt x="1163" y="1160"/>
                    <a:pt x="1491" y="1250"/>
                    <a:pt x="1817" y="1333"/>
                  </a:cubicBezTo>
                  <a:cubicBezTo>
                    <a:pt x="1868" y="1353"/>
                    <a:pt x="1920" y="1363"/>
                    <a:pt x="1959" y="1373"/>
                  </a:cubicBezTo>
                  <a:cubicBezTo>
                    <a:pt x="1991" y="1363"/>
                    <a:pt x="2020" y="1363"/>
                    <a:pt x="2020" y="1333"/>
                  </a:cubicBezTo>
                  <a:cubicBezTo>
                    <a:pt x="2032" y="1302"/>
                    <a:pt x="2020" y="1282"/>
                    <a:pt x="1991" y="1272"/>
                  </a:cubicBezTo>
                  <a:cubicBezTo>
                    <a:pt x="1981" y="1260"/>
                    <a:pt x="1959" y="1260"/>
                    <a:pt x="1939" y="1250"/>
                  </a:cubicBezTo>
                  <a:cubicBezTo>
                    <a:pt x="1685" y="1179"/>
                    <a:pt x="1420" y="1076"/>
                    <a:pt x="1163" y="976"/>
                  </a:cubicBezTo>
                  <a:cubicBezTo>
                    <a:pt x="828" y="844"/>
                    <a:pt x="532" y="638"/>
                    <a:pt x="297" y="354"/>
                  </a:cubicBezTo>
                  <a:cubicBezTo>
                    <a:pt x="216" y="252"/>
                    <a:pt x="155" y="149"/>
                    <a:pt x="94" y="36"/>
                  </a:cubicBezTo>
                  <a:cubicBezTo>
                    <a:pt x="86" y="21"/>
                    <a:pt x="71" y="0"/>
                    <a:pt x="52" y="0"/>
                  </a:cubicBezTo>
                  <a:close/>
                </a:path>
              </a:pathLst>
            </a:custGeom>
            <a:solidFill>
              <a:srgbClr val="DD5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4" name="Google Shape;1914;p24"/>
            <p:cNvSpPr/>
            <p:nvPr/>
          </p:nvSpPr>
          <p:spPr>
            <a:xfrm>
              <a:off x="2071075" y="2718050"/>
              <a:ext cx="45625" cy="32625"/>
            </a:xfrm>
            <a:custGeom>
              <a:rect b="b" l="l" r="r" t="t"/>
              <a:pathLst>
                <a:path extrusionOk="0" h="1305" w="1825">
                  <a:moveTo>
                    <a:pt x="1760" y="1"/>
                  </a:moveTo>
                  <a:cubicBezTo>
                    <a:pt x="1749" y="1"/>
                    <a:pt x="1737" y="3"/>
                    <a:pt x="1724" y="7"/>
                  </a:cubicBezTo>
                  <a:cubicBezTo>
                    <a:pt x="1491" y="98"/>
                    <a:pt x="1256" y="191"/>
                    <a:pt x="1041" y="323"/>
                  </a:cubicBezTo>
                  <a:cubicBezTo>
                    <a:pt x="786" y="487"/>
                    <a:pt x="551" y="690"/>
                    <a:pt x="297" y="874"/>
                  </a:cubicBezTo>
                  <a:cubicBezTo>
                    <a:pt x="194" y="954"/>
                    <a:pt x="103" y="1067"/>
                    <a:pt x="32" y="1189"/>
                  </a:cubicBezTo>
                  <a:cubicBezTo>
                    <a:pt x="10" y="1231"/>
                    <a:pt x="1" y="1260"/>
                    <a:pt x="42" y="1292"/>
                  </a:cubicBezTo>
                  <a:cubicBezTo>
                    <a:pt x="54" y="1301"/>
                    <a:pt x="65" y="1304"/>
                    <a:pt x="76" y="1304"/>
                  </a:cubicBezTo>
                  <a:cubicBezTo>
                    <a:pt x="101" y="1304"/>
                    <a:pt x="122" y="1283"/>
                    <a:pt x="145" y="1260"/>
                  </a:cubicBezTo>
                  <a:cubicBezTo>
                    <a:pt x="194" y="1199"/>
                    <a:pt x="245" y="1138"/>
                    <a:pt x="297" y="1077"/>
                  </a:cubicBezTo>
                  <a:cubicBezTo>
                    <a:pt x="471" y="883"/>
                    <a:pt x="683" y="732"/>
                    <a:pt x="909" y="599"/>
                  </a:cubicBezTo>
                  <a:cubicBezTo>
                    <a:pt x="1185" y="426"/>
                    <a:pt x="1450" y="232"/>
                    <a:pt x="1775" y="129"/>
                  </a:cubicBezTo>
                  <a:cubicBezTo>
                    <a:pt x="1797" y="120"/>
                    <a:pt x="1817" y="98"/>
                    <a:pt x="1817" y="68"/>
                  </a:cubicBezTo>
                  <a:cubicBezTo>
                    <a:pt x="1824" y="28"/>
                    <a:pt x="1800" y="1"/>
                    <a:pt x="1760" y="1"/>
                  </a:cubicBezTo>
                  <a:close/>
                </a:path>
              </a:pathLst>
            </a:custGeom>
            <a:solidFill>
              <a:srgbClr val="DD5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5" name="Google Shape;1915;p24"/>
            <p:cNvSpPr/>
            <p:nvPr/>
          </p:nvSpPr>
          <p:spPr>
            <a:xfrm>
              <a:off x="2100950" y="2726300"/>
              <a:ext cx="47450" cy="16650"/>
            </a:xfrm>
            <a:custGeom>
              <a:rect b="b" l="l" r="r" t="t"/>
              <a:pathLst>
                <a:path extrusionOk="0" h="666" w="1898">
                  <a:moveTo>
                    <a:pt x="1817" y="1"/>
                  </a:moveTo>
                  <a:cubicBezTo>
                    <a:pt x="1794" y="1"/>
                    <a:pt x="1772" y="16"/>
                    <a:pt x="1753" y="34"/>
                  </a:cubicBezTo>
                  <a:cubicBezTo>
                    <a:pt x="1713" y="64"/>
                    <a:pt x="1672" y="96"/>
                    <a:pt x="1630" y="125"/>
                  </a:cubicBezTo>
                  <a:cubicBezTo>
                    <a:pt x="1488" y="247"/>
                    <a:pt x="1314" y="309"/>
                    <a:pt x="1141" y="360"/>
                  </a:cubicBezTo>
                  <a:cubicBezTo>
                    <a:pt x="928" y="421"/>
                    <a:pt x="712" y="482"/>
                    <a:pt x="499" y="492"/>
                  </a:cubicBezTo>
                  <a:cubicBezTo>
                    <a:pt x="432" y="503"/>
                    <a:pt x="367" y="505"/>
                    <a:pt x="301" y="505"/>
                  </a:cubicBezTo>
                  <a:cubicBezTo>
                    <a:pt x="228" y="505"/>
                    <a:pt x="156" y="502"/>
                    <a:pt x="81" y="502"/>
                  </a:cubicBezTo>
                  <a:cubicBezTo>
                    <a:pt x="39" y="514"/>
                    <a:pt x="10" y="524"/>
                    <a:pt x="0" y="563"/>
                  </a:cubicBezTo>
                  <a:cubicBezTo>
                    <a:pt x="0" y="605"/>
                    <a:pt x="20" y="637"/>
                    <a:pt x="61" y="646"/>
                  </a:cubicBezTo>
                  <a:cubicBezTo>
                    <a:pt x="142" y="656"/>
                    <a:pt x="213" y="666"/>
                    <a:pt x="296" y="666"/>
                  </a:cubicBezTo>
                  <a:cubicBezTo>
                    <a:pt x="551" y="656"/>
                    <a:pt x="796" y="615"/>
                    <a:pt x="1040" y="544"/>
                  </a:cubicBezTo>
                  <a:cubicBezTo>
                    <a:pt x="1336" y="463"/>
                    <a:pt x="1591" y="318"/>
                    <a:pt x="1836" y="147"/>
                  </a:cubicBezTo>
                  <a:cubicBezTo>
                    <a:pt x="1887" y="105"/>
                    <a:pt x="1897" y="54"/>
                    <a:pt x="1865" y="25"/>
                  </a:cubicBezTo>
                  <a:cubicBezTo>
                    <a:pt x="1849" y="8"/>
                    <a:pt x="1833" y="1"/>
                    <a:pt x="1817" y="1"/>
                  </a:cubicBezTo>
                  <a:close/>
                </a:path>
              </a:pathLst>
            </a:custGeom>
            <a:solidFill>
              <a:srgbClr val="DD5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6" name="Google Shape;1916;p24"/>
            <p:cNvSpPr/>
            <p:nvPr/>
          </p:nvSpPr>
          <p:spPr>
            <a:xfrm>
              <a:off x="1938775" y="2553000"/>
              <a:ext cx="5100" cy="5350"/>
            </a:xfrm>
            <a:custGeom>
              <a:rect b="b" l="l" r="r" t="t"/>
              <a:pathLst>
                <a:path extrusionOk="0" h="214" w="204">
                  <a:moveTo>
                    <a:pt x="133" y="0"/>
                  </a:moveTo>
                  <a:cubicBezTo>
                    <a:pt x="72" y="0"/>
                    <a:pt x="1" y="81"/>
                    <a:pt x="1" y="164"/>
                  </a:cubicBezTo>
                  <a:cubicBezTo>
                    <a:pt x="1" y="184"/>
                    <a:pt x="30" y="203"/>
                    <a:pt x="72" y="213"/>
                  </a:cubicBezTo>
                  <a:cubicBezTo>
                    <a:pt x="123" y="213"/>
                    <a:pt x="204" y="123"/>
                    <a:pt x="204" y="61"/>
                  </a:cubicBezTo>
                  <a:cubicBezTo>
                    <a:pt x="204" y="20"/>
                    <a:pt x="174" y="0"/>
                    <a:pt x="133" y="0"/>
                  </a:cubicBezTo>
                  <a:close/>
                </a:path>
              </a:pathLst>
            </a:custGeom>
            <a:solidFill>
              <a:srgbClr val="DD5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7" name="Google Shape;1917;p24"/>
            <p:cNvSpPr/>
            <p:nvPr/>
          </p:nvSpPr>
          <p:spPr>
            <a:xfrm>
              <a:off x="2126950" y="2522900"/>
              <a:ext cx="4375" cy="5175"/>
            </a:xfrm>
            <a:custGeom>
              <a:rect b="b" l="l" r="r" t="t"/>
              <a:pathLst>
                <a:path extrusionOk="0" h="207" w="175">
                  <a:moveTo>
                    <a:pt x="71" y="0"/>
                  </a:moveTo>
                  <a:cubicBezTo>
                    <a:pt x="20" y="0"/>
                    <a:pt x="10" y="32"/>
                    <a:pt x="0" y="71"/>
                  </a:cubicBezTo>
                  <a:cubicBezTo>
                    <a:pt x="0" y="129"/>
                    <a:pt x="55" y="206"/>
                    <a:pt x="104" y="206"/>
                  </a:cubicBezTo>
                  <a:cubicBezTo>
                    <a:pt x="107" y="206"/>
                    <a:pt x="110" y="206"/>
                    <a:pt x="113" y="206"/>
                  </a:cubicBezTo>
                  <a:cubicBezTo>
                    <a:pt x="152" y="206"/>
                    <a:pt x="174" y="184"/>
                    <a:pt x="174" y="144"/>
                  </a:cubicBezTo>
                  <a:cubicBezTo>
                    <a:pt x="174" y="71"/>
                    <a:pt x="123" y="0"/>
                    <a:pt x="71" y="0"/>
                  </a:cubicBezTo>
                  <a:close/>
                </a:path>
              </a:pathLst>
            </a:custGeom>
            <a:solidFill>
              <a:srgbClr val="DD5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24"/>
            <p:cNvSpPr/>
            <p:nvPr/>
          </p:nvSpPr>
          <p:spPr>
            <a:xfrm>
              <a:off x="2132525" y="2519575"/>
              <a:ext cx="4125" cy="4375"/>
            </a:xfrm>
            <a:custGeom>
              <a:rect b="b" l="l" r="r" t="t"/>
              <a:pathLst>
                <a:path extrusionOk="0" h="175" w="165">
                  <a:moveTo>
                    <a:pt x="83" y="1"/>
                  </a:moveTo>
                  <a:cubicBezTo>
                    <a:pt x="42" y="1"/>
                    <a:pt x="0" y="20"/>
                    <a:pt x="0" y="72"/>
                  </a:cubicBezTo>
                  <a:cubicBezTo>
                    <a:pt x="0" y="123"/>
                    <a:pt x="51" y="175"/>
                    <a:pt x="103" y="175"/>
                  </a:cubicBezTo>
                  <a:cubicBezTo>
                    <a:pt x="144" y="175"/>
                    <a:pt x="164" y="155"/>
                    <a:pt x="164" y="104"/>
                  </a:cubicBezTo>
                  <a:cubicBezTo>
                    <a:pt x="164" y="52"/>
                    <a:pt x="122" y="1"/>
                    <a:pt x="83" y="1"/>
                  </a:cubicBezTo>
                  <a:close/>
                </a:path>
              </a:pathLst>
            </a:custGeom>
            <a:solidFill>
              <a:srgbClr val="DD5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24"/>
            <p:cNvSpPr/>
            <p:nvPr/>
          </p:nvSpPr>
          <p:spPr>
            <a:xfrm>
              <a:off x="1947950" y="2551225"/>
              <a:ext cx="3825" cy="4600"/>
            </a:xfrm>
            <a:custGeom>
              <a:rect b="b" l="l" r="r" t="t"/>
              <a:pathLst>
                <a:path extrusionOk="0" h="184" w="153">
                  <a:moveTo>
                    <a:pt x="82" y="0"/>
                  </a:moveTo>
                  <a:cubicBezTo>
                    <a:pt x="30" y="0"/>
                    <a:pt x="1" y="52"/>
                    <a:pt x="1" y="101"/>
                  </a:cubicBezTo>
                  <a:cubicBezTo>
                    <a:pt x="1" y="142"/>
                    <a:pt x="20" y="174"/>
                    <a:pt x="62" y="184"/>
                  </a:cubicBezTo>
                  <a:cubicBezTo>
                    <a:pt x="113" y="184"/>
                    <a:pt x="153" y="142"/>
                    <a:pt x="153" y="81"/>
                  </a:cubicBezTo>
                  <a:cubicBezTo>
                    <a:pt x="153" y="30"/>
                    <a:pt x="133" y="0"/>
                    <a:pt x="82" y="0"/>
                  </a:cubicBezTo>
                  <a:close/>
                </a:path>
              </a:pathLst>
            </a:custGeom>
            <a:solidFill>
              <a:srgbClr val="DD5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24"/>
            <p:cNvSpPr/>
            <p:nvPr/>
          </p:nvSpPr>
          <p:spPr>
            <a:xfrm>
              <a:off x="1902300" y="2413300"/>
              <a:ext cx="342475" cy="513675"/>
            </a:xfrm>
            <a:custGeom>
              <a:rect b="b" l="l" r="r" t="t"/>
              <a:pathLst>
                <a:path extrusionOk="0" h="20547" w="13699">
                  <a:moveTo>
                    <a:pt x="4468" y="2844"/>
                  </a:moveTo>
                  <a:cubicBezTo>
                    <a:pt x="4571" y="2937"/>
                    <a:pt x="4713" y="2967"/>
                    <a:pt x="4793" y="3089"/>
                  </a:cubicBezTo>
                  <a:cubicBezTo>
                    <a:pt x="4938" y="3292"/>
                    <a:pt x="5121" y="3476"/>
                    <a:pt x="5334" y="3611"/>
                  </a:cubicBezTo>
                  <a:cubicBezTo>
                    <a:pt x="5536" y="3731"/>
                    <a:pt x="5750" y="3790"/>
                    <a:pt x="5965" y="3790"/>
                  </a:cubicBezTo>
                  <a:cubicBezTo>
                    <a:pt x="6240" y="3790"/>
                    <a:pt x="6515" y="3692"/>
                    <a:pt x="6761" y="3498"/>
                  </a:cubicBezTo>
                  <a:cubicBezTo>
                    <a:pt x="6906" y="3395"/>
                    <a:pt x="7018" y="3273"/>
                    <a:pt x="7129" y="3141"/>
                  </a:cubicBezTo>
                  <a:cubicBezTo>
                    <a:pt x="7190" y="3060"/>
                    <a:pt x="7293" y="3038"/>
                    <a:pt x="7386" y="2957"/>
                  </a:cubicBezTo>
                  <a:lnTo>
                    <a:pt x="7386" y="2957"/>
                  </a:lnTo>
                  <a:cubicBezTo>
                    <a:pt x="7354" y="3109"/>
                    <a:pt x="7344" y="3243"/>
                    <a:pt x="7354" y="3376"/>
                  </a:cubicBezTo>
                  <a:cubicBezTo>
                    <a:pt x="7363" y="3743"/>
                    <a:pt x="7405" y="4100"/>
                    <a:pt x="7537" y="4426"/>
                  </a:cubicBezTo>
                  <a:cubicBezTo>
                    <a:pt x="7740" y="4915"/>
                    <a:pt x="8068" y="5273"/>
                    <a:pt x="8568" y="5466"/>
                  </a:cubicBezTo>
                  <a:cubicBezTo>
                    <a:pt x="9087" y="5669"/>
                    <a:pt x="9618" y="5833"/>
                    <a:pt x="10139" y="6026"/>
                  </a:cubicBezTo>
                  <a:cubicBezTo>
                    <a:pt x="10362" y="6119"/>
                    <a:pt x="10587" y="6210"/>
                    <a:pt x="10780" y="6352"/>
                  </a:cubicBezTo>
                  <a:cubicBezTo>
                    <a:pt x="11067" y="6577"/>
                    <a:pt x="11228" y="6883"/>
                    <a:pt x="11341" y="7231"/>
                  </a:cubicBezTo>
                  <a:cubicBezTo>
                    <a:pt x="11434" y="7505"/>
                    <a:pt x="11473" y="7791"/>
                    <a:pt x="11505" y="8087"/>
                  </a:cubicBezTo>
                  <a:cubicBezTo>
                    <a:pt x="11534" y="8413"/>
                    <a:pt x="11566" y="8751"/>
                    <a:pt x="11596" y="9086"/>
                  </a:cubicBezTo>
                  <a:cubicBezTo>
                    <a:pt x="11618" y="9321"/>
                    <a:pt x="11627" y="9566"/>
                    <a:pt x="11637" y="9801"/>
                  </a:cubicBezTo>
                  <a:cubicBezTo>
                    <a:pt x="11657" y="10065"/>
                    <a:pt x="11679" y="10342"/>
                    <a:pt x="11689" y="10606"/>
                  </a:cubicBezTo>
                  <a:cubicBezTo>
                    <a:pt x="11698" y="10809"/>
                    <a:pt x="11708" y="11025"/>
                    <a:pt x="11718" y="11238"/>
                  </a:cubicBezTo>
                  <a:cubicBezTo>
                    <a:pt x="11740" y="11749"/>
                    <a:pt x="11740" y="12258"/>
                    <a:pt x="11730" y="12767"/>
                  </a:cubicBezTo>
                  <a:cubicBezTo>
                    <a:pt x="11730" y="13115"/>
                    <a:pt x="11708" y="13472"/>
                    <a:pt x="11689" y="13817"/>
                  </a:cubicBezTo>
                  <a:cubicBezTo>
                    <a:pt x="11669" y="14074"/>
                    <a:pt x="11618" y="14329"/>
                    <a:pt x="11534" y="14564"/>
                  </a:cubicBezTo>
                  <a:cubicBezTo>
                    <a:pt x="11463" y="14787"/>
                    <a:pt x="11351" y="14970"/>
                    <a:pt x="11189" y="15134"/>
                  </a:cubicBezTo>
                  <a:cubicBezTo>
                    <a:pt x="10944" y="15389"/>
                    <a:pt x="10648" y="15582"/>
                    <a:pt x="10342" y="15756"/>
                  </a:cubicBezTo>
                  <a:cubicBezTo>
                    <a:pt x="9772" y="16094"/>
                    <a:pt x="9160" y="16339"/>
                    <a:pt x="8536" y="16571"/>
                  </a:cubicBezTo>
                  <a:cubicBezTo>
                    <a:pt x="7956" y="16786"/>
                    <a:pt x="7373" y="16980"/>
                    <a:pt x="6803" y="17244"/>
                  </a:cubicBezTo>
                  <a:cubicBezTo>
                    <a:pt x="6700" y="17296"/>
                    <a:pt x="6619" y="17367"/>
                    <a:pt x="6548" y="17440"/>
                  </a:cubicBezTo>
                  <a:cubicBezTo>
                    <a:pt x="6140" y="17846"/>
                    <a:pt x="5701" y="18213"/>
                    <a:pt x="5232" y="18541"/>
                  </a:cubicBezTo>
                  <a:cubicBezTo>
                    <a:pt x="4967" y="18725"/>
                    <a:pt x="4671" y="18896"/>
                    <a:pt x="4355" y="18999"/>
                  </a:cubicBezTo>
                  <a:cubicBezTo>
                    <a:pt x="4284" y="19019"/>
                    <a:pt x="4213" y="19041"/>
                    <a:pt x="4130" y="19051"/>
                  </a:cubicBezTo>
                  <a:cubicBezTo>
                    <a:pt x="4110" y="19051"/>
                    <a:pt x="4091" y="19051"/>
                    <a:pt x="4069" y="19041"/>
                  </a:cubicBezTo>
                  <a:cubicBezTo>
                    <a:pt x="4059" y="19009"/>
                    <a:pt x="4091" y="18989"/>
                    <a:pt x="4110" y="18980"/>
                  </a:cubicBezTo>
                  <a:cubicBezTo>
                    <a:pt x="4478" y="18847"/>
                    <a:pt x="4815" y="18652"/>
                    <a:pt x="5121" y="18419"/>
                  </a:cubicBezTo>
                  <a:cubicBezTo>
                    <a:pt x="5141" y="18397"/>
                    <a:pt x="5170" y="18377"/>
                    <a:pt x="5192" y="18358"/>
                  </a:cubicBezTo>
                  <a:cubicBezTo>
                    <a:pt x="5212" y="18336"/>
                    <a:pt x="5212" y="18316"/>
                    <a:pt x="5192" y="18297"/>
                  </a:cubicBezTo>
                  <a:cubicBezTo>
                    <a:pt x="5183" y="18287"/>
                    <a:pt x="5174" y="18284"/>
                    <a:pt x="5165" y="18284"/>
                  </a:cubicBezTo>
                  <a:cubicBezTo>
                    <a:pt x="5153" y="18284"/>
                    <a:pt x="5142" y="18290"/>
                    <a:pt x="5131" y="18297"/>
                  </a:cubicBezTo>
                  <a:cubicBezTo>
                    <a:pt x="4877" y="18519"/>
                    <a:pt x="4580" y="18683"/>
                    <a:pt x="4274" y="18825"/>
                  </a:cubicBezTo>
                  <a:cubicBezTo>
                    <a:pt x="4069" y="18928"/>
                    <a:pt x="3866" y="18989"/>
                    <a:pt x="3641" y="18989"/>
                  </a:cubicBezTo>
                  <a:lnTo>
                    <a:pt x="3621" y="18989"/>
                  </a:lnTo>
                  <a:cubicBezTo>
                    <a:pt x="3570" y="18989"/>
                    <a:pt x="3508" y="18980"/>
                    <a:pt x="3499" y="18918"/>
                  </a:cubicBezTo>
                  <a:cubicBezTo>
                    <a:pt x="3489" y="18857"/>
                    <a:pt x="3540" y="18825"/>
                    <a:pt x="3592" y="18816"/>
                  </a:cubicBezTo>
                  <a:cubicBezTo>
                    <a:pt x="3898" y="18735"/>
                    <a:pt x="4172" y="18581"/>
                    <a:pt x="4436" y="18419"/>
                  </a:cubicBezTo>
                  <a:cubicBezTo>
                    <a:pt x="4642" y="18284"/>
                    <a:pt x="4825" y="18133"/>
                    <a:pt x="5019" y="17991"/>
                  </a:cubicBezTo>
                  <a:cubicBezTo>
                    <a:pt x="5048" y="17969"/>
                    <a:pt x="5080" y="17939"/>
                    <a:pt x="5048" y="17908"/>
                  </a:cubicBezTo>
                  <a:cubicBezTo>
                    <a:pt x="5037" y="17897"/>
                    <a:pt x="5026" y="17893"/>
                    <a:pt x="5015" y="17893"/>
                  </a:cubicBezTo>
                  <a:cubicBezTo>
                    <a:pt x="4997" y="17893"/>
                    <a:pt x="4980" y="17905"/>
                    <a:pt x="4967" y="17917"/>
                  </a:cubicBezTo>
                  <a:cubicBezTo>
                    <a:pt x="4642" y="18184"/>
                    <a:pt x="4294" y="18429"/>
                    <a:pt x="3907" y="18612"/>
                  </a:cubicBezTo>
                  <a:cubicBezTo>
                    <a:pt x="3775" y="18674"/>
                    <a:pt x="3631" y="18745"/>
                    <a:pt x="3469" y="18745"/>
                  </a:cubicBezTo>
                  <a:cubicBezTo>
                    <a:pt x="3454" y="18748"/>
                    <a:pt x="3438" y="18750"/>
                    <a:pt x="3423" y="18750"/>
                  </a:cubicBezTo>
                  <a:cubicBezTo>
                    <a:pt x="3389" y="18750"/>
                    <a:pt x="3360" y="18739"/>
                    <a:pt x="3347" y="18703"/>
                  </a:cubicBezTo>
                  <a:cubicBezTo>
                    <a:pt x="3325" y="18652"/>
                    <a:pt x="3357" y="18612"/>
                    <a:pt x="3386" y="18571"/>
                  </a:cubicBezTo>
                  <a:cubicBezTo>
                    <a:pt x="3447" y="18480"/>
                    <a:pt x="3540" y="18419"/>
                    <a:pt x="3621" y="18346"/>
                  </a:cubicBezTo>
                  <a:cubicBezTo>
                    <a:pt x="3663" y="18306"/>
                    <a:pt x="3724" y="18284"/>
                    <a:pt x="3775" y="18255"/>
                  </a:cubicBezTo>
                  <a:cubicBezTo>
                    <a:pt x="4069" y="18123"/>
                    <a:pt x="4336" y="17949"/>
                    <a:pt x="4580" y="17746"/>
                  </a:cubicBezTo>
                  <a:cubicBezTo>
                    <a:pt x="4651" y="17695"/>
                    <a:pt x="4713" y="17633"/>
                    <a:pt x="4774" y="17572"/>
                  </a:cubicBezTo>
                  <a:cubicBezTo>
                    <a:pt x="4793" y="17550"/>
                    <a:pt x="4835" y="17531"/>
                    <a:pt x="4803" y="17501"/>
                  </a:cubicBezTo>
                  <a:cubicBezTo>
                    <a:pt x="4794" y="17491"/>
                    <a:pt x="4786" y="17488"/>
                    <a:pt x="4778" y="17488"/>
                  </a:cubicBezTo>
                  <a:cubicBezTo>
                    <a:pt x="4761" y="17488"/>
                    <a:pt x="4745" y="17507"/>
                    <a:pt x="4722" y="17521"/>
                  </a:cubicBezTo>
                  <a:cubicBezTo>
                    <a:pt x="4549" y="17673"/>
                    <a:pt x="4365" y="17817"/>
                    <a:pt x="4172" y="17949"/>
                  </a:cubicBezTo>
                  <a:cubicBezTo>
                    <a:pt x="3978" y="18072"/>
                    <a:pt x="3785" y="18184"/>
                    <a:pt x="3560" y="18245"/>
                  </a:cubicBezTo>
                  <a:cubicBezTo>
                    <a:pt x="3518" y="18255"/>
                    <a:pt x="3469" y="18265"/>
                    <a:pt x="3428" y="18265"/>
                  </a:cubicBezTo>
                  <a:cubicBezTo>
                    <a:pt x="3347" y="18265"/>
                    <a:pt x="3335" y="18236"/>
                    <a:pt x="3366" y="18174"/>
                  </a:cubicBezTo>
                  <a:cubicBezTo>
                    <a:pt x="3408" y="18101"/>
                    <a:pt x="3469" y="18052"/>
                    <a:pt x="3530" y="18001"/>
                  </a:cubicBezTo>
                  <a:cubicBezTo>
                    <a:pt x="3702" y="17846"/>
                    <a:pt x="3898" y="17724"/>
                    <a:pt x="4081" y="17572"/>
                  </a:cubicBezTo>
                  <a:cubicBezTo>
                    <a:pt x="4314" y="17367"/>
                    <a:pt x="4529" y="17154"/>
                    <a:pt x="4732" y="16909"/>
                  </a:cubicBezTo>
                  <a:cubicBezTo>
                    <a:pt x="4764" y="16867"/>
                    <a:pt x="4754" y="16848"/>
                    <a:pt x="4703" y="16838"/>
                  </a:cubicBezTo>
                  <a:cubicBezTo>
                    <a:pt x="4600" y="16816"/>
                    <a:pt x="4509" y="16806"/>
                    <a:pt x="4407" y="16796"/>
                  </a:cubicBezTo>
                  <a:cubicBezTo>
                    <a:pt x="4274" y="16777"/>
                    <a:pt x="4142" y="16725"/>
                    <a:pt x="4030" y="16654"/>
                  </a:cubicBezTo>
                  <a:cubicBezTo>
                    <a:pt x="3998" y="16632"/>
                    <a:pt x="3969" y="16603"/>
                    <a:pt x="3969" y="16561"/>
                  </a:cubicBezTo>
                  <a:cubicBezTo>
                    <a:pt x="3978" y="16510"/>
                    <a:pt x="4020" y="16500"/>
                    <a:pt x="4049" y="16490"/>
                  </a:cubicBezTo>
                  <a:cubicBezTo>
                    <a:pt x="4191" y="16439"/>
                    <a:pt x="4345" y="16419"/>
                    <a:pt x="4487" y="16400"/>
                  </a:cubicBezTo>
                  <a:cubicBezTo>
                    <a:pt x="4732" y="16358"/>
                    <a:pt x="4967" y="16287"/>
                    <a:pt x="5212" y="16236"/>
                  </a:cubicBezTo>
                  <a:cubicBezTo>
                    <a:pt x="5315" y="16217"/>
                    <a:pt x="5418" y="16205"/>
                    <a:pt x="5520" y="16205"/>
                  </a:cubicBezTo>
                  <a:cubicBezTo>
                    <a:pt x="5649" y="16205"/>
                    <a:pt x="5775" y="16225"/>
                    <a:pt x="5895" y="16277"/>
                  </a:cubicBezTo>
                  <a:cubicBezTo>
                    <a:pt x="5925" y="16289"/>
                    <a:pt x="5955" y="16294"/>
                    <a:pt x="5987" y="16294"/>
                  </a:cubicBezTo>
                  <a:cubicBezTo>
                    <a:pt x="6010" y="16294"/>
                    <a:pt x="6034" y="16291"/>
                    <a:pt x="6059" y="16287"/>
                  </a:cubicBezTo>
                  <a:cubicBezTo>
                    <a:pt x="6294" y="16194"/>
                    <a:pt x="6497" y="16052"/>
                    <a:pt x="6700" y="15920"/>
                  </a:cubicBezTo>
                  <a:cubicBezTo>
                    <a:pt x="7231" y="15563"/>
                    <a:pt x="7762" y="15205"/>
                    <a:pt x="8262" y="14809"/>
                  </a:cubicBezTo>
                  <a:cubicBezTo>
                    <a:pt x="8384" y="14696"/>
                    <a:pt x="8526" y="14655"/>
                    <a:pt x="8690" y="14625"/>
                  </a:cubicBezTo>
                  <a:cubicBezTo>
                    <a:pt x="9016" y="14574"/>
                    <a:pt x="9302" y="14400"/>
                    <a:pt x="9576" y="14216"/>
                  </a:cubicBezTo>
                  <a:cubicBezTo>
                    <a:pt x="9598" y="14197"/>
                    <a:pt x="9618" y="14185"/>
                    <a:pt x="9637" y="14165"/>
                  </a:cubicBezTo>
                  <a:cubicBezTo>
                    <a:pt x="9750" y="14084"/>
                    <a:pt x="9833" y="13981"/>
                    <a:pt x="9833" y="13839"/>
                  </a:cubicBezTo>
                  <a:cubicBezTo>
                    <a:pt x="9843" y="13685"/>
                    <a:pt x="9914" y="13553"/>
                    <a:pt x="9924" y="13401"/>
                  </a:cubicBezTo>
                  <a:cubicBezTo>
                    <a:pt x="9934" y="13318"/>
                    <a:pt x="9965" y="13257"/>
                    <a:pt x="10017" y="13196"/>
                  </a:cubicBezTo>
                  <a:cubicBezTo>
                    <a:pt x="10088" y="13095"/>
                    <a:pt x="10149" y="12973"/>
                    <a:pt x="10139" y="12829"/>
                  </a:cubicBezTo>
                  <a:cubicBezTo>
                    <a:pt x="10127" y="12809"/>
                    <a:pt x="10149" y="12789"/>
                    <a:pt x="10159" y="12767"/>
                  </a:cubicBezTo>
                  <a:cubicBezTo>
                    <a:pt x="10210" y="12677"/>
                    <a:pt x="10240" y="12574"/>
                    <a:pt x="10240" y="12471"/>
                  </a:cubicBezTo>
                  <a:cubicBezTo>
                    <a:pt x="10249" y="12390"/>
                    <a:pt x="10230" y="12329"/>
                    <a:pt x="10149" y="12300"/>
                  </a:cubicBezTo>
                  <a:cubicBezTo>
                    <a:pt x="10311" y="11994"/>
                    <a:pt x="10433" y="11688"/>
                    <a:pt x="10516" y="11350"/>
                  </a:cubicBezTo>
                  <a:cubicBezTo>
                    <a:pt x="10629" y="10861"/>
                    <a:pt x="10577" y="10371"/>
                    <a:pt x="10404" y="9901"/>
                  </a:cubicBezTo>
                  <a:cubicBezTo>
                    <a:pt x="10342" y="9749"/>
                    <a:pt x="10281" y="9607"/>
                    <a:pt x="10210" y="9463"/>
                  </a:cubicBezTo>
                  <a:cubicBezTo>
                    <a:pt x="10066" y="9179"/>
                    <a:pt x="10046" y="8883"/>
                    <a:pt x="10139" y="8577"/>
                  </a:cubicBezTo>
                  <a:cubicBezTo>
                    <a:pt x="10178" y="8455"/>
                    <a:pt x="10188" y="8332"/>
                    <a:pt x="10159" y="8210"/>
                  </a:cubicBezTo>
                  <a:cubicBezTo>
                    <a:pt x="10159" y="8188"/>
                    <a:pt x="10159" y="8178"/>
                    <a:pt x="10149" y="8158"/>
                  </a:cubicBezTo>
                  <a:cubicBezTo>
                    <a:pt x="10139" y="8149"/>
                    <a:pt x="10127" y="8139"/>
                    <a:pt x="10107" y="8139"/>
                  </a:cubicBezTo>
                  <a:cubicBezTo>
                    <a:pt x="10088" y="8149"/>
                    <a:pt x="10078" y="8158"/>
                    <a:pt x="10088" y="8178"/>
                  </a:cubicBezTo>
                  <a:cubicBezTo>
                    <a:pt x="10139" y="8342"/>
                    <a:pt x="10088" y="8494"/>
                    <a:pt x="10046" y="8648"/>
                  </a:cubicBezTo>
                  <a:cubicBezTo>
                    <a:pt x="9965" y="8922"/>
                    <a:pt x="9985" y="9179"/>
                    <a:pt x="10107" y="9434"/>
                  </a:cubicBezTo>
                  <a:cubicBezTo>
                    <a:pt x="10220" y="9688"/>
                    <a:pt x="10333" y="9943"/>
                    <a:pt x="10404" y="10207"/>
                  </a:cubicBezTo>
                  <a:cubicBezTo>
                    <a:pt x="10536" y="10677"/>
                    <a:pt x="10506" y="11137"/>
                    <a:pt x="10362" y="11585"/>
                  </a:cubicBezTo>
                  <a:cubicBezTo>
                    <a:pt x="10301" y="11788"/>
                    <a:pt x="10230" y="11982"/>
                    <a:pt x="10127" y="12165"/>
                  </a:cubicBezTo>
                  <a:cubicBezTo>
                    <a:pt x="10088" y="12248"/>
                    <a:pt x="10036" y="12310"/>
                    <a:pt x="9965" y="12361"/>
                  </a:cubicBezTo>
                  <a:cubicBezTo>
                    <a:pt x="9772" y="12513"/>
                    <a:pt x="9566" y="12655"/>
                    <a:pt x="9344" y="12758"/>
                  </a:cubicBezTo>
                  <a:cubicBezTo>
                    <a:pt x="9057" y="12900"/>
                    <a:pt x="8761" y="12961"/>
                    <a:pt x="8455" y="12983"/>
                  </a:cubicBezTo>
                  <a:cubicBezTo>
                    <a:pt x="8372" y="12991"/>
                    <a:pt x="8297" y="13005"/>
                    <a:pt x="8228" y="13005"/>
                  </a:cubicBezTo>
                  <a:cubicBezTo>
                    <a:pt x="8212" y="13005"/>
                    <a:pt x="8196" y="13004"/>
                    <a:pt x="8181" y="13002"/>
                  </a:cubicBezTo>
                  <a:cubicBezTo>
                    <a:pt x="8252" y="12931"/>
                    <a:pt x="8323" y="12838"/>
                    <a:pt x="8394" y="12758"/>
                  </a:cubicBezTo>
                  <a:cubicBezTo>
                    <a:pt x="8497" y="12645"/>
                    <a:pt x="8619" y="12554"/>
                    <a:pt x="8680" y="12410"/>
                  </a:cubicBezTo>
                  <a:cubicBezTo>
                    <a:pt x="8690" y="12390"/>
                    <a:pt x="8700" y="12361"/>
                    <a:pt x="8710" y="12339"/>
                  </a:cubicBezTo>
                  <a:cubicBezTo>
                    <a:pt x="8732" y="12258"/>
                    <a:pt x="8680" y="12187"/>
                    <a:pt x="8597" y="12187"/>
                  </a:cubicBezTo>
                  <a:cubicBezTo>
                    <a:pt x="8584" y="12186"/>
                    <a:pt x="8572" y="12186"/>
                    <a:pt x="8559" y="12186"/>
                  </a:cubicBezTo>
                  <a:cubicBezTo>
                    <a:pt x="8452" y="12186"/>
                    <a:pt x="8354" y="12221"/>
                    <a:pt x="8262" y="12258"/>
                  </a:cubicBezTo>
                  <a:cubicBezTo>
                    <a:pt x="7863" y="12432"/>
                    <a:pt x="7476" y="12625"/>
                    <a:pt x="7151" y="12922"/>
                  </a:cubicBezTo>
                  <a:cubicBezTo>
                    <a:pt x="6996" y="13054"/>
                    <a:pt x="6864" y="13196"/>
                    <a:pt x="6752" y="13370"/>
                  </a:cubicBezTo>
                  <a:cubicBezTo>
                    <a:pt x="6722" y="13421"/>
                    <a:pt x="6690" y="13440"/>
                    <a:pt x="6639" y="13463"/>
                  </a:cubicBezTo>
                  <a:cubicBezTo>
                    <a:pt x="6365" y="13563"/>
                    <a:pt x="6088" y="13604"/>
                    <a:pt x="5804" y="13634"/>
                  </a:cubicBezTo>
                  <a:cubicBezTo>
                    <a:pt x="5490" y="13666"/>
                    <a:pt x="5175" y="13682"/>
                    <a:pt x="4860" y="13682"/>
                  </a:cubicBezTo>
                  <a:cubicBezTo>
                    <a:pt x="4674" y="13682"/>
                    <a:pt x="4489" y="13677"/>
                    <a:pt x="4304" y="13666"/>
                  </a:cubicBezTo>
                  <a:cubicBezTo>
                    <a:pt x="3978" y="13646"/>
                    <a:pt x="3653" y="13634"/>
                    <a:pt x="3325" y="13614"/>
                  </a:cubicBezTo>
                  <a:lnTo>
                    <a:pt x="3131" y="13614"/>
                  </a:lnTo>
                  <a:cubicBezTo>
                    <a:pt x="3102" y="13502"/>
                    <a:pt x="3080" y="13389"/>
                    <a:pt x="3060" y="13279"/>
                  </a:cubicBezTo>
                  <a:cubicBezTo>
                    <a:pt x="3019" y="13022"/>
                    <a:pt x="2967" y="12767"/>
                    <a:pt x="2928" y="12523"/>
                  </a:cubicBezTo>
                  <a:cubicBezTo>
                    <a:pt x="2896" y="12288"/>
                    <a:pt x="2867" y="12055"/>
                    <a:pt x="2845" y="11820"/>
                  </a:cubicBezTo>
                  <a:cubicBezTo>
                    <a:pt x="2816" y="11504"/>
                    <a:pt x="2796" y="11176"/>
                    <a:pt x="2764" y="10861"/>
                  </a:cubicBezTo>
                  <a:cubicBezTo>
                    <a:pt x="2764" y="10770"/>
                    <a:pt x="2754" y="10667"/>
                    <a:pt x="2754" y="10574"/>
                  </a:cubicBezTo>
                  <a:cubicBezTo>
                    <a:pt x="2745" y="10075"/>
                    <a:pt x="2735" y="9576"/>
                    <a:pt x="2735" y="9076"/>
                  </a:cubicBezTo>
                  <a:lnTo>
                    <a:pt x="2735" y="9044"/>
                  </a:lnTo>
                  <a:cubicBezTo>
                    <a:pt x="2735" y="9025"/>
                    <a:pt x="2745" y="8995"/>
                    <a:pt x="2713" y="8995"/>
                  </a:cubicBezTo>
                  <a:cubicBezTo>
                    <a:pt x="2683" y="8995"/>
                    <a:pt x="2674" y="9015"/>
                    <a:pt x="2674" y="9044"/>
                  </a:cubicBezTo>
                  <a:cubicBezTo>
                    <a:pt x="2661" y="9137"/>
                    <a:pt x="2661" y="9228"/>
                    <a:pt x="2661" y="9321"/>
                  </a:cubicBezTo>
                  <a:cubicBezTo>
                    <a:pt x="2652" y="9740"/>
                    <a:pt x="2661" y="10158"/>
                    <a:pt x="2674" y="10564"/>
                  </a:cubicBezTo>
                  <a:cubicBezTo>
                    <a:pt x="2683" y="10922"/>
                    <a:pt x="2713" y="11279"/>
                    <a:pt x="2745" y="11627"/>
                  </a:cubicBezTo>
                  <a:cubicBezTo>
                    <a:pt x="2774" y="11952"/>
                    <a:pt x="2816" y="12268"/>
                    <a:pt x="2867" y="12584"/>
                  </a:cubicBezTo>
                  <a:cubicBezTo>
                    <a:pt x="2906" y="12912"/>
                    <a:pt x="2967" y="13237"/>
                    <a:pt x="3041" y="13563"/>
                  </a:cubicBezTo>
                  <a:cubicBezTo>
                    <a:pt x="3041" y="13585"/>
                    <a:pt x="3051" y="13595"/>
                    <a:pt x="3041" y="13614"/>
                  </a:cubicBezTo>
                  <a:cubicBezTo>
                    <a:pt x="2918" y="13624"/>
                    <a:pt x="2796" y="13634"/>
                    <a:pt x="2661" y="13656"/>
                  </a:cubicBezTo>
                  <a:cubicBezTo>
                    <a:pt x="2162" y="13737"/>
                    <a:pt x="1785" y="14094"/>
                    <a:pt x="1695" y="14593"/>
                  </a:cubicBezTo>
                  <a:cubicBezTo>
                    <a:pt x="1682" y="14655"/>
                    <a:pt x="1663" y="14706"/>
                    <a:pt x="1663" y="14767"/>
                  </a:cubicBezTo>
                  <a:cubicBezTo>
                    <a:pt x="1663" y="14787"/>
                    <a:pt x="1663" y="14819"/>
                    <a:pt x="1695" y="14819"/>
                  </a:cubicBezTo>
                  <a:cubicBezTo>
                    <a:pt x="1714" y="14819"/>
                    <a:pt x="1724" y="14797"/>
                    <a:pt x="1734" y="14777"/>
                  </a:cubicBezTo>
                  <a:cubicBezTo>
                    <a:pt x="1756" y="14664"/>
                    <a:pt x="1775" y="14552"/>
                    <a:pt x="1817" y="14451"/>
                  </a:cubicBezTo>
                  <a:cubicBezTo>
                    <a:pt x="1959" y="14062"/>
                    <a:pt x="2245" y="13839"/>
                    <a:pt x="2642" y="13756"/>
                  </a:cubicBezTo>
                  <a:cubicBezTo>
                    <a:pt x="2802" y="13719"/>
                    <a:pt x="2967" y="13709"/>
                    <a:pt x="3131" y="13709"/>
                  </a:cubicBezTo>
                  <a:cubicBezTo>
                    <a:pt x="3238" y="13709"/>
                    <a:pt x="3343" y="13713"/>
                    <a:pt x="3447" y="13717"/>
                  </a:cubicBezTo>
                  <a:cubicBezTo>
                    <a:pt x="3914" y="13726"/>
                    <a:pt x="4374" y="13772"/>
                    <a:pt x="4839" y="13772"/>
                  </a:cubicBezTo>
                  <a:cubicBezTo>
                    <a:pt x="4913" y="13772"/>
                    <a:pt x="4986" y="13771"/>
                    <a:pt x="5060" y="13768"/>
                  </a:cubicBezTo>
                  <a:cubicBezTo>
                    <a:pt x="5518" y="13746"/>
                    <a:pt x="5966" y="13737"/>
                    <a:pt x="6416" y="13614"/>
                  </a:cubicBezTo>
                  <a:cubicBezTo>
                    <a:pt x="6517" y="13595"/>
                    <a:pt x="6619" y="13553"/>
                    <a:pt x="6722" y="13511"/>
                  </a:cubicBezTo>
                  <a:cubicBezTo>
                    <a:pt x="6742" y="13502"/>
                    <a:pt x="6761" y="13492"/>
                    <a:pt x="6774" y="13482"/>
                  </a:cubicBezTo>
                  <a:cubicBezTo>
                    <a:pt x="7006" y="13105"/>
                    <a:pt x="7334" y="12838"/>
                    <a:pt x="7711" y="12625"/>
                  </a:cubicBezTo>
                  <a:cubicBezTo>
                    <a:pt x="7956" y="12483"/>
                    <a:pt x="8210" y="12349"/>
                    <a:pt x="8487" y="12278"/>
                  </a:cubicBezTo>
                  <a:cubicBezTo>
                    <a:pt x="8510" y="12267"/>
                    <a:pt x="8540" y="12255"/>
                    <a:pt x="8567" y="12255"/>
                  </a:cubicBezTo>
                  <a:cubicBezTo>
                    <a:pt x="8587" y="12255"/>
                    <a:pt x="8606" y="12261"/>
                    <a:pt x="8619" y="12278"/>
                  </a:cubicBezTo>
                  <a:cubicBezTo>
                    <a:pt x="8658" y="12319"/>
                    <a:pt x="8609" y="12371"/>
                    <a:pt x="8597" y="12410"/>
                  </a:cubicBezTo>
                  <a:cubicBezTo>
                    <a:pt x="8568" y="12461"/>
                    <a:pt x="8536" y="12503"/>
                    <a:pt x="8497" y="12545"/>
                  </a:cubicBezTo>
                  <a:cubicBezTo>
                    <a:pt x="8343" y="12706"/>
                    <a:pt x="8181" y="12860"/>
                    <a:pt x="8007" y="13012"/>
                  </a:cubicBezTo>
                  <a:cubicBezTo>
                    <a:pt x="7985" y="13022"/>
                    <a:pt x="7975" y="13034"/>
                    <a:pt x="7985" y="13064"/>
                  </a:cubicBezTo>
                  <a:cubicBezTo>
                    <a:pt x="7985" y="13083"/>
                    <a:pt x="8007" y="13083"/>
                    <a:pt x="8027" y="13083"/>
                  </a:cubicBezTo>
                  <a:cubicBezTo>
                    <a:pt x="8069" y="13084"/>
                    <a:pt x="8111" y="13085"/>
                    <a:pt x="8152" y="13085"/>
                  </a:cubicBezTo>
                  <a:cubicBezTo>
                    <a:pt x="8827" y="13085"/>
                    <a:pt x="9437" y="12913"/>
                    <a:pt x="9965" y="12461"/>
                  </a:cubicBezTo>
                  <a:cubicBezTo>
                    <a:pt x="9995" y="12442"/>
                    <a:pt x="10027" y="12422"/>
                    <a:pt x="10066" y="12390"/>
                  </a:cubicBezTo>
                  <a:cubicBezTo>
                    <a:pt x="10084" y="12382"/>
                    <a:pt x="10100" y="12377"/>
                    <a:pt x="10113" y="12377"/>
                  </a:cubicBezTo>
                  <a:cubicBezTo>
                    <a:pt x="10143" y="12377"/>
                    <a:pt x="10159" y="12402"/>
                    <a:pt x="10159" y="12452"/>
                  </a:cubicBezTo>
                  <a:cubicBezTo>
                    <a:pt x="10159" y="12606"/>
                    <a:pt x="10098" y="12728"/>
                    <a:pt x="10017" y="12851"/>
                  </a:cubicBezTo>
                  <a:cubicBezTo>
                    <a:pt x="9914" y="12983"/>
                    <a:pt x="9782" y="13083"/>
                    <a:pt x="9650" y="13186"/>
                  </a:cubicBezTo>
                  <a:cubicBezTo>
                    <a:pt x="9557" y="13257"/>
                    <a:pt x="9476" y="13328"/>
                    <a:pt x="9424" y="13431"/>
                  </a:cubicBezTo>
                  <a:cubicBezTo>
                    <a:pt x="9393" y="13482"/>
                    <a:pt x="9344" y="13534"/>
                    <a:pt x="9302" y="13573"/>
                  </a:cubicBezTo>
                  <a:cubicBezTo>
                    <a:pt x="9292" y="13585"/>
                    <a:pt x="9270" y="13604"/>
                    <a:pt x="9282" y="13624"/>
                  </a:cubicBezTo>
                  <a:cubicBezTo>
                    <a:pt x="9290" y="13636"/>
                    <a:pt x="9298" y="13641"/>
                    <a:pt x="9305" y="13641"/>
                  </a:cubicBezTo>
                  <a:cubicBezTo>
                    <a:pt x="9318" y="13641"/>
                    <a:pt x="9330" y="13630"/>
                    <a:pt x="9344" y="13624"/>
                  </a:cubicBezTo>
                  <a:cubicBezTo>
                    <a:pt x="9405" y="13585"/>
                    <a:pt x="9444" y="13534"/>
                    <a:pt x="9476" y="13472"/>
                  </a:cubicBezTo>
                  <a:cubicBezTo>
                    <a:pt x="9537" y="13379"/>
                    <a:pt x="9618" y="13299"/>
                    <a:pt x="9711" y="13228"/>
                  </a:cubicBezTo>
                  <a:cubicBezTo>
                    <a:pt x="9821" y="13144"/>
                    <a:pt x="9934" y="13064"/>
                    <a:pt x="10046" y="12951"/>
                  </a:cubicBezTo>
                  <a:lnTo>
                    <a:pt x="10046" y="12951"/>
                  </a:lnTo>
                  <a:cubicBezTo>
                    <a:pt x="10017" y="13044"/>
                    <a:pt x="9975" y="13125"/>
                    <a:pt x="9924" y="13196"/>
                  </a:cubicBezTo>
                  <a:cubicBezTo>
                    <a:pt x="9792" y="13370"/>
                    <a:pt x="9659" y="13543"/>
                    <a:pt x="9598" y="13756"/>
                  </a:cubicBezTo>
                  <a:cubicBezTo>
                    <a:pt x="9588" y="13788"/>
                    <a:pt x="9557" y="13798"/>
                    <a:pt x="9527" y="13817"/>
                  </a:cubicBezTo>
                  <a:cubicBezTo>
                    <a:pt x="9505" y="13830"/>
                    <a:pt x="9476" y="13839"/>
                    <a:pt x="9495" y="13869"/>
                  </a:cubicBezTo>
                  <a:cubicBezTo>
                    <a:pt x="9500" y="13885"/>
                    <a:pt x="9511" y="13890"/>
                    <a:pt x="9524" y="13890"/>
                  </a:cubicBezTo>
                  <a:cubicBezTo>
                    <a:pt x="9536" y="13890"/>
                    <a:pt x="9552" y="13885"/>
                    <a:pt x="9566" y="13879"/>
                  </a:cubicBezTo>
                  <a:cubicBezTo>
                    <a:pt x="9608" y="13859"/>
                    <a:pt x="9637" y="13839"/>
                    <a:pt x="9659" y="13798"/>
                  </a:cubicBezTo>
                  <a:cubicBezTo>
                    <a:pt x="9711" y="13685"/>
                    <a:pt x="9772" y="13573"/>
                    <a:pt x="9821" y="13463"/>
                  </a:cubicBezTo>
                  <a:cubicBezTo>
                    <a:pt x="9833" y="13450"/>
                    <a:pt x="9843" y="13440"/>
                    <a:pt x="9853" y="13440"/>
                  </a:cubicBezTo>
                  <a:cubicBezTo>
                    <a:pt x="9843" y="13482"/>
                    <a:pt x="9833" y="13524"/>
                    <a:pt x="9821" y="13563"/>
                  </a:cubicBezTo>
                  <a:cubicBezTo>
                    <a:pt x="9792" y="13656"/>
                    <a:pt x="9760" y="13746"/>
                    <a:pt x="9760" y="13839"/>
                  </a:cubicBezTo>
                  <a:cubicBezTo>
                    <a:pt x="9760" y="13930"/>
                    <a:pt x="9699" y="14013"/>
                    <a:pt x="9628" y="14062"/>
                  </a:cubicBezTo>
                  <a:cubicBezTo>
                    <a:pt x="9344" y="14268"/>
                    <a:pt x="9057" y="14461"/>
                    <a:pt x="8710" y="14532"/>
                  </a:cubicBezTo>
                  <a:cubicBezTo>
                    <a:pt x="8555" y="14568"/>
                    <a:pt x="8398" y="14579"/>
                    <a:pt x="8242" y="14579"/>
                  </a:cubicBezTo>
                  <a:cubicBezTo>
                    <a:pt x="8173" y="14579"/>
                    <a:pt x="8105" y="14577"/>
                    <a:pt x="8037" y="14574"/>
                  </a:cubicBezTo>
                  <a:cubicBezTo>
                    <a:pt x="7841" y="14567"/>
                    <a:pt x="7645" y="14555"/>
                    <a:pt x="7448" y="14555"/>
                  </a:cubicBezTo>
                  <a:cubicBezTo>
                    <a:pt x="7359" y="14555"/>
                    <a:pt x="7269" y="14557"/>
                    <a:pt x="7180" y="14564"/>
                  </a:cubicBezTo>
                  <a:cubicBezTo>
                    <a:pt x="7018" y="14574"/>
                    <a:pt x="6874" y="14655"/>
                    <a:pt x="6732" y="14696"/>
                  </a:cubicBezTo>
                  <a:cubicBezTo>
                    <a:pt x="6149" y="14880"/>
                    <a:pt x="5599" y="15144"/>
                    <a:pt x="5028" y="15369"/>
                  </a:cubicBezTo>
                  <a:cubicBezTo>
                    <a:pt x="4539" y="15563"/>
                    <a:pt x="4040" y="15705"/>
                    <a:pt x="3518" y="15798"/>
                  </a:cubicBezTo>
                  <a:cubicBezTo>
                    <a:pt x="3252" y="15842"/>
                    <a:pt x="2985" y="15870"/>
                    <a:pt x="2712" y="15870"/>
                  </a:cubicBezTo>
                  <a:cubicBezTo>
                    <a:pt x="2672" y="15870"/>
                    <a:pt x="2631" y="15870"/>
                    <a:pt x="2590" y="15869"/>
                  </a:cubicBezTo>
                  <a:cubicBezTo>
                    <a:pt x="2194" y="15849"/>
                    <a:pt x="1805" y="15776"/>
                    <a:pt x="1479" y="15531"/>
                  </a:cubicBezTo>
                  <a:cubicBezTo>
                    <a:pt x="1051" y="15237"/>
                    <a:pt x="796" y="14819"/>
                    <a:pt x="703" y="14307"/>
                  </a:cubicBezTo>
                  <a:cubicBezTo>
                    <a:pt x="623" y="13920"/>
                    <a:pt x="571" y="13534"/>
                    <a:pt x="542" y="13144"/>
                  </a:cubicBezTo>
                  <a:cubicBezTo>
                    <a:pt x="510" y="12838"/>
                    <a:pt x="490" y="12532"/>
                    <a:pt x="490" y="12226"/>
                  </a:cubicBezTo>
                  <a:cubicBezTo>
                    <a:pt x="481" y="11872"/>
                    <a:pt x="471" y="11514"/>
                    <a:pt x="459" y="11147"/>
                  </a:cubicBezTo>
                  <a:cubicBezTo>
                    <a:pt x="449" y="10912"/>
                    <a:pt x="429" y="10677"/>
                    <a:pt x="439" y="10442"/>
                  </a:cubicBezTo>
                  <a:cubicBezTo>
                    <a:pt x="449" y="10117"/>
                    <a:pt x="459" y="9791"/>
                    <a:pt x="481" y="9453"/>
                  </a:cubicBezTo>
                  <a:cubicBezTo>
                    <a:pt x="510" y="8995"/>
                    <a:pt x="581" y="8535"/>
                    <a:pt x="684" y="8078"/>
                  </a:cubicBezTo>
                  <a:cubicBezTo>
                    <a:pt x="787" y="7679"/>
                    <a:pt x="948" y="7302"/>
                    <a:pt x="1215" y="6986"/>
                  </a:cubicBezTo>
                  <a:cubicBezTo>
                    <a:pt x="1389" y="6771"/>
                    <a:pt x="1611" y="6619"/>
                    <a:pt x="1856" y="6487"/>
                  </a:cubicBezTo>
                  <a:cubicBezTo>
                    <a:pt x="2245" y="6271"/>
                    <a:pt x="2652" y="6107"/>
                    <a:pt x="3060" y="5924"/>
                  </a:cubicBezTo>
                  <a:cubicBezTo>
                    <a:pt x="3386" y="5772"/>
                    <a:pt x="3692" y="5588"/>
                    <a:pt x="3927" y="5302"/>
                  </a:cubicBezTo>
                  <a:cubicBezTo>
                    <a:pt x="4130" y="5057"/>
                    <a:pt x="4265" y="4773"/>
                    <a:pt x="4375" y="4467"/>
                  </a:cubicBezTo>
                  <a:cubicBezTo>
                    <a:pt x="4458" y="4232"/>
                    <a:pt x="4497" y="3978"/>
                    <a:pt x="4509" y="3721"/>
                  </a:cubicBezTo>
                  <a:cubicBezTo>
                    <a:pt x="4519" y="3518"/>
                    <a:pt x="4519" y="3334"/>
                    <a:pt x="4509" y="3141"/>
                  </a:cubicBezTo>
                  <a:cubicBezTo>
                    <a:pt x="4497" y="3038"/>
                    <a:pt x="4487" y="2947"/>
                    <a:pt x="4468" y="2844"/>
                  </a:cubicBezTo>
                  <a:close/>
                  <a:moveTo>
                    <a:pt x="6426" y="0"/>
                  </a:moveTo>
                  <a:cubicBezTo>
                    <a:pt x="6600" y="316"/>
                    <a:pt x="6854" y="509"/>
                    <a:pt x="7212" y="571"/>
                  </a:cubicBezTo>
                  <a:cubicBezTo>
                    <a:pt x="7466" y="622"/>
                    <a:pt x="7669" y="735"/>
                    <a:pt x="7792" y="967"/>
                  </a:cubicBezTo>
                  <a:cubicBezTo>
                    <a:pt x="7904" y="1173"/>
                    <a:pt x="8027" y="1356"/>
                    <a:pt x="8201" y="1508"/>
                  </a:cubicBezTo>
                  <a:cubicBezTo>
                    <a:pt x="8210" y="1530"/>
                    <a:pt x="8220" y="1550"/>
                    <a:pt x="8210" y="1569"/>
                  </a:cubicBezTo>
                  <a:cubicBezTo>
                    <a:pt x="8078" y="2100"/>
                    <a:pt x="7814" y="2548"/>
                    <a:pt x="7363" y="2876"/>
                  </a:cubicBezTo>
                  <a:cubicBezTo>
                    <a:pt x="6967" y="3170"/>
                    <a:pt x="6538" y="3308"/>
                    <a:pt x="6088" y="3308"/>
                  </a:cubicBezTo>
                  <a:cubicBezTo>
                    <a:pt x="5868" y="3308"/>
                    <a:pt x="5643" y="3275"/>
                    <a:pt x="5415" y="3212"/>
                  </a:cubicBezTo>
                  <a:cubicBezTo>
                    <a:pt x="4436" y="2925"/>
                    <a:pt x="3795" y="2264"/>
                    <a:pt x="3428" y="1315"/>
                  </a:cubicBezTo>
                  <a:cubicBezTo>
                    <a:pt x="3418" y="1295"/>
                    <a:pt x="3428" y="1263"/>
                    <a:pt x="3428" y="1244"/>
                  </a:cubicBezTo>
                  <a:cubicBezTo>
                    <a:pt x="3469" y="906"/>
                    <a:pt x="3508" y="571"/>
                    <a:pt x="3499" y="223"/>
                  </a:cubicBezTo>
                  <a:cubicBezTo>
                    <a:pt x="3499" y="184"/>
                    <a:pt x="3489" y="152"/>
                    <a:pt x="3489" y="110"/>
                  </a:cubicBezTo>
                  <a:cubicBezTo>
                    <a:pt x="3489" y="91"/>
                    <a:pt x="3479" y="81"/>
                    <a:pt x="3457" y="81"/>
                  </a:cubicBezTo>
                  <a:cubicBezTo>
                    <a:pt x="3437" y="81"/>
                    <a:pt x="3428" y="91"/>
                    <a:pt x="3428" y="110"/>
                  </a:cubicBezTo>
                  <a:cubicBezTo>
                    <a:pt x="3418" y="123"/>
                    <a:pt x="3418" y="142"/>
                    <a:pt x="3418" y="152"/>
                  </a:cubicBezTo>
                  <a:cubicBezTo>
                    <a:pt x="3437" y="468"/>
                    <a:pt x="3396" y="774"/>
                    <a:pt x="3357" y="1080"/>
                  </a:cubicBezTo>
                  <a:cubicBezTo>
                    <a:pt x="3295" y="1569"/>
                    <a:pt x="3183" y="2039"/>
                    <a:pt x="3019" y="2497"/>
                  </a:cubicBezTo>
                  <a:cubicBezTo>
                    <a:pt x="2958" y="2671"/>
                    <a:pt x="2896" y="2835"/>
                    <a:pt x="2835" y="3008"/>
                  </a:cubicBezTo>
                  <a:cubicBezTo>
                    <a:pt x="2825" y="3028"/>
                    <a:pt x="2806" y="3070"/>
                    <a:pt x="2845" y="3079"/>
                  </a:cubicBezTo>
                  <a:cubicBezTo>
                    <a:pt x="2849" y="3081"/>
                    <a:pt x="2853" y="3081"/>
                    <a:pt x="2857" y="3081"/>
                  </a:cubicBezTo>
                  <a:cubicBezTo>
                    <a:pt x="2879" y="3081"/>
                    <a:pt x="2888" y="3056"/>
                    <a:pt x="2896" y="3028"/>
                  </a:cubicBezTo>
                  <a:cubicBezTo>
                    <a:pt x="3060" y="2641"/>
                    <a:pt x="3224" y="2242"/>
                    <a:pt x="3315" y="1824"/>
                  </a:cubicBezTo>
                  <a:cubicBezTo>
                    <a:pt x="3347" y="1714"/>
                    <a:pt x="3366" y="1591"/>
                    <a:pt x="3396" y="1457"/>
                  </a:cubicBezTo>
                  <a:cubicBezTo>
                    <a:pt x="3408" y="1469"/>
                    <a:pt x="3408" y="1469"/>
                    <a:pt x="3408" y="1479"/>
                  </a:cubicBezTo>
                  <a:cubicBezTo>
                    <a:pt x="3418" y="1488"/>
                    <a:pt x="3418" y="1498"/>
                    <a:pt x="3418" y="1508"/>
                  </a:cubicBezTo>
                  <a:cubicBezTo>
                    <a:pt x="3621" y="1968"/>
                    <a:pt x="3907" y="2365"/>
                    <a:pt x="4284" y="2693"/>
                  </a:cubicBezTo>
                  <a:cubicBezTo>
                    <a:pt x="4345" y="2754"/>
                    <a:pt x="4387" y="2815"/>
                    <a:pt x="4397" y="2896"/>
                  </a:cubicBezTo>
                  <a:cubicBezTo>
                    <a:pt x="4416" y="2999"/>
                    <a:pt x="4426" y="3099"/>
                    <a:pt x="4426" y="3202"/>
                  </a:cubicBezTo>
                  <a:cubicBezTo>
                    <a:pt x="4458" y="3447"/>
                    <a:pt x="4436" y="3701"/>
                    <a:pt x="4407" y="3946"/>
                  </a:cubicBezTo>
                  <a:cubicBezTo>
                    <a:pt x="4375" y="4271"/>
                    <a:pt x="4252" y="4568"/>
                    <a:pt x="4110" y="4864"/>
                  </a:cubicBezTo>
                  <a:cubicBezTo>
                    <a:pt x="4008" y="5067"/>
                    <a:pt x="3885" y="5263"/>
                    <a:pt x="3702" y="5415"/>
                  </a:cubicBezTo>
                  <a:cubicBezTo>
                    <a:pt x="3489" y="5608"/>
                    <a:pt x="3244" y="5762"/>
                    <a:pt x="2967" y="5875"/>
                  </a:cubicBezTo>
                  <a:cubicBezTo>
                    <a:pt x="2590" y="6036"/>
                    <a:pt x="2204" y="6210"/>
                    <a:pt x="1827" y="6403"/>
                  </a:cubicBezTo>
                  <a:cubicBezTo>
                    <a:pt x="1592" y="6536"/>
                    <a:pt x="1357" y="6690"/>
                    <a:pt x="1173" y="6903"/>
                  </a:cubicBezTo>
                  <a:cubicBezTo>
                    <a:pt x="909" y="7209"/>
                    <a:pt x="735" y="7576"/>
                    <a:pt x="632" y="7965"/>
                  </a:cubicBezTo>
                  <a:cubicBezTo>
                    <a:pt x="471" y="8567"/>
                    <a:pt x="419" y="9189"/>
                    <a:pt x="368" y="9811"/>
                  </a:cubicBezTo>
                  <a:cubicBezTo>
                    <a:pt x="348" y="10065"/>
                    <a:pt x="348" y="10329"/>
                    <a:pt x="358" y="10586"/>
                  </a:cubicBezTo>
                  <a:cubicBezTo>
                    <a:pt x="368" y="11147"/>
                    <a:pt x="388" y="11698"/>
                    <a:pt x="397" y="12258"/>
                  </a:cubicBezTo>
                  <a:cubicBezTo>
                    <a:pt x="410" y="12667"/>
                    <a:pt x="439" y="13073"/>
                    <a:pt x="481" y="13472"/>
                  </a:cubicBezTo>
                  <a:cubicBezTo>
                    <a:pt x="520" y="13817"/>
                    <a:pt x="571" y="14155"/>
                    <a:pt x="664" y="14481"/>
                  </a:cubicBezTo>
                  <a:cubicBezTo>
                    <a:pt x="787" y="14961"/>
                    <a:pt x="1051" y="15347"/>
                    <a:pt x="1460" y="15624"/>
                  </a:cubicBezTo>
                  <a:cubicBezTo>
                    <a:pt x="1653" y="15756"/>
                    <a:pt x="1866" y="15849"/>
                    <a:pt x="2111" y="15898"/>
                  </a:cubicBezTo>
                  <a:cubicBezTo>
                    <a:pt x="2072" y="15940"/>
                    <a:pt x="2040" y="15959"/>
                    <a:pt x="2020" y="15991"/>
                  </a:cubicBezTo>
                  <a:cubicBezTo>
                    <a:pt x="1724" y="16255"/>
                    <a:pt x="1450" y="16542"/>
                    <a:pt x="1215" y="16867"/>
                  </a:cubicBezTo>
                  <a:cubicBezTo>
                    <a:pt x="826" y="17379"/>
                    <a:pt x="542" y="17939"/>
                    <a:pt x="326" y="18541"/>
                  </a:cubicBezTo>
                  <a:cubicBezTo>
                    <a:pt x="104" y="19153"/>
                    <a:pt x="1" y="19775"/>
                    <a:pt x="20" y="20426"/>
                  </a:cubicBezTo>
                  <a:cubicBezTo>
                    <a:pt x="20" y="20468"/>
                    <a:pt x="20" y="20509"/>
                    <a:pt x="30" y="20539"/>
                  </a:cubicBezTo>
                  <a:cubicBezTo>
                    <a:pt x="46" y="20544"/>
                    <a:pt x="59" y="20546"/>
                    <a:pt x="72" y="20546"/>
                  </a:cubicBezTo>
                  <a:cubicBezTo>
                    <a:pt x="85" y="20546"/>
                    <a:pt x="97" y="20544"/>
                    <a:pt x="113" y="20539"/>
                  </a:cubicBezTo>
                  <a:lnTo>
                    <a:pt x="113" y="20478"/>
                  </a:lnTo>
                  <a:cubicBezTo>
                    <a:pt x="82" y="20203"/>
                    <a:pt x="104" y="19917"/>
                    <a:pt x="143" y="19643"/>
                  </a:cubicBezTo>
                  <a:cubicBezTo>
                    <a:pt x="194" y="19215"/>
                    <a:pt x="307" y="18806"/>
                    <a:pt x="471" y="18397"/>
                  </a:cubicBezTo>
                  <a:cubicBezTo>
                    <a:pt x="755" y="17704"/>
                    <a:pt x="1112" y="17051"/>
                    <a:pt x="1633" y="16490"/>
                  </a:cubicBezTo>
                  <a:cubicBezTo>
                    <a:pt x="1805" y="16307"/>
                    <a:pt x="1988" y="16143"/>
                    <a:pt x="2162" y="15959"/>
                  </a:cubicBezTo>
                  <a:cubicBezTo>
                    <a:pt x="2193" y="15937"/>
                    <a:pt x="2212" y="15926"/>
                    <a:pt x="2237" y="15926"/>
                  </a:cubicBezTo>
                  <a:cubicBezTo>
                    <a:pt x="2245" y="15926"/>
                    <a:pt x="2255" y="15927"/>
                    <a:pt x="2265" y="15930"/>
                  </a:cubicBezTo>
                  <a:cubicBezTo>
                    <a:pt x="2407" y="15949"/>
                    <a:pt x="2561" y="15959"/>
                    <a:pt x="2703" y="15959"/>
                  </a:cubicBezTo>
                  <a:cubicBezTo>
                    <a:pt x="2980" y="15959"/>
                    <a:pt x="3244" y="15940"/>
                    <a:pt x="3508" y="15888"/>
                  </a:cubicBezTo>
                  <a:cubicBezTo>
                    <a:pt x="4040" y="15807"/>
                    <a:pt x="4558" y="15653"/>
                    <a:pt x="5060" y="15460"/>
                  </a:cubicBezTo>
                  <a:cubicBezTo>
                    <a:pt x="5721" y="15195"/>
                    <a:pt x="6375" y="14890"/>
                    <a:pt x="7048" y="14664"/>
                  </a:cubicBezTo>
                  <a:cubicBezTo>
                    <a:pt x="7109" y="14645"/>
                    <a:pt x="7160" y="14635"/>
                    <a:pt x="7212" y="14635"/>
                  </a:cubicBezTo>
                  <a:cubicBezTo>
                    <a:pt x="7245" y="14634"/>
                    <a:pt x="7277" y="14634"/>
                    <a:pt x="7310" y="14634"/>
                  </a:cubicBezTo>
                  <a:cubicBezTo>
                    <a:pt x="7601" y="14634"/>
                    <a:pt x="7892" y="14666"/>
                    <a:pt x="8183" y="14666"/>
                  </a:cubicBezTo>
                  <a:cubicBezTo>
                    <a:pt x="8216" y="14666"/>
                    <a:pt x="8249" y="14665"/>
                    <a:pt x="8281" y="14664"/>
                  </a:cubicBezTo>
                  <a:lnTo>
                    <a:pt x="8291" y="14674"/>
                  </a:lnTo>
                  <a:cubicBezTo>
                    <a:pt x="8291" y="14686"/>
                    <a:pt x="8281" y="14686"/>
                    <a:pt x="8272" y="14696"/>
                  </a:cubicBezTo>
                  <a:cubicBezTo>
                    <a:pt x="7792" y="15054"/>
                    <a:pt x="7312" y="15408"/>
                    <a:pt x="6813" y="15746"/>
                  </a:cubicBezTo>
                  <a:cubicBezTo>
                    <a:pt x="6568" y="15910"/>
                    <a:pt x="6323" y="16082"/>
                    <a:pt x="6049" y="16194"/>
                  </a:cubicBezTo>
                  <a:cubicBezTo>
                    <a:pt x="6030" y="16207"/>
                    <a:pt x="6008" y="16216"/>
                    <a:pt x="5986" y="16216"/>
                  </a:cubicBezTo>
                  <a:cubicBezTo>
                    <a:pt x="5972" y="16216"/>
                    <a:pt x="5959" y="16213"/>
                    <a:pt x="5946" y="16204"/>
                  </a:cubicBezTo>
                  <a:cubicBezTo>
                    <a:pt x="5806" y="16143"/>
                    <a:pt x="5663" y="16122"/>
                    <a:pt x="5520" y="16122"/>
                  </a:cubicBezTo>
                  <a:cubicBezTo>
                    <a:pt x="5403" y="16122"/>
                    <a:pt x="5286" y="16136"/>
                    <a:pt x="5170" y="16155"/>
                  </a:cubicBezTo>
                  <a:cubicBezTo>
                    <a:pt x="4906" y="16204"/>
                    <a:pt x="4642" y="16287"/>
                    <a:pt x="4375" y="16326"/>
                  </a:cubicBezTo>
                  <a:cubicBezTo>
                    <a:pt x="4243" y="16348"/>
                    <a:pt x="4120" y="16368"/>
                    <a:pt x="3998" y="16419"/>
                  </a:cubicBezTo>
                  <a:cubicBezTo>
                    <a:pt x="3866" y="16481"/>
                    <a:pt x="3846" y="16613"/>
                    <a:pt x="3969" y="16706"/>
                  </a:cubicBezTo>
                  <a:cubicBezTo>
                    <a:pt x="4069" y="16786"/>
                    <a:pt x="4191" y="16838"/>
                    <a:pt x="4314" y="16857"/>
                  </a:cubicBezTo>
                  <a:cubicBezTo>
                    <a:pt x="4416" y="16877"/>
                    <a:pt x="4519" y="16889"/>
                    <a:pt x="4632" y="16909"/>
                  </a:cubicBezTo>
                  <a:cubicBezTo>
                    <a:pt x="4580" y="16960"/>
                    <a:pt x="4529" y="17012"/>
                    <a:pt x="4478" y="17061"/>
                  </a:cubicBezTo>
                  <a:cubicBezTo>
                    <a:pt x="4204" y="17367"/>
                    <a:pt x="3876" y="17624"/>
                    <a:pt x="3550" y="17868"/>
                  </a:cubicBezTo>
                  <a:cubicBezTo>
                    <a:pt x="3447" y="17949"/>
                    <a:pt x="3357" y="18030"/>
                    <a:pt x="3295" y="18143"/>
                  </a:cubicBezTo>
                  <a:cubicBezTo>
                    <a:pt x="3244" y="18255"/>
                    <a:pt x="3295" y="18346"/>
                    <a:pt x="3418" y="18346"/>
                  </a:cubicBezTo>
                  <a:lnTo>
                    <a:pt x="3499" y="18346"/>
                  </a:lnTo>
                  <a:cubicBezTo>
                    <a:pt x="3418" y="18407"/>
                    <a:pt x="3357" y="18468"/>
                    <a:pt x="3315" y="18529"/>
                  </a:cubicBezTo>
                  <a:cubicBezTo>
                    <a:pt x="3212" y="18664"/>
                    <a:pt x="3254" y="18786"/>
                    <a:pt x="3408" y="18825"/>
                  </a:cubicBezTo>
                  <a:cubicBezTo>
                    <a:pt x="3418" y="18825"/>
                    <a:pt x="3428" y="18835"/>
                    <a:pt x="3428" y="18835"/>
                  </a:cubicBezTo>
                  <a:cubicBezTo>
                    <a:pt x="3396" y="18980"/>
                    <a:pt x="3469" y="19070"/>
                    <a:pt x="3621" y="19070"/>
                  </a:cubicBezTo>
                  <a:cubicBezTo>
                    <a:pt x="3638" y="19072"/>
                    <a:pt x="3654" y="19072"/>
                    <a:pt x="3671" y="19072"/>
                  </a:cubicBezTo>
                  <a:cubicBezTo>
                    <a:pt x="3774" y="19072"/>
                    <a:pt x="3873" y="19048"/>
                    <a:pt x="3978" y="19031"/>
                  </a:cubicBezTo>
                  <a:cubicBezTo>
                    <a:pt x="3995" y="19108"/>
                    <a:pt x="4020" y="19134"/>
                    <a:pt x="4089" y="19134"/>
                  </a:cubicBezTo>
                  <a:cubicBezTo>
                    <a:pt x="4101" y="19134"/>
                    <a:pt x="4115" y="19133"/>
                    <a:pt x="4130" y="19131"/>
                  </a:cubicBezTo>
                  <a:cubicBezTo>
                    <a:pt x="4314" y="19112"/>
                    <a:pt x="4487" y="19051"/>
                    <a:pt x="4661" y="18970"/>
                  </a:cubicBezTo>
                  <a:cubicBezTo>
                    <a:pt x="5060" y="18786"/>
                    <a:pt x="5415" y="18529"/>
                    <a:pt x="5763" y="18255"/>
                  </a:cubicBezTo>
                  <a:cubicBezTo>
                    <a:pt x="6078" y="18001"/>
                    <a:pt x="6394" y="17734"/>
                    <a:pt x="6681" y="17428"/>
                  </a:cubicBezTo>
                  <a:cubicBezTo>
                    <a:pt x="6712" y="17389"/>
                    <a:pt x="6761" y="17357"/>
                    <a:pt x="6813" y="17327"/>
                  </a:cubicBezTo>
                  <a:cubicBezTo>
                    <a:pt x="7038" y="17225"/>
                    <a:pt x="7273" y="17134"/>
                    <a:pt x="7496" y="17051"/>
                  </a:cubicBezTo>
                  <a:cubicBezTo>
                    <a:pt x="8017" y="16857"/>
                    <a:pt x="8536" y="16674"/>
                    <a:pt x="9048" y="16471"/>
                  </a:cubicBezTo>
                  <a:cubicBezTo>
                    <a:pt x="9689" y="16226"/>
                    <a:pt x="10301" y="15930"/>
                    <a:pt x="10851" y="15531"/>
                  </a:cubicBezTo>
                  <a:cubicBezTo>
                    <a:pt x="10861" y="15521"/>
                    <a:pt x="10874" y="15521"/>
                    <a:pt x="10874" y="15521"/>
                  </a:cubicBezTo>
                  <a:cubicBezTo>
                    <a:pt x="11831" y="16297"/>
                    <a:pt x="13412" y="18490"/>
                    <a:pt x="13637" y="20539"/>
                  </a:cubicBezTo>
                  <a:cubicBezTo>
                    <a:pt x="13647" y="20544"/>
                    <a:pt x="13657" y="20546"/>
                    <a:pt x="13667" y="20546"/>
                  </a:cubicBezTo>
                  <a:cubicBezTo>
                    <a:pt x="13677" y="20546"/>
                    <a:pt x="13687" y="20544"/>
                    <a:pt x="13698" y="20539"/>
                  </a:cubicBezTo>
                  <a:cubicBezTo>
                    <a:pt x="13698" y="20284"/>
                    <a:pt x="13463" y="19305"/>
                    <a:pt x="13270" y="18857"/>
                  </a:cubicBezTo>
                  <a:cubicBezTo>
                    <a:pt x="12729" y="17572"/>
                    <a:pt x="11985" y="16410"/>
                    <a:pt x="10944" y="15470"/>
                  </a:cubicBezTo>
                  <a:lnTo>
                    <a:pt x="10984" y="15430"/>
                  </a:lnTo>
                  <a:cubicBezTo>
                    <a:pt x="11341" y="15154"/>
                    <a:pt x="11576" y="14809"/>
                    <a:pt x="11679" y="14368"/>
                  </a:cubicBezTo>
                  <a:cubicBezTo>
                    <a:pt x="11769" y="14001"/>
                    <a:pt x="11779" y="13634"/>
                    <a:pt x="11801" y="13257"/>
                  </a:cubicBezTo>
                  <a:cubicBezTo>
                    <a:pt x="11821" y="12922"/>
                    <a:pt x="11811" y="12584"/>
                    <a:pt x="11811" y="12239"/>
                  </a:cubicBezTo>
                  <a:cubicBezTo>
                    <a:pt x="11821" y="11859"/>
                    <a:pt x="11811" y="11482"/>
                    <a:pt x="11791" y="11105"/>
                  </a:cubicBezTo>
                  <a:cubicBezTo>
                    <a:pt x="11779" y="10758"/>
                    <a:pt x="11760" y="10413"/>
                    <a:pt x="11730" y="10065"/>
                  </a:cubicBezTo>
                  <a:cubicBezTo>
                    <a:pt x="11708" y="9791"/>
                    <a:pt x="11708" y="9524"/>
                    <a:pt x="11689" y="9250"/>
                  </a:cubicBezTo>
                  <a:cubicBezTo>
                    <a:pt x="11657" y="8851"/>
                    <a:pt x="11627" y="8445"/>
                    <a:pt x="11586" y="8046"/>
                  </a:cubicBezTo>
                  <a:cubicBezTo>
                    <a:pt x="11556" y="7772"/>
                    <a:pt x="11515" y="7495"/>
                    <a:pt x="11434" y="7231"/>
                  </a:cubicBezTo>
                  <a:cubicBezTo>
                    <a:pt x="11280" y="6719"/>
                    <a:pt x="11006" y="6323"/>
                    <a:pt x="10506" y="6088"/>
                  </a:cubicBezTo>
                  <a:cubicBezTo>
                    <a:pt x="10281" y="5985"/>
                    <a:pt x="10046" y="5904"/>
                    <a:pt x="9821" y="5823"/>
                  </a:cubicBezTo>
                  <a:cubicBezTo>
                    <a:pt x="9415" y="5669"/>
                    <a:pt x="8996" y="5547"/>
                    <a:pt x="8587" y="5385"/>
                  </a:cubicBezTo>
                  <a:cubicBezTo>
                    <a:pt x="8120" y="5202"/>
                    <a:pt x="7802" y="4854"/>
                    <a:pt x="7618" y="4394"/>
                  </a:cubicBezTo>
                  <a:cubicBezTo>
                    <a:pt x="7457" y="3965"/>
                    <a:pt x="7405" y="3518"/>
                    <a:pt x="7447" y="3070"/>
                  </a:cubicBezTo>
                  <a:cubicBezTo>
                    <a:pt x="7457" y="2999"/>
                    <a:pt x="7447" y="2915"/>
                    <a:pt x="7518" y="2854"/>
                  </a:cubicBezTo>
                  <a:cubicBezTo>
                    <a:pt x="7833" y="2590"/>
                    <a:pt x="8068" y="2252"/>
                    <a:pt x="8210" y="1865"/>
                  </a:cubicBezTo>
                  <a:cubicBezTo>
                    <a:pt x="8242" y="1775"/>
                    <a:pt x="8262" y="1692"/>
                    <a:pt x="8291" y="1611"/>
                  </a:cubicBezTo>
                  <a:cubicBezTo>
                    <a:pt x="8303" y="1611"/>
                    <a:pt x="8313" y="1621"/>
                    <a:pt x="8313" y="1621"/>
                  </a:cubicBezTo>
                  <a:cubicBezTo>
                    <a:pt x="8596" y="1831"/>
                    <a:pt x="8912" y="1951"/>
                    <a:pt x="9260" y="1951"/>
                  </a:cubicBezTo>
                  <a:cubicBezTo>
                    <a:pt x="9300" y="1951"/>
                    <a:pt x="9341" y="1949"/>
                    <a:pt x="9383" y="1946"/>
                  </a:cubicBezTo>
                  <a:cubicBezTo>
                    <a:pt x="9486" y="1936"/>
                    <a:pt x="9576" y="1927"/>
                    <a:pt x="9659" y="1875"/>
                  </a:cubicBezTo>
                  <a:cubicBezTo>
                    <a:pt x="9689" y="1856"/>
                    <a:pt x="9721" y="1836"/>
                    <a:pt x="9721" y="1794"/>
                  </a:cubicBezTo>
                  <a:cubicBezTo>
                    <a:pt x="9711" y="1788"/>
                    <a:pt x="9702" y="1786"/>
                    <a:pt x="9694" y="1786"/>
                  </a:cubicBezTo>
                  <a:cubicBezTo>
                    <a:pt x="9677" y="1786"/>
                    <a:pt x="9663" y="1797"/>
                    <a:pt x="9650" y="1804"/>
                  </a:cubicBezTo>
                  <a:cubicBezTo>
                    <a:pt x="9618" y="1824"/>
                    <a:pt x="9576" y="1846"/>
                    <a:pt x="9537" y="1846"/>
                  </a:cubicBezTo>
                  <a:cubicBezTo>
                    <a:pt x="9449" y="1867"/>
                    <a:pt x="9358" y="1877"/>
                    <a:pt x="9268" y="1877"/>
                  </a:cubicBezTo>
                  <a:cubicBezTo>
                    <a:pt x="9190" y="1877"/>
                    <a:pt x="9113" y="1869"/>
                    <a:pt x="9038" y="1856"/>
                  </a:cubicBezTo>
                  <a:cubicBezTo>
                    <a:pt x="8680" y="1794"/>
                    <a:pt x="8384" y="1621"/>
                    <a:pt x="8149" y="1346"/>
                  </a:cubicBezTo>
                  <a:cubicBezTo>
                    <a:pt x="8017" y="1202"/>
                    <a:pt x="7924" y="1028"/>
                    <a:pt x="7814" y="867"/>
                  </a:cubicBezTo>
                  <a:cubicBezTo>
                    <a:pt x="7691" y="673"/>
                    <a:pt x="7518" y="561"/>
                    <a:pt x="7293" y="519"/>
                  </a:cubicBezTo>
                  <a:cubicBezTo>
                    <a:pt x="6945" y="468"/>
                    <a:pt x="6681" y="306"/>
                    <a:pt x="6507" y="0"/>
                  </a:cubicBezTo>
                  <a:close/>
                </a:path>
              </a:pathLst>
            </a:custGeom>
            <a:solidFill>
              <a:srgbClr val="BE25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24"/>
            <p:cNvSpPr/>
            <p:nvPr/>
          </p:nvSpPr>
          <p:spPr>
            <a:xfrm>
              <a:off x="1869925" y="2413300"/>
              <a:ext cx="75250" cy="249625"/>
            </a:xfrm>
            <a:custGeom>
              <a:rect b="b" l="l" r="r" t="t"/>
              <a:pathLst>
                <a:path extrusionOk="0" h="9985" w="3010">
                  <a:moveTo>
                    <a:pt x="2916" y="0"/>
                  </a:moveTo>
                  <a:cubicBezTo>
                    <a:pt x="2906" y="30"/>
                    <a:pt x="2906" y="49"/>
                    <a:pt x="2906" y="81"/>
                  </a:cubicBezTo>
                  <a:cubicBezTo>
                    <a:pt x="2887" y="255"/>
                    <a:pt x="2877" y="429"/>
                    <a:pt x="2867" y="600"/>
                  </a:cubicBezTo>
                  <a:cubicBezTo>
                    <a:pt x="2845" y="845"/>
                    <a:pt x="2855" y="1089"/>
                    <a:pt x="2855" y="1334"/>
                  </a:cubicBezTo>
                  <a:cubicBezTo>
                    <a:pt x="2867" y="1630"/>
                    <a:pt x="2916" y="1927"/>
                    <a:pt x="2906" y="2233"/>
                  </a:cubicBezTo>
                  <a:cubicBezTo>
                    <a:pt x="2906" y="2509"/>
                    <a:pt x="2928" y="2783"/>
                    <a:pt x="2877" y="3060"/>
                  </a:cubicBezTo>
                  <a:cubicBezTo>
                    <a:pt x="2784" y="3620"/>
                    <a:pt x="2529" y="4110"/>
                    <a:pt x="2133" y="4516"/>
                  </a:cubicBezTo>
                  <a:cubicBezTo>
                    <a:pt x="1815" y="4834"/>
                    <a:pt x="1460" y="5089"/>
                    <a:pt x="1122" y="5373"/>
                  </a:cubicBezTo>
                  <a:cubicBezTo>
                    <a:pt x="787" y="5669"/>
                    <a:pt x="481" y="5997"/>
                    <a:pt x="256" y="6394"/>
                  </a:cubicBezTo>
                  <a:cubicBezTo>
                    <a:pt x="123" y="6638"/>
                    <a:pt x="21" y="6893"/>
                    <a:pt x="11" y="7179"/>
                  </a:cubicBezTo>
                  <a:cubicBezTo>
                    <a:pt x="1" y="7466"/>
                    <a:pt x="40" y="7730"/>
                    <a:pt x="123" y="8004"/>
                  </a:cubicBezTo>
                  <a:cubicBezTo>
                    <a:pt x="224" y="8352"/>
                    <a:pt x="378" y="8677"/>
                    <a:pt x="632" y="8944"/>
                  </a:cubicBezTo>
                  <a:cubicBezTo>
                    <a:pt x="694" y="9015"/>
                    <a:pt x="725" y="9066"/>
                    <a:pt x="703" y="9157"/>
                  </a:cubicBezTo>
                  <a:cubicBezTo>
                    <a:pt x="694" y="9189"/>
                    <a:pt x="703" y="9228"/>
                    <a:pt x="703" y="9260"/>
                  </a:cubicBezTo>
                  <a:cubicBezTo>
                    <a:pt x="755" y="9576"/>
                    <a:pt x="938" y="9779"/>
                    <a:pt x="1203" y="9923"/>
                  </a:cubicBezTo>
                  <a:cubicBezTo>
                    <a:pt x="1254" y="9962"/>
                    <a:pt x="1325" y="9984"/>
                    <a:pt x="1386" y="9984"/>
                  </a:cubicBezTo>
                  <a:cubicBezTo>
                    <a:pt x="1418" y="9984"/>
                    <a:pt x="1460" y="9984"/>
                    <a:pt x="1460" y="9943"/>
                  </a:cubicBezTo>
                  <a:cubicBezTo>
                    <a:pt x="1460" y="9919"/>
                    <a:pt x="1446" y="9916"/>
                    <a:pt x="1431" y="9916"/>
                  </a:cubicBezTo>
                  <a:cubicBezTo>
                    <a:pt x="1426" y="9916"/>
                    <a:pt x="1421" y="9916"/>
                    <a:pt x="1416" y="9916"/>
                  </a:cubicBezTo>
                  <a:cubicBezTo>
                    <a:pt x="1409" y="9916"/>
                    <a:pt x="1403" y="9916"/>
                    <a:pt x="1399" y="9913"/>
                  </a:cubicBezTo>
                  <a:lnTo>
                    <a:pt x="1377" y="9913"/>
                  </a:lnTo>
                  <a:cubicBezTo>
                    <a:pt x="1071" y="9811"/>
                    <a:pt x="867" y="9595"/>
                    <a:pt x="787" y="9279"/>
                  </a:cubicBezTo>
                  <a:cubicBezTo>
                    <a:pt x="774" y="9218"/>
                    <a:pt x="765" y="9147"/>
                    <a:pt x="787" y="9086"/>
                  </a:cubicBezTo>
                  <a:cubicBezTo>
                    <a:pt x="857" y="9114"/>
                    <a:pt x="919" y="9139"/>
                    <a:pt x="987" y="9139"/>
                  </a:cubicBezTo>
                  <a:cubicBezTo>
                    <a:pt x="998" y="9139"/>
                    <a:pt x="1008" y="9139"/>
                    <a:pt x="1019" y="9137"/>
                  </a:cubicBezTo>
                  <a:cubicBezTo>
                    <a:pt x="1032" y="9137"/>
                    <a:pt x="1044" y="9139"/>
                    <a:pt x="1054" y="9139"/>
                  </a:cubicBezTo>
                  <a:cubicBezTo>
                    <a:pt x="1070" y="9139"/>
                    <a:pt x="1080" y="9135"/>
                    <a:pt x="1080" y="9118"/>
                  </a:cubicBezTo>
                  <a:cubicBezTo>
                    <a:pt x="1093" y="9076"/>
                    <a:pt x="1061" y="9076"/>
                    <a:pt x="1041" y="9066"/>
                  </a:cubicBezTo>
                  <a:lnTo>
                    <a:pt x="1019" y="9066"/>
                  </a:lnTo>
                  <a:cubicBezTo>
                    <a:pt x="867" y="9044"/>
                    <a:pt x="755" y="8964"/>
                    <a:pt x="652" y="8841"/>
                  </a:cubicBezTo>
                  <a:cubicBezTo>
                    <a:pt x="388" y="8545"/>
                    <a:pt x="256" y="8178"/>
                    <a:pt x="153" y="7791"/>
                  </a:cubicBezTo>
                  <a:cubicBezTo>
                    <a:pt x="40" y="7353"/>
                    <a:pt x="82" y="6935"/>
                    <a:pt x="297" y="6526"/>
                  </a:cubicBezTo>
                  <a:cubicBezTo>
                    <a:pt x="510" y="6097"/>
                    <a:pt x="826" y="5752"/>
                    <a:pt x="1193" y="5446"/>
                  </a:cubicBezTo>
                  <a:cubicBezTo>
                    <a:pt x="1479" y="5189"/>
                    <a:pt x="1785" y="4967"/>
                    <a:pt x="2072" y="4700"/>
                  </a:cubicBezTo>
                  <a:cubicBezTo>
                    <a:pt x="2407" y="4374"/>
                    <a:pt x="2671" y="3997"/>
                    <a:pt x="2835" y="3559"/>
                  </a:cubicBezTo>
                  <a:cubicBezTo>
                    <a:pt x="2977" y="3182"/>
                    <a:pt x="2990" y="2783"/>
                    <a:pt x="2999" y="2387"/>
                  </a:cubicBezTo>
                  <a:cubicBezTo>
                    <a:pt x="3009" y="2142"/>
                    <a:pt x="2968" y="1907"/>
                    <a:pt x="2958" y="1662"/>
                  </a:cubicBezTo>
                  <a:cubicBezTo>
                    <a:pt x="2948" y="1488"/>
                    <a:pt x="2948" y="1315"/>
                    <a:pt x="2938" y="1151"/>
                  </a:cubicBezTo>
                  <a:cubicBezTo>
                    <a:pt x="2928" y="918"/>
                    <a:pt x="2938" y="693"/>
                    <a:pt x="2958" y="468"/>
                  </a:cubicBezTo>
                  <a:cubicBezTo>
                    <a:pt x="2968" y="316"/>
                    <a:pt x="2990" y="152"/>
                    <a:pt x="2999" y="0"/>
                  </a:cubicBezTo>
                  <a:close/>
                </a:path>
              </a:pathLst>
            </a:custGeom>
            <a:solidFill>
              <a:srgbClr val="BE25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p24"/>
            <p:cNvSpPr/>
            <p:nvPr/>
          </p:nvSpPr>
          <p:spPr>
            <a:xfrm>
              <a:off x="2158825" y="2413300"/>
              <a:ext cx="75975" cy="249650"/>
            </a:xfrm>
            <a:custGeom>
              <a:rect b="b" l="l" r="r" t="t"/>
              <a:pathLst>
                <a:path extrusionOk="0" h="9986" w="3039">
                  <a:moveTo>
                    <a:pt x="1" y="0"/>
                  </a:moveTo>
                  <a:cubicBezTo>
                    <a:pt x="20" y="152"/>
                    <a:pt x="20" y="306"/>
                    <a:pt x="30" y="458"/>
                  </a:cubicBezTo>
                  <a:cubicBezTo>
                    <a:pt x="40" y="712"/>
                    <a:pt x="40" y="967"/>
                    <a:pt x="30" y="1224"/>
                  </a:cubicBezTo>
                  <a:cubicBezTo>
                    <a:pt x="20" y="1427"/>
                    <a:pt x="10" y="1621"/>
                    <a:pt x="20" y="1824"/>
                  </a:cubicBezTo>
                  <a:lnTo>
                    <a:pt x="20" y="2142"/>
                  </a:lnTo>
                  <a:cubicBezTo>
                    <a:pt x="20" y="2467"/>
                    <a:pt x="1" y="2803"/>
                    <a:pt x="62" y="3131"/>
                  </a:cubicBezTo>
                  <a:cubicBezTo>
                    <a:pt x="152" y="3630"/>
                    <a:pt x="378" y="4068"/>
                    <a:pt x="703" y="4455"/>
                  </a:cubicBezTo>
                  <a:cubicBezTo>
                    <a:pt x="989" y="4783"/>
                    <a:pt x="1335" y="5038"/>
                    <a:pt x="1663" y="5302"/>
                  </a:cubicBezTo>
                  <a:cubicBezTo>
                    <a:pt x="1947" y="5537"/>
                    <a:pt x="2223" y="5791"/>
                    <a:pt x="2448" y="6088"/>
                  </a:cubicBezTo>
                  <a:cubicBezTo>
                    <a:pt x="2784" y="6536"/>
                    <a:pt x="2999" y="7037"/>
                    <a:pt x="2886" y="7617"/>
                  </a:cubicBezTo>
                  <a:cubicBezTo>
                    <a:pt x="2803" y="8087"/>
                    <a:pt x="2651" y="8516"/>
                    <a:pt x="2326" y="8883"/>
                  </a:cubicBezTo>
                  <a:cubicBezTo>
                    <a:pt x="2252" y="8964"/>
                    <a:pt x="2152" y="9035"/>
                    <a:pt x="2030" y="9057"/>
                  </a:cubicBezTo>
                  <a:cubicBezTo>
                    <a:pt x="1998" y="9066"/>
                    <a:pt x="1917" y="9044"/>
                    <a:pt x="1937" y="9118"/>
                  </a:cubicBezTo>
                  <a:cubicBezTo>
                    <a:pt x="1941" y="9140"/>
                    <a:pt x="1959" y="9146"/>
                    <a:pt x="1980" y="9146"/>
                  </a:cubicBezTo>
                  <a:cubicBezTo>
                    <a:pt x="2006" y="9146"/>
                    <a:pt x="2038" y="9137"/>
                    <a:pt x="2059" y="9137"/>
                  </a:cubicBezTo>
                  <a:cubicBezTo>
                    <a:pt x="2110" y="9128"/>
                    <a:pt x="2172" y="9106"/>
                    <a:pt x="2223" y="9086"/>
                  </a:cubicBezTo>
                  <a:cubicBezTo>
                    <a:pt x="2243" y="9147"/>
                    <a:pt x="2243" y="9199"/>
                    <a:pt x="2233" y="9250"/>
                  </a:cubicBezTo>
                  <a:cubicBezTo>
                    <a:pt x="2191" y="9473"/>
                    <a:pt x="2069" y="9647"/>
                    <a:pt x="1885" y="9779"/>
                  </a:cubicBezTo>
                  <a:cubicBezTo>
                    <a:pt x="1795" y="9852"/>
                    <a:pt x="1702" y="9913"/>
                    <a:pt x="1579" y="9913"/>
                  </a:cubicBezTo>
                  <a:cubicBezTo>
                    <a:pt x="1570" y="9913"/>
                    <a:pt x="1560" y="9923"/>
                    <a:pt x="1550" y="9933"/>
                  </a:cubicBezTo>
                  <a:cubicBezTo>
                    <a:pt x="1550" y="9953"/>
                    <a:pt x="1560" y="9962"/>
                    <a:pt x="1570" y="9975"/>
                  </a:cubicBezTo>
                  <a:cubicBezTo>
                    <a:pt x="1583" y="9983"/>
                    <a:pt x="1596" y="9986"/>
                    <a:pt x="1610" y="9986"/>
                  </a:cubicBezTo>
                  <a:cubicBezTo>
                    <a:pt x="1628" y="9986"/>
                    <a:pt x="1648" y="9980"/>
                    <a:pt x="1672" y="9975"/>
                  </a:cubicBezTo>
                  <a:cubicBezTo>
                    <a:pt x="2049" y="9891"/>
                    <a:pt x="2345" y="9485"/>
                    <a:pt x="2304" y="9096"/>
                  </a:cubicBezTo>
                  <a:cubicBezTo>
                    <a:pt x="2294" y="9044"/>
                    <a:pt x="2304" y="9015"/>
                    <a:pt x="2345" y="8983"/>
                  </a:cubicBezTo>
                  <a:cubicBezTo>
                    <a:pt x="2387" y="8954"/>
                    <a:pt x="2426" y="8902"/>
                    <a:pt x="2458" y="8861"/>
                  </a:cubicBezTo>
                  <a:cubicBezTo>
                    <a:pt x="2713" y="8567"/>
                    <a:pt x="2845" y="8210"/>
                    <a:pt x="2938" y="7843"/>
                  </a:cubicBezTo>
                  <a:cubicBezTo>
                    <a:pt x="3009" y="7537"/>
                    <a:pt x="3038" y="7231"/>
                    <a:pt x="2967" y="6925"/>
                  </a:cubicBezTo>
                  <a:cubicBezTo>
                    <a:pt x="2855" y="6474"/>
                    <a:pt x="2600" y="6097"/>
                    <a:pt x="2294" y="5762"/>
                  </a:cubicBezTo>
                  <a:cubicBezTo>
                    <a:pt x="2008" y="5456"/>
                    <a:pt x="1682" y="5211"/>
                    <a:pt x="1357" y="4945"/>
                  </a:cubicBezTo>
                  <a:cubicBezTo>
                    <a:pt x="1102" y="4722"/>
                    <a:pt x="845" y="4506"/>
                    <a:pt x="642" y="4232"/>
                  </a:cubicBezTo>
                  <a:cubicBezTo>
                    <a:pt x="326" y="3804"/>
                    <a:pt x="133" y="3324"/>
                    <a:pt x="111" y="2793"/>
                  </a:cubicBezTo>
                  <a:cubicBezTo>
                    <a:pt x="91" y="2397"/>
                    <a:pt x="101" y="1998"/>
                    <a:pt x="91" y="1601"/>
                  </a:cubicBezTo>
                  <a:cubicBezTo>
                    <a:pt x="91" y="1346"/>
                    <a:pt x="111" y="1070"/>
                    <a:pt x="123" y="806"/>
                  </a:cubicBezTo>
                  <a:cubicBezTo>
                    <a:pt x="123" y="539"/>
                    <a:pt x="101" y="274"/>
                    <a:pt x="91" y="0"/>
                  </a:cubicBezTo>
                  <a:close/>
                </a:path>
              </a:pathLst>
            </a:custGeom>
            <a:solidFill>
              <a:srgbClr val="BE25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3" name="Google Shape;1923;p24"/>
            <p:cNvSpPr/>
            <p:nvPr/>
          </p:nvSpPr>
          <p:spPr>
            <a:xfrm>
              <a:off x="2075900" y="2413300"/>
              <a:ext cx="60250" cy="29875"/>
            </a:xfrm>
            <a:custGeom>
              <a:rect b="b" l="l" r="r" t="t"/>
              <a:pathLst>
                <a:path extrusionOk="0" h="1195" w="2410">
                  <a:moveTo>
                    <a:pt x="1" y="0"/>
                  </a:moveTo>
                  <a:cubicBezTo>
                    <a:pt x="74" y="71"/>
                    <a:pt x="145" y="132"/>
                    <a:pt x="226" y="172"/>
                  </a:cubicBezTo>
                  <a:cubicBezTo>
                    <a:pt x="400" y="274"/>
                    <a:pt x="593" y="306"/>
                    <a:pt x="787" y="336"/>
                  </a:cubicBezTo>
                  <a:cubicBezTo>
                    <a:pt x="1073" y="377"/>
                    <a:pt x="1308" y="490"/>
                    <a:pt x="1470" y="735"/>
                  </a:cubicBezTo>
                  <a:cubicBezTo>
                    <a:pt x="1531" y="835"/>
                    <a:pt x="1614" y="938"/>
                    <a:pt x="1714" y="1018"/>
                  </a:cubicBezTo>
                  <a:cubicBezTo>
                    <a:pt x="1874" y="1161"/>
                    <a:pt x="2072" y="1194"/>
                    <a:pt x="2275" y="1194"/>
                  </a:cubicBezTo>
                  <a:cubicBezTo>
                    <a:pt x="2306" y="1194"/>
                    <a:pt x="2337" y="1194"/>
                    <a:pt x="2368" y="1192"/>
                  </a:cubicBezTo>
                  <a:cubicBezTo>
                    <a:pt x="2387" y="1192"/>
                    <a:pt x="2409" y="1182"/>
                    <a:pt x="2409" y="1163"/>
                  </a:cubicBezTo>
                  <a:cubicBezTo>
                    <a:pt x="2409" y="1131"/>
                    <a:pt x="2387" y="1131"/>
                    <a:pt x="2368" y="1131"/>
                  </a:cubicBezTo>
                  <a:lnTo>
                    <a:pt x="2236" y="1131"/>
                  </a:lnTo>
                  <a:cubicBezTo>
                    <a:pt x="1991" y="1131"/>
                    <a:pt x="1798" y="1040"/>
                    <a:pt x="1643" y="857"/>
                  </a:cubicBezTo>
                  <a:cubicBezTo>
                    <a:pt x="1582" y="796"/>
                    <a:pt x="1531" y="722"/>
                    <a:pt x="1482" y="651"/>
                  </a:cubicBezTo>
                  <a:cubicBezTo>
                    <a:pt x="1369" y="500"/>
                    <a:pt x="1215" y="397"/>
                    <a:pt x="1041" y="336"/>
                  </a:cubicBezTo>
                  <a:cubicBezTo>
                    <a:pt x="899" y="294"/>
                    <a:pt x="767" y="274"/>
                    <a:pt x="625" y="245"/>
                  </a:cubicBezTo>
                  <a:cubicBezTo>
                    <a:pt x="429" y="213"/>
                    <a:pt x="246" y="142"/>
                    <a:pt x="94" y="0"/>
                  </a:cubicBezTo>
                  <a:close/>
                </a:path>
              </a:pathLst>
            </a:custGeom>
            <a:solidFill>
              <a:srgbClr val="BE25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4" name="Google Shape;1924;p24"/>
            <p:cNvSpPr/>
            <p:nvPr/>
          </p:nvSpPr>
          <p:spPr>
            <a:xfrm>
              <a:off x="1980325" y="2413300"/>
              <a:ext cx="4125" cy="30125"/>
            </a:xfrm>
            <a:custGeom>
              <a:rect b="b" l="l" r="r" t="t"/>
              <a:pathLst>
                <a:path extrusionOk="0" h="1205" w="165">
                  <a:moveTo>
                    <a:pt x="72" y="0"/>
                  </a:moveTo>
                  <a:cubicBezTo>
                    <a:pt x="81" y="20"/>
                    <a:pt x="81" y="30"/>
                    <a:pt x="81" y="49"/>
                  </a:cubicBezTo>
                  <a:cubicBezTo>
                    <a:pt x="91" y="316"/>
                    <a:pt x="91" y="580"/>
                    <a:pt x="52" y="857"/>
                  </a:cubicBezTo>
                  <a:cubicBezTo>
                    <a:pt x="42" y="957"/>
                    <a:pt x="20" y="1050"/>
                    <a:pt x="10" y="1151"/>
                  </a:cubicBezTo>
                  <a:cubicBezTo>
                    <a:pt x="1" y="1173"/>
                    <a:pt x="1" y="1202"/>
                    <a:pt x="30" y="1202"/>
                  </a:cubicBezTo>
                  <a:cubicBezTo>
                    <a:pt x="36" y="1204"/>
                    <a:pt x="41" y="1205"/>
                    <a:pt x="45" y="1205"/>
                  </a:cubicBezTo>
                  <a:cubicBezTo>
                    <a:pt x="65" y="1205"/>
                    <a:pt x="72" y="1189"/>
                    <a:pt x="72" y="1173"/>
                  </a:cubicBezTo>
                  <a:cubicBezTo>
                    <a:pt x="72" y="1151"/>
                    <a:pt x="81" y="1141"/>
                    <a:pt x="81" y="1131"/>
                  </a:cubicBezTo>
                  <a:cubicBezTo>
                    <a:pt x="113" y="928"/>
                    <a:pt x="143" y="722"/>
                    <a:pt x="152" y="519"/>
                  </a:cubicBezTo>
                  <a:cubicBezTo>
                    <a:pt x="165" y="345"/>
                    <a:pt x="165" y="172"/>
                    <a:pt x="152" y="0"/>
                  </a:cubicBezTo>
                  <a:close/>
                </a:path>
              </a:pathLst>
            </a:custGeom>
            <a:solidFill>
              <a:srgbClr val="BE25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5" name="Google Shape;1925;p24"/>
            <p:cNvSpPr/>
            <p:nvPr/>
          </p:nvSpPr>
          <p:spPr>
            <a:xfrm>
              <a:off x="1877350" y="2497925"/>
              <a:ext cx="71925" cy="87775"/>
            </a:xfrm>
            <a:custGeom>
              <a:rect b="b" l="l" r="r" t="t"/>
              <a:pathLst>
                <a:path extrusionOk="0" h="3511" w="2877">
                  <a:moveTo>
                    <a:pt x="2854" y="0"/>
                  </a:moveTo>
                  <a:cubicBezTo>
                    <a:pt x="2835" y="0"/>
                    <a:pt x="2825" y="10"/>
                    <a:pt x="2815" y="30"/>
                  </a:cubicBezTo>
                  <a:cubicBezTo>
                    <a:pt x="2803" y="42"/>
                    <a:pt x="2803" y="62"/>
                    <a:pt x="2793" y="81"/>
                  </a:cubicBezTo>
                  <a:cubicBezTo>
                    <a:pt x="2693" y="368"/>
                    <a:pt x="2580" y="642"/>
                    <a:pt x="2396" y="899"/>
                  </a:cubicBezTo>
                  <a:cubicBezTo>
                    <a:pt x="2161" y="1234"/>
                    <a:pt x="1855" y="1498"/>
                    <a:pt x="1540" y="1775"/>
                  </a:cubicBezTo>
                  <a:cubicBezTo>
                    <a:pt x="1244" y="2039"/>
                    <a:pt x="918" y="2284"/>
                    <a:pt x="641" y="2580"/>
                  </a:cubicBezTo>
                  <a:cubicBezTo>
                    <a:pt x="428" y="2815"/>
                    <a:pt x="223" y="3060"/>
                    <a:pt x="71" y="3346"/>
                  </a:cubicBezTo>
                  <a:cubicBezTo>
                    <a:pt x="49" y="3376"/>
                    <a:pt x="30" y="3417"/>
                    <a:pt x="20" y="3447"/>
                  </a:cubicBezTo>
                  <a:cubicBezTo>
                    <a:pt x="20" y="3479"/>
                    <a:pt x="0" y="3498"/>
                    <a:pt x="30" y="3508"/>
                  </a:cubicBezTo>
                  <a:cubicBezTo>
                    <a:pt x="35" y="3510"/>
                    <a:pt x="40" y="3511"/>
                    <a:pt x="45" y="3511"/>
                  </a:cubicBezTo>
                  <a:cubicBezTo>
                    <a:pt x="65" y="3511"/>
                    <a:pt x="73" y="3495"/>
                    <a:pt x="81" y="3479"/>
                  </a:cubicBezTo>
                  <a:cubicBezTo>
                    <a:pt x="91" y="3437"/>
                    <a:pt x="110" y="3408"/>
                    <a:pt x="132" y="3366"/>
                  </a:cubicBezTo>
                  <a:cubicBezTo>
                    <a:pt x="387" y="2938"/>
                    <a:pt x="734" y="2580"/>
                    <a:pt x="1111" y="2245"/>
                  </a:cubicBezTo>
                  <a:cubicBezTo>
                    <a:pt x="1427" y="1968"/>
                    <a:pt x="1753" y="1704"/>
                    <a:pt x="2059" y="1418"/>
                  </a:cubicBezTo>
                  <a:cubicBezTo>
                    <a:pt x="2448" y="1050"/>
                    <a:pt x="2712" y="612"/>
                    <a:pt x="2864" y="103"/>
                  </a:cubicBezTo>
                  <a:cubicBezTo>
                    <a:pt x="2876" y="81"/>
                    <a:pt x="2876" y="62"/>
                    <a:pt x="2876" y="62"/>
                  </a:cubicBezTo>
                  <a:cubicBezTo>
                    <a:pt x="2876" y="10"/>
                    <a:pt x="2876" y="10"/>
                    <a:pt x="2854" y="0"/>
                  </a:cubicBezTo>
                  <a:close/>
                </a:path>
              </a:pathLst>
            </a:custGeom>
            <a:solidFill>
              <a:srgbClr val="BE25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6" name="Google Shape;1926;p24"/>
            <p:cNvSpPr/>
            <p:nvPr/>
          </p:nvSpPr>
          <p:spPr>
            <a:xfrm>
              <a:off x="2151400" y="2497925"/>
              <a:ext cx="71925" cy="87775"/>
            </a:xfrm>
            <a:custGeom>
              <a:rect b="b" l="l" r="r" t="t"/>
              <a:pathLst>
                <a:path extrusionOk="0" h="3511" w="2877">
                  <a:moveTo>
                    <a:pt x="20" y="0"/>
                  </a:moveTo>
                  <a:cubicBezTo>
                    <a:pt x="1" y="10"/>
                    <a:pt x="1" y="30"/>
                    <a:pt x="1" y="52"/>
                  </a:cubicBezTo>
                  <a:cubicBezTo>
                    <a:pt x="1" y="62"/>
                    <a:pt x="1" y="71"/>
                    <a:pt x="10" y="81"/>
                  </a:cubicBezTo>
                  <a:cubicBezTo>
                    <a:pt x="143" y="519"/>
                    <a:pt x="348" y="908"/>
                    <a:pt x="664" y="1244"/>
                  </a:cubicBezTo>
                  <a:cubicBezTo>
                    <a:pt x="948" y="1560"/>
                    <a:pt x="1276" y="1836"/>
                    <a:pt x="1611" y="2110"/>
                  </a:cubicBezTo>
                  <a:cubicBezTo>
                    <a:pt x="1949" y="2387"/>
                    <a:pt x="2255" y="2703"/>
                    <a:pt x="2529" y="3050"/>
                  </a:cubicBezTo>
                  <a:cubicBezTo>
                    <a:pt x="2632" y="3182"/>
                    <a:pt x="2722" y="3324"/>
                    <a:pt x="2806" y="3479"/>
                  </a:cubicBezTo>
                  <a:cubicBezTo>
                    <a:pt x="2814" y="3495"/>
                    <a:pt x="2822" y="3511"/>
                    <a:pt x="2835" y="3511"/>
                  </a:cubicBezTo>
                  <a:cubicBezTo>
                    <a:pt x="2838" y="3511"/>
                    <a:pt x="2841" y="3510"/>
                    <a:pt x="2845" y="3508"/>
                  </a:cubicBezTo>
                  <a:cubicBezTo>
                    <a:pt x="2877" y="3498"/>
                    <a:pt x="2867" y="3479"/>
                    <a:pt x="2857" y="3457"/>
                  </a:cubicBezTo>
                  <a:cubicBezTo>
                    <a:pt x="2845" y="3417"/>
                    <a:pt x="2825" y="3376"/>
                    <a:pt x="2806" y="3346"/>
                  </a:cubicBezTo>
                  <a:cubicBezTo>
                    <a:pt x="2561" y="2896"/>
                    <a:pt x="2223" y="2539"/>
                    <a:pt x="1846" y="2203"/>
                  </a:cubicBezTo>
                  <a:cubicBezTo>
                    <a:pt x="1540" y="1939"/>
                    <a:pt x="1224" y="1682"/>
                    <a:pt x="928" y="1398"/>
                  </a:cubicBezTo>
                  <a:cubicBezTo>
                    <a:pt x="613" y="1102"/>
                    <a:pt x="348" y="776"/>
                    <a:pt x="194" y="368"/>
                  </a:cubicBezTo>
                  <a:cubicBezTo>
                    <a:pt x="152" y="255"/>
                    <a:pt x="113" y="152"/>
                    <a:pt x="62" y="42"/>
                  </a:cubicBezTo>
                  <a:cubicBezTo>
                    <a:pt x="62" y="20"/>
                    <a:pt x="52" y="0"/>
                    <a:pt x="20" y="0"/>
                  </a:cubicBezTo>
                  <a:close/>
                </a:path>
              </a:pathLst>
            </a:custGeom>
            <a:solidFill>
              <a:srgbClr val="BE25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7" name="Google Shape;1927;p24"/>
            <p:cNvSpPr/>
            <p:nvPr/>
          </p:nvSpPr>
          <p:spPr>
            <a:xfrm>
              <a:off x="2111400" y="2443850"/>
              <a:ext cx="38275" cy="12550"/>
            </a:xfrm>
            <a:custGeom>
              <a:rect b="b" l="l" r="r" t="t"/>
              <a:pathLst>
                <a:path extrusionOk="0" h="502" w="1531">
                  <a:moveTo>
                    <a:pt x="51" y="0"/>
                  </a:moveTo>
                  <a:cubicBezTo>
                    <a:pt x="45" y="0"/>
                    <a:pt x="38" y="4"/>
                    <a:pt x="30" y="12"/>
                  </a:cubicBezTo>
                  <a:cubicBezTo>
                    <a:pt x="1" y="31"/>
                    <a:pt x="30" y="63"/>
                    <a:pt x="50" y="83"/>
                  </a:cubicBezTo>
                  <a:lnTo>
                    <a:pt x="50" y="93"/>
                  </a:lnTo>
                  <a:cubicBezTo>
                    <a:pt x="294" y="337"/>
                    <a:pt x="581" y="479"/>
                    <a:pt x="896" y="501"/>
                  </a:cubicBezTo>
                  <a:cubicBezTo>
                    <a:pt x="1090" y="492"/>
                    <a:pt x="1254" y="460"/>
                    <a:pt x="1408" y="399"/>
                  </a:cubicBezTo>
                  <a:cubicBezTo>
                    <a:pt x="1447" y="389"/>
                    <a:pt x="1479" y="357"/>
                    <a:pt x="1508" y="318"/>
                  </a:cubicBezTo>
                  <a:cubicBezTo>
                    <a:pt x="1518" y="308"/>
                    <a:pt x="1530" y="286"/>
                    <a:pt x="1508" y="266"/>
                  </a:cubicBezTo>
                  <a:cubicBezTo>
                    <a:pt x="1503" y="264"/>
                    <a:pt x="1497" y="262"/>
                    <a:pt x="1491" y="262"/>
                  </a:cubicBezTo>
                  <a:cubicBezTo>
                    <a:pt x="1478" y="262"/>
                    <a:pt x="1466" y="269"/>
                    <a:pt x="1457" y="276"/>
                  </a:cubicBezTo>
                  <a:cubicBezTo>
                    <a:pt x="1437" y="296"/>
                    <a:pt x="1418" y="318"/>
                    <a:pt x="1396" y="328"/>
                  </a:cubicBezTo>
                  <a:cubicBezTo>
                    <a:pt x="1251" y="386"/>
                    <a:pt x="1102" y="420"/>
                    <a:pt x="948" y="420"/>
                  </a:cubicBezTo>
                  <a:cubicBezTo>
                    <a:pt x="864" y="420"/>
                    <a:pt x="779" y="410"/>
                    <a:pt x="693" y="389"/>
                  </a:cubicBezTo>
                  <a:cubicBezTo>
                    <a:pt x="458" y="328"/>
                    <a:pt x="265" y="205"/>
                    <a:pt x="91" y="41"/>
                  </a:cubicBezTo>
                  <a:cubicBezTo>
                    <a:pt x="77" y="27"/>
                    <a:pt x="68" y="0"/>
                    <a:pt x="51" y="0"/>
                  </a:cubicBezTo>
                  <a:close/>
                </a:path>
              </a:pathLst>
            </a:custGeom>
            <a:solidFill>
              <a:srgbClr val="BE25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8" name="Google Shape;1928;p24"/>
            <p:cNvSpPr/>
            <p:nvPr/>
          </p:nvSpPr>
          <p:spPr>
            <a:xfrm>
              <a:off x="2033625" y="2458850"/>
              <a:ext cx="32400" cy="6800"/>
            </a:xfrm>
            <a:custGeom>
              <a:rect b="b" l="l" r="r" t="t"/>
              <a:pathLst>
                <a:path extrusionOk="0" h="272" w="1296">
                  <a:moveTo>
                    <a:pt x="1249" y="0"/>
                  </a:moveTo>
                  <a:cubicBezTo>
                    <a:pt x="1231" y="0"/>
                    <a:pt x="1215" y="20"/>
                    <a:pt x="1193" y="34"/>
                  </a:cubicBezTo>
                  <a:cubicBezTo>
                    <a:pt x="1122" y="95"/>
                    <a:pt x="1041" y="136"/>
                    <a:pt x="948" y="156"/>
                  </a:cubicBezTo>
                  <a:cubicBezTo>
                    <a:pt x="831" y="188"/>
                    <a:pt x="708" y="201"/>
                    <a:pt x="588" y="201"/>
                  </a:cubicBezTo>
                  <a:cubicBezTo>
                    <a:pt x="552" y="201"/>
                    <a:pt x="516" y="200"/>
                    <a:pt x="480" y="198"/>
                  </a:cubicBezTo>
                  <a:cubicBezTo>
                    <a:pt x="326" y="198"/>
                    <a:pt x="184" y="166"/>
                    <a:pt x="81" y="43"/>
                  </a:cubicBezTo>
                  <a:cubicBezTo>
                    <a:pt x="67" y="36"/>
                    <a:pt x="52" y="30"/>
                    <a:pt x="38" y="30"/>
                  </a:cubicBezTo>
                  <a:cubicBezTo>
                    <a:pt x="32" y="30"/>
                    <a:pt x="26" y="31"/>
                    <a:pt x="20" y="34"/>
                  </a:cubicBezTo>
                  <a:cubicBezTo>
                    <a:pt x="1" y="53"/>
                    <a:pt x="10" y="75"/>
                    <a:pt x="20" y="95"/>
                  </a:cubicBezTo>
                  <a:cubicBezTo>
                    <a:pt x="52" y="136"/>
                    <a:pt x="91" y="166"/>
                    <a:pt x="133" y="185"/>
                  </a:cubicBezTo>
                  <a:cubicBezTo>
                    <a:pt x="249" y="239"/>
                    <a:pt x="373" y="270"/>
                    <a:pt x="500" y="270"/>
                  </a:cubicBezTo>
                  <a:cubicBezTo>
                    <a:pt x="517" y="270"/>
                    <a:pt x="534" y="270"/>
                    <a:pt x="551" y="269"/>
                  </a:cubicBezTo>
                  <a:cubicBezTo>
                    <a:pt x="574" y="270"/>
                    <a:pt x="595" y="271"/>
                    <a:pt x="617" y="271"/>
                  </a:cubicBezTo>
                  <a:cubicBezTo>
                    <a:pt x="714" y="271"/>
                    <a:pt x="805" y="255"/>
                    <a:pt x="887" y="237"/>
                  </a:cubicBezTo>
                  <a:cubicBezTo>
                    <a:pt x="1019" y="217"/>
                    <a:pt x="1141" y="166"/>
                    <a:pt x="1244" y="85"/>
                  </a:cubicBezTo>
                  <a:cubicBezTo>
                    <a:pt x="1264" y="63"/>
                    <a:pt x="1295" y="43"/>
                    <a:pt x="1276" y="14"/>
                  </a:cubicBezTo>
                  <a:cubicBezTo>
                    <a:pt x="1266" y="4"/>
                    <a:pt x="1258" y="0"/>
                    <a:pt x="1249" y="0"/>
                  </a:cubicBezTo>
                  <a:close/>
                </a:path>
              </a:pathLst>
            </a:custGeom>
            <a:solidFill>
              <a:srgbClr val="BE25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24"/>
            <p:cNvSpPr/>
            <p:nvPr/>
          </p:nvSpPr>
          <p:spPr>
            <a:xfrm>
              <a:off x="2151175" y="2505075"/>
              <a:ext cx="9700" cy="16325"/>
            </a:xfrm>
            <a:custGeom>
              <a:rect b="b" l="l" r="r" t="t"/>
              <a:pathLst>
                <a:path extrusionOk="0" h="653" w="388">
                  <a:moveTo>
                    <a:pt x="40" y="1"/>
                  </a:moveTo>
                  <a:cubicBezTo>
                    <a:pt x="1" y="11"/>
                    <a:pt x="10" y="40"/>
                    <a:pt x="20" y="62"/>
                  </a:cubicBezTo>
                  <a:cubicBezTo>
                    <a:pt x="91" y="246"/>
                    <a:pt x="162" y="429"/>
                    <a:pt x="275" y="591"/>
                  </a:cubicBezTo>
                  <a:cubicBezTo>
                    <a:pt x="285" y="613"/>
                    <a:pt x="294" y="622"/>
                    <a:pt x="316" y="632"/>
                  </a:cubicBezTo>
                  <a:cubicBezTo>
                    <a:pt x="322" y="644"/>
                    <a:pt x="332" y="653"/>
                    <a:pt x="346" y="653"/>
                  </a:cubicBezTo>
                  <a:cubicBezTo>
                    <a:pt x="355" y="653"/>
                    <a:pt x="365" y="650"/>
                    <a:pt x="378" y="642"/>
                  </a:cubicBezTo>
                  <a:cubicBezTo>
                    <a:pt x="387" y="622"/>
                    <a:pt x="378" y="613"/>
                    <a:pt x="368" y="591"/>
                  </a:cubicBezTo>
                  <a:cubicBezTo>
                    <a:pt x="307" y="520"/>
                    <a:pt x="275" y="449"/>
                    <a:pt x="233" y="368"/>
                  </a:cubicBezTo>
                  <a:cubicBezTo>
                    <a:pt x="184" y="265"/>
                    <a:pt x="133" y="153"/>
                    <a:pt x="81" y="50"/>
                  </a:cubicBezTo>
                  <a:cubicBezTo>
                    <a:pt x="72" y="30"/>
                    <a:pt x="72" y="1"/>
                    <a:pt x="40" y="1"/>
                  </a:cubicBezTo>
                  <a:close/>
                </a:path>
              </a:pathLst>
            </a:custGeom>
            <a:solidFill>
              <a:srgbClr val="BE25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0" name="Google Shape;1930;p24"/>
            <p:cNvSpPr/>
            <p:nvPr/>
          </p:nvSpPr>
          <p:spPr>
            <a:xfrm>
              <a:off x="1943375" y="2505025"/>
              <a:ext cx="9675" cy="16350"/>
            </a:xfrm>
            <a:custGeom>
              <a:rect b="b" l="l" r="r" t="t"/>
              <a:pathLst>
                <a:path extrusionOk="0" h="654" w="387">
                  <a:moveTo>
                    <a:pt x="333" y="0"/>
                  </a:moveTo>
                  <a:cubicBezTo>
                    <a:pt x="313" y="0"/>
                    <a:pt x="305" y="27"/>
                    <a:pt x="296" y="52"/>
                  </a:cubicBezTo>
                  <a:cubicBezTo>
                    <a:pt x="203" y="235"/>
                    <a:pt x="132" y="431"/>
                    <a:pt x="10" y="602"/>
                  </a:cubicBezTo>
                  <a:cubicBezTo>
                    <a:pt x="0" y="615"/>
                    <a:pt x="0" y="624"/>
                    <a:pt x="0" y="644"/>
                  </a:cubicBezTo>
                  <a:cubicBezTo>
                    <a:pt x="10" y="654"/>
                    <a:pt x="20" y="654"/>
                    <a:pt x="30" y="654"/>
                  </a:cubicBezTo>
                  <a:cubicBezTo>
                    <a:pt x="71" y="644"/>
                    <a:pt x="91" y="615"/>
                    <a:pt x="113" y="583"/>
                  </a:cubicBezTo>
                  <a:cubicBezTo>
                    <a:pt x="213" y="431"/>
                    <a:pt x="296" y="257"/>
                    <a:pt x="358" y="74"/>
                  </a:cubicBezTo>
                  <a:cubicBezTo>
                    <a:pt x="367" y="52"/>
                    <a:pt x="387" y="22"/>
                    <a:pt x="345" y="3"/>
                  </a:cubicBezTo>
                  <a:cubicBezTo>
                    <a:pt x="341" y="1"/>
                    <a:pt x="337" y="0"/>
                    <a:pt x="333" y="0"/>
                  </a:cubicBezTo>
                  <a:close/>
                </a:path>
              </a:pathLst>
            </a:custGeom>
            <a:solidFill>
              <a:srgbClr val="BE25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24"/>
            <p:cNvSpPr/>
            <p:nvPr/>
          </p:nvSpPr>
          <p:spPr>
            <a:xfrm>
              <a:off x="1977275" y="2424000"/>
              <a:ext cx="3575" cy="16300"/>
            </a:xfrm>
            <a:custGeom>
              <a:rect b="b" l="l" r="r" t="t"/>
              <a:pathLst>
                <a:path extrusionOk="0" h="652" w="143">
                  <a:moveTo>
                    <a:pt x="91" y="1"/>
                  </a:moveTo>
                  <a:cubicBezTo>
                    <a:pt x="71" y="10"/>
                    <a:pt x="61" y="30"/>
                    <a:pt x="61" y="50"/>
                  </a:cubicBezTo>
                  <a:lnTo>
                    <a:pt x="61" y="133"/>
                  </a:lnTo>
                  <a:cubicBezTo>
                    <a:pt x="61" y="223"/>
                    <a:pt x="52" y="307"/>
                    <a:pt x="42" y="387"/>
                  </a:cubicBezTo>
                  <a:cubicBezTo>
                    <a:pt x="20" y="458"/>
                    <a:pt x="20" y="539"/>
                    <a:pt x="10" y="612"/>
                  </a:cubicBezTo>
                  <a:cubicBezTo>
                    <a:pt x="0" y="632"/>
                    <a:pt x="0" y="652"/>
                    <a:pt x="30" y="652"/>
                  </a:cubicBezTo>
                  <a:cubicBezTo>
                    <a:pt x="42" y="652"/>
                    <a:pt x="52" y="642"/>
                    <a:pt x="61" y="622"/>
                  </a:cubicBezTo>
                  <a:cubicBezTo>
                    <a:pt x="61" y="612"/>
                    <a:pt x="71" y="590"/>
                    <a:pt x="71" y="581"/>
                  </a:cubicBezTo>
                  <a:cubicBezTo>
                    <a:pt x="91" y="468"/>
                    <a:pt x="113" y="368"/>
                    <a:pt x="123" y="255"/>
                  </a:cubicBezTo>
                  <a:cubicBezTo>
                    <a:pt x="132" y="194"/>
                    <a:pt x="142" y="123"/>
                    <a:pt x="132" y="50"/>
                  </a:cubicBezTo>
                  <a:cubicBezTo>
                    <a:pt x="123" y="20"/>
                    <a:pt x="123" y="1"/>
                    <a:pt x="91" y="1"/>
                  </a:cubicBezTo>
                  <a:close/>
                </a:path>
              </a:pathLst>
            </a:custGeom>
            <a:solidFill>
              <a:srgbClr val="BE25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2" name="Google Shape;1932;p24"/>
            <p:cNvSpPr/>
            <p:nvPr/>
          </p:nvSpPr>
          <p:spPr>
            <a:xfrm>
              <a:off x="2130250" y="2437150"/>
              <a:ext cx="10250" cy="3325"/>
            </a:xfrm>
            <a:custGeom>
              <a:rect b="b" l="l" r="r" t="t"/>
              <a:pathLst>
                <a:path extrusionOk="0" h="133" w="410">
                  <a:moveTo>
                    <a:pt x="376" y="1"/>
                  </a:moveTo>
                  <a:cubicBezTo>
                    <a:pt x="368" y="1"/>
                    <a:pt x="358" y="3"/>
                    <a:pt x="348" y="3"/>
                  </a:cubicBezTo>
                  <a:cubicBezTo>
                    <a:pt x="275" y="45"/>
                    <a:pt x="194" y="55"/>
                    <a:pt x="91" y="55"/>
                  </a:cubicBezTo>
                  <a:lnTo>
                    <a:pt x="52" y="55"/>
                  </a:lnTo>
                  <a:cubicBezTo>
                    <a:pt x="43" y="55"/>
                    <a:pt x="33" y="53"/>
                    <a:pt x="24" y="53"/>
                  </a:cubicBezTo>
                  <a:cubicBezTo>
                    <a:pt x="11" y="53"/>
                    <a:pt x="0" y="57"/>
                    <a:pt x="0" y="74"/>
                  </a:cubicBezTo>
                  <a:cubicBezTo>
                    <a:pt x="0" y="106"/>
                    <a:pt x="10" y="116"/>
                    <a:pt x="42" y="126"/>
                  </a:cubicBezTo>
                  <a:cubicBezTo>
                    <a:pt x="68" y="130"/>
                    <a:pt x="94" y="133"/>
                    <a:pt x="119" y="133"/>
                  </a:cubicBezTo>
                  <a:cubicBezTo>
                    <a:pt x="212" y="133"/>
                    <a:pt x="297" y="103"/>
                    <a:pt x="377" y="55"/>
                  </a:cubicBezTo>
                  <a:cubicBezTo>
                    <a:pt x="397" y="55"/>
                    <a:pt x="409" y="35"/>
                    <a:pt x="397" y="13"/>
                  </a:cubicBezTo>
                  <a:cubicBezTo>
                    <a:pt x="392" y="3"/>
                    <a:pt x="385" y="1"/>
                    <a:pt x="376" y="1"/>
                  </a:cubicBezTo>
                  <a:close/>
                </a:path>
              </a:pathLst>
            </a:custGeom>
            <a:solidFill>
              <a:srgbClr val="BE25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3" name="Google Shape;1933;p24"/>
            <p:cNvSpPr/>
            <p:nvPr/>
          </p:nvSpPr>
          <p:spPr>
            <a:xfrm>
              <a:off x="2138950" y="2447650"/>
              <a:ext cx="9200" cy="4675"/>
            </a:xfrm>
            <a:custGeom>
              <a:rect b="b" l="l" r="r" t="t"/>
              <a:pathLst>
                <a:path extrusionOk="0" h="187" w="368">
                  <a:moveTo>
                    <a:pt x="335" y="0"/>
                  </a:moveTo>
                  <a:cubicBezTo>
                    <a:pt x="327" y="0"/>
                    <a:pt x="321" y="6"/>
                    <a:pt x="316" y="12"/>
                  </a:cubicBezTo>
                  <a:cubicBezTo>
                    <a:pt x="233" y="83"/>
                    <a:pt x="142" y="95"/>
                    <a:pt x="61" y="124"/>
                  </a:cubicBezTo>
                  <a:cubicBezTo>
                    <a:pt x="39" y="134"/>
                    <a:pt x="0" y="124"/>
                    <a:pt x="10" y="156"/>
                  </a:cubicBezTo>
                  <a:cubicBezTo>
                    <a:pt x="10" y="182"/>
                    <a:pt x="23" y="186"/>
                    <a:pt x="41" y="186"/>
                  </a:cubicBezTo>
                  <a:cubicBezTo>
                    <a:pt x="50" y="186"/>
                    <a:pt x="60" y="185"/>
                    <a:pt x="71" y="185"/>
                  </a:cubicBezTo>
                  <a:cubicBezTo>
                    <a:pt x="152" y="176"/>
                    <a:pt x="245" y="144"/>
                    <a:pt x="316" y="95"/>
                  </a:cubicBezTo>
                  <a:cubicBezTo>
                    <a:pt x="335" y="83"/>
                    <a:pt x="345" y="73"/>
                    <a:pt x="355" y="53"/>
                  </a:cubicBezTo>
                  <a:cubicBezTo>
                    <a:pt x="367" y="43"/>
                    <a:pt x="367" y="21"/>
                    <a:pt x="355" y="12"/>
                  </a:cubicBezTo>
                  <a:cubicBezTo>
                    <a:pt x="347" y="3"/>
                    <a:pt x="340" y="0"/>
                    <a:pt x="335" y="0"/>
                  </a:cubicBezTo>
                  <a:close/>
                </a:path>
              </a:pathLst>
            </a:custGeom>
            <a:solidFill>
              <a:srgbClr val="BE25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24"/>
            <p:cNvSpPr/>
            <p:nvPr/>
          </p:nvSpPr>
          <p:spPr>
            <a:xfrm>
              <a:off x="2041025" y="2441075"/>
              <a:ext cx="7375" cy="4625"/>
            </a:xfrm>
            <a:custGeom>
              <a:rect b="b" l="l" r="r" t="t"/>
              <a:pathLst>
                <a:path extrusionOk="0" h="185" w="295">
                  <a:moveTo>
                    <a:pt x="40" y="0"/>
                  </a:moveTo>
                  <a:cubicBezTo>
                    <a:pt x="11" y="0"/>
                    <a:pt x="11" y="20"/>
                    <a:pt x="1" y="40"/>
                  </a:cubicBezTo>
                  <a:cubicBezTo>
                    <a:pt x="1" y="91"/>
                    <a:pt x="40" y="142"/>
                    <a:pt x="91" y="152"/>
                  </a:cubicBezTo>
                  <a:cubicBezTo>
                    <a:pt x="143" y="152"/>
                    <a:pt x="194" y="152"/>
                    <a:pt x="246" y="184"/>
                  </a:cubicBezTo>
                  <a:cubicBezTo>
                    <a:pt x="255" y="184"/>
                    <a:pt x="275" y="184"/>
                    <a:pt x="285" y="174"/>
                  </a:cubicBezTo>
                  <a:cubicBezTo>
                    <a:pt x="294" y="152"/>
                    <a:pt x="285" y="133"/>
                    <a:pt x="265" y="123"/>
                  </a:cubicBezTo>
                  <a:cubicBezTo>
                    <a:pt x="233" y="113"/>
                    <a:pt x="204" y="91"/>
                    <a:pt x="162" y="91"/>
                  </a:cubicBezTo>
                  <a:cubicBezTo>
                    <a:pt x="154" y="93"/>
                    <a:pt x="145" y="94"/>
                    <a:pt x="137" y="94"/>
                  </a:cubicBezTo>
                  <a:cubicBezTo>
                    <a:pt x="107" y="94"/>
                    <a:pt x="79" y="78"/>
                    <a:pt x="72" y="30"/>
                  </a:cubicBezTo>
                  <a:cubicBezTo>
                    <a:pt x="72" y="20"/>
                    <a:pt x="62" y="10"/>
                    <a:pt x="40" y="0"/>
                  </a:cubicBezTo>
                  <a:close/>
                </a:path>
              </a:pathLst>
            </a:custGeom>
            <a:solidFill>
              <a:srgbClr val="BE25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5" name="Google Shape;1935;p24"/>
            <p:cNvSpPr/>
            <p:nvPr/>
          </p:nvSpPr>
          <p:spPr>
            <a:xfrm>
              <a:off x="2050700" y="2440825"/>
              <a:ext cx="6625" cy="5100"/>
            </a:xfrm>
            <a:custGeom>
              <a:rect b="b" l="l" r="r" t="t"/>
              <a:pathLst>
                <a:path extrusionOk="0" h="204" w="265">
                  <a:moveTo>
                    <a:pt x="235" y="1"/>
                  </a:moveTo>
                  <a:cubicBezTo>
                    <a:pt x="213" y="1"/>
                    <a:pt x="204" y="1"/>
                    <a:pt x="194" y="20"/>
                  </a:cubicBezTo>
                  <a:cubicBezTo>
                    <a:pt x="184" y="72"/>
                    <a:pt x="142" y="81"/>
                    <a:pt x="103" y="91"/>
                  </a:cubicBezTo>
                  <a:cubicBezTo>
                    <a:pt x="71" y="101"/>
                    <a:pt x="42" y="111"/>
                    <a:pt x="20" y="143"/>
                  </a:cubicBezTo>
                  <a:cubicBezTo>
                    <a:pt x="0" y="172"/>
                    <a:pt x="10" y="194"/>
                    <a:pt x="42" y="204"/>
                  </a:cubicBezTo>
                  <a:cubicBezTo>
                    <a:pt x="91" y="143"/>
                    <a:pt x="184" y="172"/>
                    <a:pt x="235" y="101"/>
                  </a:cubicBezTo>
                  <a:cubicBezTo>
                    <a:pt x="245" y="81"/>
                    <a:pt x="255" y="62"/>
                    <a:pt x="255" y="40"/>
                  </a:cubicBezTo>
                  <a:cubicBezTo>
                    <a:pt x="265" y="30"/>
                    <a:pt x="255" y="10"/>
                    <a:pt x="235" y="1"/>
                  </a:cubicBezTo>
                  <a:close/>
                </a:path>
              </a:pathLst>
            </a:custGeom>
            <a:solidFill>
              <a:srgbClr val="BE25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6" name="Google Shape;1936;p24"/>
            <p:cNvSpPr/>
            <p:nvPr/>
          </p:nvSpPr>
          <p:spPr>
            <a:xfrm>
              <a:off x="1955850" y="2496875"/>
              <a:ext cx="2850" cy="5450"/>
            </a:xfrm>
            <a:custGeom>
              <a:rect b="b" l="l" r="r" t="t"/>
              <a:pathLst>
                <a:path extrusionOk="0" h="218" w="114">
                  <a:moveTo>
                    <a:pt x="81" y="1"/>
                  </a:moveTo>
                  <a:cubicBezTo>
                    <a:pt x="52" y="1"/>
                    <a:pt x="42" y="23"/>
                    <a:pt x="30" y="42"/>
                  </a:cubicBezTo>
                  <a:cubicBezTo>
                    <a:pt x="30" y="84"/>
                    <a:pt x="20" y="113"/>
                    <a:pt x="20" y="155"/>
                  </a:cubicBezTo>
                  <a:cubicBezTo>
                    <a:pt x="20" y="175"/>
                    <a:pt x="1" y="216"/>
                    <a:pt x="42" y="216"/>
                  </a:cubicBezTo>
                  <a:cubicBezTo>
                    <a:pt x="47" y="217"/>
                    <a:pt x="51" y="218"/>
                    <a:pt x="55" y="218"/>
                  </a:cubicBezTo>
                  <a:cubicBezTo>
                    <a:pt x="81" y="218"/>
                    <a:pt x="83" y="190"/>
                    <a:pt x="91" y="165"/>
                  </a:cubicBezTo>
                  <a:cubicBezTo>
                    <a:pt x="103" y="123"/>
                    <a:pt x="103" y="94"/>
                    <a:pt x="113" y="52"/>
                  </a:cubicBezTo>
                  <a:cubicBezTo>
                    <a:pt x="113" y="33"/>
                    <a:pt x="103" y="11"/>
                    <a:pt x="81" y="1"/>
                  </a:cubicBezTo>
                  <a:close/>
                </a:path>
              </a:pathLst>
            </a:custGeom>
            <a:solidFill>
              <a:srgbClr val="BE25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p24"/>
            <p:cNvSpPr/>
            <p:nvPr/>
          </p:nvSpPr>
          <p:spPr>
            <a:xfrm>
              <a:off x="2145300" y="2496825"/>
              <a:ext cx="2525" cy="5500"/>
            </a:xfrm>
            <a:custGeom>
              <a:rect b="b" l="l" r="r" t="t"/>
              <a:pathLst>
                <a:path extrusionOk="0" h="220" w="101">
                  <a:moveTo>
                    <a:pt x="45" y="0"/>
                  </a:moveTo>
                  <a:cubicBezTo>
                    <a:pt x="41" y="0"/>
                    <a:pt x="36" y="1"/>
                    <a:pt x="30" y="3"/>
                  </a:cubicBezTo>
                  <a:cubicBezTo>
                    <a:pt x="10" y="13"/>
                    <a:pt x="1" y="25"/>
                    <a:pt x="1" y="54"/>
                  </a:cubicBezTo>
                  <a:cubicBezTo>
                    <a:pt x="10" y="96"/>
                    <a:pt x="20" y="135"/>
                    <a:pt x="30" y="177"/>
                  </a:cubicBezTo>
                  <a:cubicBezTo>
                    <a:pt x="30" y="194"/>
                    <a:pt x="37" y="220"/>
                    <a:pt x="60" y="220"/>
                  </a:cubicBezTo>
                  <a:cubicBezTo>
                    <a:pt x="64" y="220"/>
                    <a:pt x="68" y="219"/>
                    <a:pt x="72" y="218"/>
                  </a:cubicBezTo>
                  <a:cubicBezTo>
                    <a:pt x="101" y="218"/>
                    <a:pt x="91" y="186"/>
                    <a:pt x="101" y="147"/>
                  </a:cubicBezTo>
                  <a:cubicBezTo>
                    <a:pt x="91" y="115"/>
                    <a:pt x="81" y="74"/>
                    <a:pt x="81" y="35"/>
                  </a:cubicBezTo>
                  <a:cubicBezTo>
                    <a:pt x="73" y="17"/>
                    <a:pt x="65" y="0"/>
                    <a:pt x="45" y="0"/>
                  </a:cubicBezTo>
                  <a:close/>
                </a:path>
              </a:pathLst>
            </a:custGeom>
            <a:solidFill>
              <a:srgbClr val="BE25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24"/>
            <p:cNvSpPr/>
            <p:nvPr/>
          </p:nvSpPr>
          <p:spPr>
            <a:xfrm>
              <a:off x="1972200" y="2446850"/>
              <a:ext cx="2525" cy="3425"/>
            </a:xfrm>
            <a:custGeom>
              <a:rect b="b" l="l" r="r" t="t"/>
              <a:pathLst>
                <a:path extrusionOk="0" h="137" w="101">
                  <a:moveTo>
                    <a:pt x="72" y="1"/>
                  </a:moveTo>
                  <a:cubicBezTo>
                    <a:pt x="69" y="1"/>
                    <a:pt x="65" y="2"/>
                    <a:pt x="61" y="4"/>
                  </a:cubicBezTo>
                  <a:cubicBezTo>
                    <a:pt x="20" y="24"/>
                    <a:pt x="10" y="66"/>
                    <a:pt x="0" y="105"/>
                  </a:cubicBezTo>
                  <a:cubicBezTo>
                    <a:pt x="0" y="115"/>
                    <a:pt x="10" y="137"/>
                    <a:pt x="29" y="137"/>
                  </a:cubicBezTo>
                  <a:cubicBezTo>
                    <a:pt x="81" y="115"/>
                    <a:pt x="81" y="75"/>
                    <a:pt x="100" y="34"/>
                  </a:cubicBezTo>
                  <a:cubicBezTo>
                    <a:pt x="93" y="18"/>
                    <a:pt x="85" y="1"/>
                    <a:pt x="72" y="1"/>
                  </a:cubicBezTo>
                  <a:close/>
                </a:path>
              </a:pathLst>
            </a:custGeom>
            <a:solidFill>
              <a:srgbClr val="BE25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24"/>
            <p:cNvSpPr/>
            <p:nvPr/>
          </p:nvSpPr>
          <p:spPr>
            <a:xfrm>
              <a:off x="2086125" y="2656175"/>
              <a:ext cx="69125" cy="52450"/>
            </a:xfrm>
            <a:custGeom>
              <a:rect b="b" l="l" r="r" t="t"/>
              <a:pathLst>
                <a:path extrusionOk="0" h="2098" w="2765">
                  <a:moveTo>
                    <a:pt x="669" y="0"/>
                  </a:moveTo>
                  <a:cubicBezTo>
                    <a:pt x="630" y="0"/>
                    <a:pt x="591" y="5"/>
                    <a:pt x="551" y="15"/>
                  </a:cubicBezTo>
                  <a:cubicBezTo>
                    <a:pt x="226" y="64"/>
                    <a:pt x="20" y="350"/>
                    <a:pt x="10" y="676"/>
                  </a:cubicBezTo>
                  <a:cubicBezTo>
                    <a:pt x="1" y="994"/>
                    <a:pt x="123" y="1268"/>
                    <a:pt x="307" y="1513"/>
                  </a:cubicBezTo>
                  <a:cubicBezTo>
                    <a:pt x="542" y="1809"/>
                    <a:pt x="867" y="1983"/>
                    <a:pt x="1234" y="2064"/>
                  </a:cubicBezTo>
                  <a:cubicBezTo>
                    <a:pt x="1279" y="2072"/>
                    <a:pt x="1331" y="2097"/>
                    <a:pt x="1384" y="2097"/>
                  </a:cubicBezTo>
                  <a:cubicBezTo>
                    <a:pt x="1392" y="2097"/>
                    <a:pt x="1400" y="2097"/>
                    <a:pt x="1408" y="2095"/>
                  </a:cubicBezTo>
                  <a:cubicBezTo>
                    <a:pt x="1704" y="2022"/>
                    <a:pt x="1978" y="1922"/>
                    <a:pt x="2213" y="1728"/>
                  </a:cubicBezTo>
                  <a:cubicBezTo>
                    <a:pt x="2561" y="1432"/>
                    <a:pt x="2764" y="1055"/>
                    <a:pt x="2713" y="585"/>
                  </a:cubicBezTo>
                  <a:cubicBezTo>
                    <a:pt x="2678" y="228"/>
                    <a:pt x="2391" y="1"/>
                    <a:pt x="2078" y="1"/>
                  </a:cubicBezTo>
                  <a:cubicBezTo>
                    <a:pt x="1953" y="1"/>
                    <a:pt x="1824" y="37"/>
                    <a:pt x="1704" y="115"/>
                  </a:cubicBezTo>
                  <a:cubicBezTo>
                    <a:pt x="1572" y="218"/>
                    <a:pt x="1460" y="331"/>
                    <a:pt x="1367" y="482"/>
                  </a:cubicBezTo>
                  <a:cubicBezTo>
                    <a:pt x="1276" y="331"/>
                    <a:pt x="1163" y="208"/>
                    <a:pt x="1021" y="115"/>
                  </a:cubicBezTo>
                  <a:cubicBezTo>
                    <a:pt x="912" y="46"/>
                    <a:pt x="792" y="0"/>
                    <a:pt x="669" y="0"/>
                  </a:cubicBezTo>
                  <a:close/>
                </a:path>
              </a:pathLst>
            </a:custGeom>
            <a:solidFill>
              <a:srgbClr val="DD5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0" name="Google Shape;1940;p24"/>
            <p:cNvSpPr/>
            <p:nvPr/>
          </p:nvSpPr>
          <p:spPr>
            <a:xfrm>
              <a:off x="2080800" y="2631500"/>
              <a:ext cx="16075" cy="16375"/>
            </a:xfrm>
            <a:custGeom>
              <a:rect b="b" l="l" r="r" t="t"/>
              <a:pathLst>
                <a:path extrusionOk="0" h="655" w="643">
                  <a:moveTo>
                    <a:pt x="270" y="0"/>
                  </a:moveTo>
                  <a:cubicBezTo>
                    <a:pt x="125" y="0"/>
                    <a:pt x="10" y="138"/>
                    <a:pt x="1" y="297"/>
                  </a:cubicBezTo>
                  <a:cubicBezTo>
                    <a:pt x="1" y="480"/>
                    <a:pt x="172" y="654"/>
                    <a:pt x="368" y="654"/>
                  </a:cubicBezTo>
                  <a:cubicBezTo>
                    <a:pt x="520" y="654"/>
                    <a:pt x="642" y="532"/>
                    <a:pt x="632" y="378"/>
                  </a:cubicBezTo>
                  <a:cubicBezTo>
                    <a:pt x="632" y="145"/>
                    <a:pt x="490" y="23"/>
                    <a:pt x="285" y="1"/>
                  </a:cubicBezTo>
                  <a:cubicBezTo>
                    <a:pt x="280" y="0"/>
                    <a:pt x="275" y="0"/>
                    <a:pt x="270" y="0"/>
                  </a:cubicBezTo>
                  <a:close/>
                </a:path>
              </a:pathLst>
            </a:custGeom>
            <a:solidFill>
              <a:srgbClr val="F9EA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1" name="Google Shape;1941;p24"/>
            <p:cNvSpPr/>
            <p:nvPr/>
          </p:nvSpPr>
          <p:spPr>
            <a:xfrm>
              <a:off x="2128475" y="2592775"/>
              <a:ext cx="12500" cy="13000"/>
            </a:xfrm>
            <a:custGeom>
              <a:rect b="b" l="l" r="r" t="t"/>
              <a:pathLst>
                <a:path extrusionOk="0" h="520" w="500">
                  <a:moveTo>
                    <a:pt x="275" y="0"/>
                  </a:moveTo>
                  <a:cubicBezTo>
                    <a:pt x="133" y="0"/>
                    <a:pt x="1" y="132"/>
                    <a:pt x="1" y="287"/>
                  </a:cubicBezTo>
                  <a:cubicBezTo>
                    <a:pt x="1" y="419"/>
                    <a:pt x="101" y="519"/>
                    <a:pt x="265" y="519"/>
                  </a:cubicBezTo>
                  <a:cubicBezTo>
                    <a:pt x="387" y="519"/>
                    <a:pt x="490" y="397"/>
                    <a:pt x="500" y="255"/>
                  </a:cubicBezTo>
                  <a:cubicBezTo>
                    <a:pt x="500" y="113"/>
                    <a:pt x="407" y="10"/>
                    <a:pt x="275" y="0"/>
                  </a:cubicBezTo>
                  <a:close/>
                </a:path>
              </a:pathLst>
            </a:custGeom>
            <a:solidFill>
              <a:srgbClr val="F9EA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2" name="Google Shape;1942;p24"/>
            <p:cNvSpPr/>
            <p:nvPr/>
          </p:nvSpPr>
          <p:spPr>
            <a:xfrm>
              <a:off x="2168250" y="2700800"/>
              <a:ext cx="10150" cy="11425"/>
            </a:xfrm>
            <a:custGeom>
              <a:rect b="b" l="l" r="r" t="t"/>
              <a:pathLst>
                <a:path extrusionOk="0" h="457" w="406">
                  <a:moveTo>
                    <a:pt x="240" y="0"/>
                  </a:moveTo>
                  <a:cubicBezTo>
                    <a:pt x="228" y="0"/>
                    <a:pt x="216" y="2"/>
                    <a:pt x="204" y="4"/>
                  </a:cubicBezTo>
                  <a:cubicBezTo>
                    <a:pt x="113" y="14"/>
                    <a:pt x="20" y="115"/>
                    <a:pt x="10" y="227"/>
                  </a:cubicBezTo>
                  <a:cubicBezTo>
                    <a:pt x="1" y="330"/>
                    <a:pt x="72" y="433"/>
                    <a:pt x="162" y="452"/>
                  </a:cubicBezTo>
                  <a:cubicBezTo>
                    <a:pt x="175" y="455"/>
                    <a:pt x="188" y="456"/>
                    <a:pt x="201" y="456"/>
                  </a:cubicBezTo>
                  <a:cubicBezTo>
                    <a:pt x="277" y="456"/>
                    <a:pt x="342" y="406"/>
                    <a:pt x="377" y="320"/>
                  </a:cubicBezTo>
                  <a:cubicBezTo>
                    <a:pt x="397" y="279"/>
                    <a:pt x="397" y="237"/>
                    <a:pt x="397" y="198"/>
                  </a:cubicBezTo>
                  <a:cubicBezTo>
                    <a:pt x="406" y="71"/>
                    <a:pt x="329" y="0"/>
                    <a:pt x="240" y="0"/>
                  </a:cubicBezTo>
                  <a:close/>
                </a:path>
              </a:pathLst>
            </a:custGeom>
            <a:solidFill>
              <a:srgbClr val="F9EA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p24"/>
            <p:cNvSpPr/>
            <p:nvPr/>
          </p:nvSpPr>
          <p:spPr>
            <a:xfrm>
              <a:off x="2047650" y="2684325"/>
              <a:ext cx="6625" cy="5575"/>
            </a:xfrm>
            <a:custGeom>
              <a:rect b="b" l="l" r="r" t="t"/>
              <a:pathLst>
                <a:path extrusionOk="0" h="223" w="265">
                  <a:moveTo>
                    <a:pt x="164" y="0"/>
                  </a:moveTo>
                  <a:cubicBezTo>
                    <a:pt x="81" y="0"/>
                    <a:pt x="0" y="61"/>
                    <a:pt x="0" y="122"/>
                  </a:cubicBezTo>
                  <a:cubicBezTo>
                    <a:pt x="0" y="184"/>
                    <a:pt x="42" y="223"/>
                    <a:pt x="113" y="223"/>
                  </a:cubicBezTo>
                  <a:cubicBezTo>
                    <a:pt x="174" y="223"/>
                    <a:pt x="255" y="142"/>
                    <a:pt x="255" y="81"/>
                  </a:cubicBezTo>
                  <a:cubicBezTo>
                    <a:pt x="264" y="29"/>
                    <a:pt x="225" y="0"/>
                    <a:pt x="164" y="0"/>
                  </a:cubicBezTo>
                  <a:close/>
                </a:path>
              </a:pathLst>
            </a:custGeom>
            <a:solidFill>
              <a:srgbClr val="F9B9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44" name="Google Shape;1944;p24"/>
          <p:cNvGrpSpPr/>
          <p:nvPr/>
        </p:nvGrpSpPr>
        <p:grpSpPr>
          <a:xfrm>
            <a:off x="2999921" y="3221472"/>
            <a:ext cx="1550417" cy="2239049"/>
            <a:chOff x="549850" y="2426390"/>
            <a:chExt cx="448499" cy="518322"/>
          </a:xfrm>
        </p:grpSpPr>
        <p:sp>
          <p:nvSpPr>
            <p:cNvPr id="1945" name="Google Shape;1945;p24"/>
            <p:cNvSpPr/>
            <p:nvPr/>
          </p:nvSpPr>
          <p:spPr>
            <a:xfrm rot="-5400000">
              <a:off x="516780" y="2463143"/>
              <a:ext cx="518322" cy="444816"/>
            </a:xfrm>
            <a:custGeom>
              <a:rect b="b" l="l" r="r" t="t"/>
              <a:pathLst>
                <a:path extrusionOk="0" h="16181" w="25887">
                  <a:moveTo>
                    <a:pt x="9486" y="1"/>
                  </a:moveTo>
                  <a:cubicBezTo>
                    <a:pt x="9225" y="1"/>
                    <a:pt x="8960" y="22"/>
                    <a:pt x="8691" y="70"/>
                  </a:cubicBezTo>
                  <a:cubicBezTo>
                    <a:pt x="4978" y="559"/>
                    <a:pt x="1683" y="3641"/>
                    <a:pt x="1451" y="7046"/>
                  </a:cubicBezTo>
                  <a:cubicBezTo>
                    <a:pt x="1368" y="7915"/>
                    <a:pt x="1439" y="8791"/>
                    <a:pt x="1133" y="9628"/>
                  </a:cubicBezTo>
                  <a:cubicBezTo>
                    <a:pt x="736" y="10617"/>
                    <a:pt x="166" y="11586"/>
                    <a:pt x="124" y="12666"/>
                  </a:cubicBezTo>
                  <a:cubicBezTo>
                    <a:pt x="1" y="15019"/>
                    <a:pt x="2656" y="16180"/>
                    <a:pt x="4952" y="16180"/>
                  </a:cubicBezTo>
                  <a:cubicBezTo>
                    <a:pt x="5113" y="16180"/>
                    <a:pt x="5272" y="16175"/>
                    <a:pt x="5428" y="16163"/>
                  </a:cubicBezTo>
                  <a:cubicBezTo>
                    <a:pt x="7436" y="16144"/>
                    <a:pt x="9577" y="15960"/>
                    <a:pt x="11638" y="15828"/>
                  </a:cubicBezTo>
                  <a:cubicBezTo>
                    <a:pt x="13036" y="15767"/>
                    <a:pt x="14443" y="15828"/>
                    <a:pt x="15831" y="15593"/>
                  </a:cubicBezTo>
                  <a:cubicBezTo>
                    <a:pt x="19796" y="14981"/>
                    <a:pt x="23603" y="12524"/>
                    <a:pt x="24814" y="8974"/>
                  </a:cubicBezTo>
                  <a:cubicBezTo>
                    <a:pt x="25886" y="5699"/>
                    <a:pt x="23713" y="1866"/>
                    <a:pt x="19919" y="1161"/>
                  </a:cubicBezTo>
                  <a:cubicBezTo>
                    <a:pt x="18936" y="897"/>
                    <a:pt x="17934" y="836"/>
                    <a:pt x="16928" y="836"/>
                  </a:cubicBezTo>
                  <a:cubicBezTo>
                    <a:pt x="16072" y="836"/>
                    <a:pt x="15214" y="880"/>
                    <a:pt x="14362" y="880"/>
                  </a:cubicBezTo>
                  <a:cubicBezTo>
                    <a:pt x="14253" y="880"/>
                    <a:pt x="14144" y="879"/>
                    <a:pt x="14035" y="878"/>
                  </a:cubicBezTo>
                  <a:cubicBezTo>
                    <a:pt x="12489" y="745"/>
                    <a:pt x="11048" y="1"/>
                    <a:pt x="9486" y="1"/>
                  </a:cubicBezTo>
                  <a:close/>
                </a:path>
              </a:pathLst>
            </a:custGeom>
            <a:solidFill>
              <a:srgbClr val="F9B9C8">
                <a:alpha val="11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6" name="Google Shape;1946;p24"/>
            <p:cNvSpPr/>
            <p:nvPr/>
          </p:nvSpPr>
          <p:spPr>
            <a:xfrm rot="-7683446">
              <a:off x="897352" y="2504057"/>
              <a:ext cx="112338" cy="27804"/>
            </a:xfrm>
            <a:custGeom>
              <a:rect b="b" l="l" r="r" t="t"/>
              <a:pathLst>
                <a:path extrusionOk="0" h="974" w="5806">
                  <a:moveTo>
                    <a:pt x="1696" y="1"/>
                  </a:moveTo>
                  <a:cubicBezTo>
                    <a:pt x="1311" y="1"/>
                    <a:pt x="0" y="125"/>
                    <a:pt x="440" y="694"/>
                  </a:cubicBezTo>
                  <a:cubicBezTo>
                    <a:pt x="1061" y="920"/>
                    <a:pt x="1744" y="973"/>
                    <a:pt x="2433" y="973"/>
                  </a:cubicBezTo>
                  <a:cubicBezTo>
                    <a:pt x="3024" y="973"/>
                    <a:pt x="3620" y="934"/>
                    <a:pt x="4185" y="929"/>
                  </a:cubicBezTo>
                  <a:cubicBezTo>
                    <a:pt x="4592" y="919"/>
                    <a:pt x="5806" y="591"/>
                    <a:pt x="5062" y="175"/>
                  </a:cubicBezTo>
                  <a:cubicBezTo>
                    <a:pt x="4837" y="66"/>
                    <a:pt x="4605" y="43"/>
                    <a:pt x="4370" y="43"/>
                  </a:cubicBezTo>
                  <a:cubicBezTo>
                    <a:pt x="4251" y="43"/>
                    <a:pt x="4132" y="49"/>
                    <a:pt x="4011" y="53"/>
                  </a:cubicBezTo>
                  <a:cubicBezTo>
                    <a:pt x="3852" y="60"/>
                    <a:pt x="3703" y="64"/>
                    <a:pt x="3559" y="64"/>
                  </a:cubicBezTo>
                  <a:cubicBezTo>
                    <a:pt x="2959" y="64"/>
                    <a:pt x="2461" y="9"/>
                    <a:pt x="1738" y="2"/>
                  </a:cubicBezTo>
                  <a:cubicBezTo>
                    <a:pt x="1725" y="1"/>
                    <a:pt x="1711" y="1"/>
                    <a:pt x="1696" y="1"/>
                  </a:cubicBezTo>
                  <a:close/>
                </a:path>
              </a:pathLst>
            </a:custGeom>
            <a:solidFill>
              <a:srgbClr val="F9B9C8">
                <a:alpha val="11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7" name="Google Shape;1947;p24"/>
            <p:cNvSpPr/>
            <p:nvPr/>
          </p:nvSpPr>
          <p:spPr>
            <a:xfrm rot="-5400000">
              <a:off x="535636" y="2817391"/>
              <a:ext cx="74143" cy="45716"/>
            </a:xfrm>
            <a:custGeom>
              <a:rect b="b" l="l" r="r" t="t"/>
              <a:pathLst>
                <a:path extrusionOk="0" h="1663" w="3703">
                  <a:moveTo>
                    <a:pt x="2355" y="0"/>
                  </a:moveTo>
                  <a:cubicBezTo>
                    <a:pt x="1551" y="0"/>
                    <a:pt x="1" y="1644"/>
                    <a:pt x="910" y="1663"/>
                  </a:cubicBezTo>
                  <a:cubicBezTo>
                    <a:pt x="1245" y="1408"/>
                    <a:pt x="1499" y="1083"/>
                    <a:pt x="1940" y="950"/>
                  </a:cubicBezTo>
                  <a:cubicBezTo>
                    <a:pt x="2501" y="828"/>
                    <a:pt x="3702" y="165"/>
                    <a:pt x="2459" y="10"/>
                  </a:cubicBezTo>
                  <a:cubicBezTo>
                    <a:pt x="2426" y="3"/>
                    <a:pt x="2391" y="0"/>
                    <a:pt x="2355" y="0"/>
                  </a:cubicBezTo>
                  <a:close/>
                </a:path>
              </a:pathLst>
            </a:custGeom>
            <a:solidFill>
              <a:srgbClr val="F9B9C8">
                <a:alpha val="11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8" name="Google Shape;1948;p24"/>
            <p:cNvSpPr/>
            <p:nvPr/>
          </p:nvSpPr>
          <p:spPr>
            <a:xfrm rot="-5400000">
              <a:off x="598630" y="2860433"/>
              <a:ext cx="15037" cy="17539"/>
            </a:xfrm>
            <a:custGeom>
              <a:rect b="b" l="l" r="r" t="t"/>
              <a:pathLst>
                <a:path extrusionOk="0" h="638" w="751">
                  <a:moveTo>
                    <a:pt x="321" y="0"/>
                  </a:moveTo>
                  <a:cubicBezTo>
                    <a:pt x="133" y="0"/>
                    <a:pt x="1" y="235"/>
                    <a:pt x="1" y="394"/>
                  </a:cubicBezTo>
                  <a:cubicBezTo>
                    <a:pt x="18" y="570"/>
                    <a:pt x="96" y="638"/>
                    <a:pt x="189" y="638"/>
                  </a:cubicBezTo>
                  <a:cubicBezTo>
                    <a:pt x="422" y="638"/>
                    <a:pt x="751" y="212"/>
                    <a:pt x="451" y="36"/>
                  </a:cubicBezTo>
                  <a:cubicBezTo>
                    <a:pt x="406" y="11"/>
                    <a:pt x="362" y="0"/>
                    <a:pt x="321" y="0"/>
                  </a:cubicBezTo>
                  <a:close/>
                </a:path>
              </a:pathLst>
            </a:custGeom>
            <a:solidFill>
              <a:srgbClr val="F9B9C8">
                <a:alpha val="11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49" name="Google Shape;1949;p24"/>
          <p:cNvSpPr txBox="1"/>
          <p:nvPr/>
        </p:nvSpPr>
        <p:spPr>
          <a:xfrm>
            <a:off x="4401925" y="2517600"/>
            <a:ext cx="3100500" cy="8094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Mada"/>
              <a:buChar char="●"/>
            </a:pPr>
            <a:r>
              <a:rPr b="1" lang="en-GB" sz="1100">
                <a:solidFill>
                  <a:srgbClr val="6AA84F"/>
                </a:solidFill>
                <a:latin typeface="Mada"/>
                <a:ea typeface="Mada"/>
                <a:cs typeface="Mada"/>
                <a:sym typeface="Mada"/>
              </a:rPr>
              <a:t>Investigations:</a:t>
            </a:r>
            <a:r>
              <a:rPr lang="en-GB" sz="1100">
                <a:solidFill>
                  <a:srgbClr val="6AA84F"/>
                </a:solidFill>
                <a:latin typeface="Mada"/>
                <a:ea typeface="Mada"/>
                <a:cs typeface="Mada"/>
                <a:sym typeface="Mada"/>
              </a:rPr>
              <a:t> Skin biopsy. </a:t>
            </a:r>
            <a:endParaRPr sz="1100">
              <a:solidFill>
                <a:srgbClr val="6AA84F"/>
              </a:solidFill>
              <a:latin typeface="Mada"/>
              <a:ea typeface="Mada"/>
              <a:cs typeface="Mada"/>
              <a:sym typeface="Mada"/>
            </a:endParaRPr>
          </a:p>
          <a:p>
            <a:pPr indent="-298450" lvl="0" marL="457200" rtl="0" algn="l">
              <a:spcBef>
                <a:spcPts val="0"/>
              </a:spcBef>
              <a:spcAft>
                <a:spcPts val="0"/>
              </a:spcAft>
              <a:buSzPts val="1100"/>
              <a:buFont typeface="Mada"/>
              <a:buChar char="●"/>
            </a:pPr>
            <a:r>
              <a:rPr b="1" lang="en-GB" sz="1100">
                <a:solidFill>
                  <a:srgbClr val="6AA84F"/>
                </a:solidFill>
                <a:latin typeface="Mada"/>
                <a:ea typeface="Mada"/>
                <a:cs typeface="Mada"/>
                <a:sym typeface="Mada"/>
              </a:rPr>
              <a:t>Treatment:</a:t>
            </a:r>
            <a:r>
              <a:rPr lang="en-GB" sz="1100">
                <a:solidFill>
                  <a:srgbClr val="6AA84F"/>
                </a:solidFill>
                <a:latin typeface="Mada"/>
                <a:ea typeface="Mada"/>
                <a:cs typeface="Mada"/>
                <a:sym typeface="Mada"/>
              </a:rPr>
              <a:t> mastectomy.</a:t>
            </a:r>
            <a:endParaRPr sz="1100">
              <a:solidFill>
                <a:srgbClr val="6AA84F"/>
              </a:solidFill>
              <a:latin typeface="Mada"/>
              <a:ea typeface="Mada"/>
              <a:cs typeface="Mada"/>
              <a:sym typeface="Mada"/>
            </a:endParaRPr>
          </a:p>
          <a:p>
            <a:pPr indent="-298450" lvl="0" marL="457200" rtl="0" algn="l">
              <a:spcBef>
                <a:spcPts val="1000"/>
              </a:spcBef>
              <a:spcAft>
                <a:spcPts val="0"/>
              </a:spcAft>
              <a:buSzPts val="1100"/>
              <a:buFont typeface="Mada"/>
              <a:buChar char="●"/>
            </a:pPr>
            <a:r>
              <a:rPr lang="en-GB" sz="1100">
                <a:solidFill>
                  <a:srgbClr val="6AA84F"/>
                </a:solidFill>
                <a:latin typeface="Mada"/>
                <a:ea typeface="Mada"/>
                <a:cs typeface="Mada"/>
                <a:sym typeface="Mada"/>
              </a:rPr>
              <a:t>Patients may present with symptoms mimicking Eczema:</a:t>
            </a:r>
            <a:endParaRPr sz="1100">
              <a:latin typeface="Mada"/>
              <a:ea typeface="Mada"/>
              <a:cs typeface="Mada"/>
              <a:sym typeface="Mada"/>
            </a:endParaRPr>
          </a:p>
        </p:txBody>
      </p:sp>
      <p:sp>
        <p:nvSpPr>
          <p:cNvPr id="1950" name="Google Shape;1950;p24"/>
          <p:cNvSpPr/>
          <p:nvPr/>
        </p:nvSpPr>
        <p:spPr>
          <a:xfrm>
            <a:off x="2026575" y="1371332"/>
            <a:ext cx="3536400" cy="718200"/>
          </a:xfrm>
          <a:prstGeom prst="roundRect">
            <a:avLst>
              <a:gd fmla="val 50000" name="adj"/>
            </a:avLst>
          </a:prstGeom>
          <a:solidFill>
            <a:srgbClr val="EDF9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006D77"/>
                </a:solidFill>
                <a:latin typeface="Lora"/>
                <a:ea typeface="Lora"/>
                <a:cs typeface="Lora"/>
                <a:sym typeface="Lora"/>
              </a:rPr>
              <a:t>Paget’s Disease</a:t>
            </a:r>
            <a:endParaRPr b="1" sz="1200">
              <a:solidFill>
                <a:srgbClr val="006D77"/>
              </a:solidFill>
              <a:latin typeface="Lora"/>
              <a:ea typeface="Lora"/>
              <a:cs typeface="Lora"/>
              <a:sym typeface="Lora"/>
            </a:endParaRPr>
          </a:p>
        </p:txBody>
      </p:sp>
      <p:cxnSp>
        <p:nvCxnSpPr>
          <p:cNvPr id="1951" name="Google Shape;1951;p24"/>
          <p:cNvCxnSpPr/>
          <p:nvPr/>
        </p:nvCxnSpPr>
        <p:spPr>
          <a:xfrm flipH="1" rot="10800000">
            <a:off x="3868025" y="2361425"/>
            <a:ext cx="1309800" cy="891000"/>
          </a:xfrm>
          <a:prstGeom prst="bentConnector3">
            <a:avLst>
              <a:gd fmla="val 0" name="adj1"/>
            </a:avLst>
          </a:prstGeom>
          <a:noFill/>
          <a:ln cap="flat" cmpd="sng" w="28575">
            <a:solidFill>
              <a:srgbClr val="ABE5D9"/>
            </a:solidFill>
            <a:prstDash val="dash"/>
            <a:round/>
            <a:headEnd len="med" w="med" type="none"/>
            <a:tailEnd len="med" w="med" type="oval"/>
          </a:ln>
        </p:spPr>
      </p:cxnSp>
      <p:cxnSp>
        <p:nvCxnSpPr>
          <p:cNvPr id="1952" name="Google Shape;1952;p24"/>
          <p:cNvCxnSpPr>
            <a:endCxn id="1953" idx="3"/>
          </p:cNvCxnSpPr>
          <p:nvPr/>
        </p:nvCxnSpPr>
        <p:spPr>
          <a:xfrm rot="10800000">
            <a:off x="2326898" y="6589308"/>
            <a:ext cx="1346400" cy="903300"/>
          </a:xfrm>
          <a:prstGeom prst="bentConnector3">
            <a:avLst>
              <a:gd fmla="val -9" name="adj1"/>
            </a:avLst>
          </a:prstGeom>
          <a:noFill/>
          <a:ln cap="flat" cmpd="sng" w="28575">
            <a:solidFill>
              <a:srgbClr val="ABE5D9"/>
            </a:solidFill>
            <a:prstDash val="dash"/>
            <a:round/>
            <a:headEnd len="med" w="med" type="none"/>
            <a:tailEnd len="med" w="med" type="oval"/>
          </a:ln>
        </p:spPr>
      </p:cxnSp>
      <p:sp>
        <p:nvSpPr>
          <p:cNvPr id="1954" name="Google Shape;1954;p24"/>
          <p:cNvSpPr txBox="1"/>
          <p:nvPr/>
        </p:nvSpPr>
        <p:spPr>
          <a:xfrm>
            <a:off x="-89475" y="6745350"/>
            <a:ext cx="3089400" cy="2735400"/>
          </a:xfrm>
          <a:prstGeom prst="rect">
            <a:avLst/>
          </a:prstGeom>
          <a:noFill/>
          <a:ln>
            <a:noFill/>
          </a:ln>
        </p:spPr>
        <p:txBody>
          <a:bodyPr anchorCtr="0" anchor="t" bIns="91425" lIns="91425" spcFirstLastPara="1" rIns="91425" wrap="square" tIns="91425">
            <a:noAutofit/>
          </a:bodyPr>
          <a:lstStyle/>
          <a:p>
            <a:pPr indent="-228250" lvl="0" marL="3888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Common inflammatory condition of </a:t>
            </a:r>
            <a:r>
              <a:rPr b="1" lang="en-GB" sz="1100">
                <a:solidFill>
                  <a:schemeClr val="dk1"/>
                </a:solidFill>
                <a:latin typeface="Mada"/>
                <a:ea typeface="Mada"/>
                <a:cs typeface="Mada"/>
                <a:sym typeface="Mada"/>
              </a:rPr>
              <a:t>unknown aetiology</a:t>
            </a:r>
            <a:r>
              <a:rPr lang="en-GB" sz="1100">
                <a:solidFill>
                  <a:schemeClr val="dk1"/>
                </a:solidFill>
                <a:latin typeface="Mada"/>
                <a:ea typeface="Mada"/>
                <a:cs typeface="Mada"/>
                <a:sym typeface="Mada"/>
              </a:rPr>
              <a:t>. </a:t>
            </a:r>
            <a:endParaRPr sz="1100">
              <a:solidFill>
                <a:srgbClr val="6AA84F"/>
              </a:solidFill>
              <a:latin typeface="Mada"/>
              <a:ea typeface="Mada"/>
              <a:cs typeface="Mada"/>
              <a:sym typeface="Mada"/>
            </a:endParaRPr>
          </a:p>
          <a:p>
            <a:pPr indent="-228250" lvl="0" marL="3888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Dilatation of the mammary ducts</a:t>
            </a:r>
            <a:r>
              <a:rPr lang="en-GB" sz="1100">
                <a:solidFill>
                  <a:srgbClr val="6AA84F"/>
                </a:solidFill>
                <a:latin typeface="Mada"/>
                <a:ea typeface="Mada"/>
                <a:cs typeface="Mada"/>
                <a:sym typeface="Mada"/>
              </a:rPr>
              <a:t> for more than 4 cm</a:t>
            </a:r>
            <a:r>
              <a:rPr lang="en-GB" sz="1100">
                <a:solidFill>
                  <a:schemeClr val="dk1"/>
                </a:solidFill>
                <a:latin typeface="Mada"/>
                <a:ea typeface="Mada"/>
                <a:cs typeface="Mada"/>
                <a:sym typeface="Mada"/>
              </a:rPr>
              <a:t>.</a:t>
            </a:r>
            <a:endParaRPr sz="1100">
              <a:solidFill>
                <a:schemeClr val="dk1"/>
              </a:solidFill>
              <a:latin typeface="Mada"/>
              <a:ea typeface="Mada"/>
              <a:cs typeface="Mada"/>
              <a:sym typeface="Mada"/>
            </a:endParaRPr>
          </a:p>
          <a:p>
            <a:pPr indent="-228250" lvl="0" marL="3888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Presenting features:</a:t>
            </a:r>
            <a:endParaRPr b="1" sz="1100">
              <a:solidFill>
                <a:schemeClr val="dk1"/>
              </a:solidFill>
              <a:latin typeface="Mada"/>
              <a:ea typeface="Mada"/>
              <a:cs typeface="Mada"/>
              <a:sym typeface="Mada"/>
            </a:endParaRPr>
          </a:p>
          <a:p>
            <a:pPr indent="-228249" lvl="1" marL="737999"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Nipple inversion</a:t>
            </a:r>
            <a:r>
              <a:rPr lang="en-GB" sz="1100">
                <a:solidFill>
                  <a:schemeClr val="dk1"/>
                </a:solidFill>
                <a:latin typeface="Mada"/>
                <a:ea typeface="Mada"/>
                <a:cs typeface="Mada"/>
                <a:sym typeface="Mada"/>
              </a:rPr>
              <a:t>, </a:t>
            </a:r>
            <a:r>
              <a:rPr lang="en-GB" sz="1100">
                <a:solidFill>
                  <a:srgbClr val="FF0000"/>
                </a:solidFill>
                <a:latin typeface="Mada"/>
                <a:ea typeface="Mada"/>
                <a:cs typeface="Mada"/>
                <a:sym typeface="Mada"/>
              </a:rPr>
              <a:t>transverse slit appearance.</a:t>
            </a:r>
            <a:endParaRPr sz="1100">
              <a:solidFill>
                <a:srgbClr val="FF0000"/>
              </a:solidFill>
              <a:latin typeface="Mada"/>
              <a:ea typeface="Mada"/>
              <a:cs typeface="Mada"/>
              <a:sym typeface="Mada"/>
            </a:endParaRPr>
          </a:p>
          <a:p>
            <a:pPr indent="-228249" lvl="1" marL="737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Difficulty in breastfeeding.</a:t>
            </a:r>
            <a:endParaRPr sz="1100">
              <a:solidFill>
                <a:schemeClr val="dk1"/>
              </a:solidFill>
              <a:latin typeface="Mada"/>
              <a:ea typeface="Mada"/>
              <a:cs typeface="Mada"/>
              <a:sym typeface="Mada"/>
            </a:endParaRPr>
          </a:p>
          <a:p>
            <a:pPr indent="-228249" lvl="1" marL="737999"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Nipple discharge.</a:t>
            </a:r>
            <a:endParaRPr sz="1100">
              <a:solidFill>
                <a:schemeClr val="dk1"/>
              </a:solidFill>
              <a:latin typeface="Mada"/>
              <a:ea typeface="Mada"/>
              <a:cs typeface="Mada"/>
              <a:sym typeface="Mada"/>
            </a:endParaRPr>
          </a:p>
          <a:p>
            <a:pPr indent="-228250" lvl="0" marL="388800" rtl="0" algn="l">
              <a:spcBef>
                <a:spcPts val="0"/>
              </a:spcBef>
              <a:spcAft>
                <a:spcPts val="0"/>
              </a:spcAft>
              <a:buClr>
                <a:schemeClr val="dk1"/>
              </a:buClr>
              <a:buSzPts val="1100"/>
              <a:buFont typeface="Mada"/>
              <a:buChar char="●"/>
            </a:pPr>
            <a:r>
              <a:rPr lang="en-GB" sz="1100">
                <a:solidFill>
                  <a:srgbClr val="6AA84F"/>
                </a:solidFill>
                <a:latin typeface="Mada"/>
                <a:ea typeface="Mada"/>
                <a:cs typeface="Mada"/>
                <a:sym typeface="Mada"/>
              </a:rPr>
              <a:t>Anyone can get duct ectasia. However the </a:t>
            </a:r>
            <a:r>
              <a:rPr b="1" lang="en-GB" sz="1100">
                <a:solidFill>
                  <a:srgbClr val="FF0000"/>
                </a:solidFill>
                <a:latin typeface="Mada"/>
                <a:ea typeface="Mada"/>
                <a:cs typeface="Mada"/>
                <a:sym typeface="Mada"/>
              </a:rPr>
              <a:t>complications</a:t>
            </a:r>
            <a:r>
              <a:rPr lang="en-GB" sz="1100">
                <a:solidFill>
                  <a:srgbClr val="6AA84F"/>
                </a:solidFill>
                <a:latin typeface="Mada"/>
                <a:ea typeface="Mada"/>
                <a:cs typeface="Mada"/>
                <a:sym typeface="Mada"/>
              </a:rPr>
              <a:t> are seen in </a:t>
            </a:r>
            <a:r>
              <a:rPr b="1" lang="en-GB" sz="1100">
                <a:solidFill>
                  <a:srgbClr val="FF0000"/>
                </a:solidFill>
                <a:latin typeface="Mada"/>
                <a:ea typeface="Mada"/>
                <a:cs typeface="Mada"/>
                <a:sym typeface="Mada"/>
              </a:rPr>
              <a:t>smokers</a:t>
            </a:r>
            <a:r>
              <a:rPr lang="en-GB" sz="1100">
                <a:solidFill>
                  <a:srgbClr val="6AA84F"/>
                </a:solidFill>
                <a:latin typeface="Mada"/>
                <a:ea typeface="Mada"/>
                <a:cs typeface="Mada"/>
                <a:sym typeface="Mada"/>
              </a:rPr>
              <a:t>. </a:t>
            </a:r>
            <a:endParaRPr sz="1100">
              <a:solidFill>
                <a:schemeClr val="dk1"/>
              </a:solidFill>
              <a:latin typeface="Mada"/>
              <a:ea typeface="Mada"/>
              <a:cs typeface="Mada"/>
              <a:sym typeface="Mada"/>
            </a:endParaRPr>
          </a:p>
          <a:p>
            <a:pPr indent="-228250" lvl="0" marL="388800" rtl="0" algn="l">
              <a:spcBef>
                <a:spcPts val="0"/>
              </a:spcBef>
              <a:spcAft>
                <a:spcPts val="0"/>
              </a:spcAft>
              <a:buClr>
                <a:schemeClr val="dk1"/>
              </a:buClr>
              <a:buSzPts val="1100"/>
              <a:buFont typeface="Mada"/>
              <a:buChar char="●"/>
            </a:pPr>
            <a:r>
              <a:rPr b="1" lang="en-GB" sz="1100">
                <a:solidFill>
                  <a:srgbClr val="6AA84F"/>
                </a:solidFill>
                <a:latin typeface="Mada"/>
                <a:ea typeface="Mada"/>
                <a:cs typeface="Mada"/>
                <a:sym typeface="Mada"/>
              </a:rPr>
              <a:t>Complications: </a:t>
            </a:r>
            <a:endParaRPr b="1" sz="1100">
              <a:solidFill>
                <a:schemeClr val="dk1"/>
              </a:solidFill>
              <a:latin typeface="Mada"/>
              <a:ea typeface="Mada"/>
              <a:cs typeface="Mada"/>
              <a:sym typeface="Mada"/>
            </a:endParaRPr>
          </a:p>
          <a:p>
            <a:pPr indent="-228249" lvl="1" marL="737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Chronic low-grade infection </a:t>
            </a:r>
            <a:r>
              <a:rPr lang="en-GB" sz="1100">
                <a:latin typeface="Mada"/>
                <a:ea typeface="Mada"/>
                <a:cs typeface="Mada"/>
                <a:sym typeface="Mada"/>
              </a:rPr>
              <a:t>of the periareolar area.</a:t>
            </a:r>
            <a:endParaRPr sz="1100">
              <a:latin typeface="Mada"/>
              <a:ea typeface="Mada"/>
              <a:cs typeface="Mada"/>
              <a:sym typeface="Mada"/>
            </a:endParaRPr>
          </a:p>
          <a:p>
            <a:pPr indent="-228249" lvl="1" marL="737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Periductal abscess</a:t>
            </a:r>
            <a:endParaRPr sz="1100">
              <a:solidFill>
                <a:schemeClr val="dk1"/>
              </a:solidFill>
              <a:latin typeface="Mada"/>
              <a:ea typeface="Mada"/>
              <a:cs typeface="Mada"/>
              <a:sym typeface="Mada"/>
            </a:endParaRPr>
          </a:p>
          <a:p>
            <a:pPr indent="-228249" lvl="1" marL="737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Mammillary fistula </a:t>
            </a:r>
            <a:r>
              <a:rPr lang="en-GB" sz="1100">
                <a:solidFill>
                  <a:srgbClr val="6AA84F"/>
                </a:solidFill>
                <a:latin typeface="Mada"/>
                <a:ea typeface="Mada"/>
                <a:cs typeface="Mada"/>
                <a:sym typeface="Mada"/>
              </a:rPr>
              <a:t>between the skin and the ducts.</a:t>
            </a:r>
            <a:r>
              <a:rPr lang="en-GB" sz="1100">
                <a:solidFill>
                  <a:schemeClr val="dk1"/>
                </a:solidFill>
                <a:latin typeface="Mada"/>
                <a:ea typeface="Mada"/>
                <a:cs typeface="Mada"/>
                <a:sym typeface="Mada"/>
              </a:rPr>
              <a:t> </a:t>
            </a:r>
            <a:r>
              <a:rPr baseline="30000" lang="en-GB" sz="1100">
                <a:solidFill>
                  <a:schemeClr val="dk1"/>
                </a:solidFill>
                <a:latin typeface="Mada"/>
                <a:ea typeface="Mada"/>
                <a:cs typeface="Mada"/>
                <a:sym typeface="Mada"/>
              </a:rPr>
              <a:t>1</a:t>
            </a:r>
            <a:endParaRPr baseline="30000"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p:txBody>
      </p:sp>
      <p:sp>
        <p:nvSpPr>
          <p:cNvPr id="1953" name="Google Shape;1953;p24"/>
          <p:cNvSpPr txBox="1"/>
          <p:nvPr/>
        </p:nvSpPr>
        <p:spPr>
          <a:xfrm>
            <a:off x="-1772602" y="6428208"/>
            <a:ext cx="4099500" cy="322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GB" sz="1200">
                <a:solidFill>
                  <a:srgbClr val="006D77"/>
                </a:solidFill>
                <a:highlight>
                  <a:srgbClr val="EDF9F9"/>
                </a:highlight>
                <a:latin typeface="Lora"/>
                <a:ea typeface="Lora"/>
                <a:cs typeface="Lora"/>
                <a:sym typeface="Lora"/>
              </a:rPr>
              <a:t>Pathology of </a:t>
            </a:r>
            <a:r>
              <a:rPr b="1" lang="en-GB" sz="1200">
                <a:solidFill>
                  <a:srgbClr val="006D77"/>
                </a:solidFill>
                <a:highlight>
                  <a:srgbClr val="EDF9F9"/>
                </a:highlight>
                <a:latin typeface="Lora"/>
                <a:ea typeface="Lora"/>
                <a:cs typeface="Lora"/>
                <a:sym typeface="Lora"/>
              </a:rPr>
              <a:t>Duct Ectasia:</a:t>
            </a:r>
            <a:endParaRPr b="1" sz="1200">
              <a:solidFill>
                <a:srgbClr val="006D77"/>
              </a:solidFill>
              <a:highlight>
                <a:srgbClr val="EDF9F9"/>
              </a:highlight>
              <a:latin typeface="Lora"/>
              <a:ea typeface="Lora"/>
              <a:cs typeface="Lora"/>
              <a:sym typeface="Lora"/>
            </a:endParaRPr>
          </a:p>
          <a:p>
            <a:pPr indent="0" lvl="0" marL="0" rtl="0" algn="r">
              <a:spcBef>
                <a:spcPts val="0"/>
              </a:spcBef>
              <a:spcAft>
                <a:spcPts val="0"/>
              </a:spcAft>
              <a:buNone/>
            </a:pPr>
            <a:r>
              <a:t/>
            </a:r>
            <a:endParaRPr b="1" sz="1200">
              <a:solidFill>
                <a:srgbClr val="006D77"/>
              </a:solidFill>
              <a:highlight>
                <a:srgbClr val="EDF9F9"/>
              </a:highlight>
              <a:latin typeface="Lora"/>
              <a:ea typeface="Lora"/>
              <a:cs typeface="Lora"/>
              <a:sym typeface="Lora"/>
            </a:endParaRPr>
          </a:p>
          <a:p>
            <a:pPr indent="0" lvl="0" marL="0" rtl="0" algn="r">
              <a:spcBef>
                <a:spcPts val="0"/>
              </a:spcBef>
              <a:spcAft>
                <a:spcPts val="0"/>
              </a:spcAft>
              <a:buNone/>
            </a:pPr>
            <a:r>
              <a:t/>
            </a:r>
            <a:endParaRPr b="1" sz="1200">
              <a:solidFill>
                <a:srgbClr val="006D77"/>
              </a:solidFill>
              <a:highlight>
                <a:srgbClr val="EDF9F9"/>
              </a:highlight>
              <a:latin typeface="Lora"/>
              <a:ea typeface="Lora"/>
              <a:cs typeface="Lora"/>
              <a:sym typeface="Lora"/>
            </a:endParaRPr>
          </a:p>
        </p:txBody>
      </p:sp>
      <p:sp>
        <p:nvSpPr>
          <p:cNvPr id="1955" name="Google Shape;1955;p24"/>
          <p:cNvSpPr txBox="1"/>
          <p:nvPr/>
        </p:nvSpPr>
        <p:spPr>
          <a:xfrm>
            <a:off x="5057098" y="6415920"/>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rgbClr val="006D77"/>
                </a:solidFill>
                <a:highlight>
                  <a:srgbClr val="EDF9F9"/>
                </a:highlight>
                <a:latin typeface="Lora"/>
                <a:ea typeface="Lora"/>
                <a:cs typeface="Lora"/>
                <a:sym typeface="Lora"/>
              </a:rPr>
              <a:t>Investigations &amp; Treatment:</a:t>
            </a:r>
            <a:endParaRPr b="1" sz="12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2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200">
              <a:solidFill>
                <a:srgbClr val="006D77"/>
              </a:solidFill>
              <a:highlight>
                <a:srgbClr val="EDF9F9"/>
              </a:highlight>
              <a:latin typeface="Lora"/>
              <a:ea typeface="Lora"/>
              <a:cs typeface="Lora"/>
              <a:sym typeface="Lora"/>
            </a:endParaRPr>
          </a:p>
        </p:txBody>
      </p:sp>
      <p:grpSp>
        <p:nvGrpSpPr>
          <p:cNvPr id="1956" name="Google Shape;1956;p24"/>
          <p:cNvGrpSpPr/>
          <p:nvPr/>
        </p:nvGrpSpPr>
        <p:grpSpPr>
          <a:xfrm>
            <a:off x="3139808" y="7663329"/>
            <a:ext cx="1270517" cy="1856730"/>
            <a:chOff x="1869925" y="2413300"/>
            <a:chExt cx="374850" cy="513675"/>
          </a:xfrm>
        </p:grpSpPr>
        <p:sp>
          <p:nvSpPr>
            <p:cNvPr id="1957" name="Google Shape;1957;p24"/>
            <p:cNvSpPr/>
            <p:nvPr/>
          </p:nvSpPr>
          <p:spPr>
            <a:xfrm>
              <a:off x="2073900" y="2426725"/>
              <a:ext cx="32950" cy="31725"/>
            </a:xfrm>
            <a:custGeom>
              <a:rect b="b" l="l" r="r" t="t"/>
              <a:pathLst>
                <a:path extrusionOk="0" h="1269" w="1318">
                  <a:moveTo>
                    <a:pt x="720" y="1"/>
                  </a:moveTo>
                  <a:cubicBezTo>
                    <a:pt x="572" y="1"/>
                    <a:pt x="440" y="60"/>
                    <a:pt x="326" y="156"/>
                  </a:cubicBezTo>
                  <a:cubicBezTo>
                    <a:pt x="123" y="298"/>
                    <a:pt x="10" y="481"/>
                    <a:pt x="0" y="697"/>
                  </a:cubicBezTo>
                  <a:cubicBezTo>
                    <a:pt x="0" y="1003"/>
                    <a:pt x="174" y="1216"/>
                    <a:pt x="438" y="1257"/>
                  </a:cubicBezTo>
                  <a:cubicBezTo>
                    <a:pt x="476" y="1265"/>
                    <a:pt x="513" y="1268"/>
                    <a:pt x="549" y="1268"/>
                  </a:cubicBezTo>
                  <a:cubicBezTo>
                    <a:pt x="718" y="1268"/>
                    <a:pt x="866" y="1192"/>
                    <a:pt x="999" y="1084"/>
                  </a:cubicBezTo>
                  <a:cubicBezTo>
                    <a:pt x="1256" y="880"/>
                    <a:pt x="1317" y="533"/>
                    <a:pt x="1102" y="198"/>
                  </a:cubicBezTo>
                  <a:cubicBezTo>
                    <a:pt x="1021" y="63"/>
                    <a:pt x="908" y="2"/>
                    <a:pt x="754" y="2"/>
                  </a:cubicBezTo>
                  <a:cubicBezTo>
                    <a:pt x="743" y="1"/>
                    <a:pt x="732" y="1"/>
                    <a:pt x="720" y="1"/>
                  </a:cubicBezTo>
                  <a:close/>
                </a:path>
              </a:pathLst>
            </a:custGeom>
            <a:solidFill>
              <a:srgbClr val="F9B9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p24"/>
            <p:cNvSpPr/>
            <p:nvPr/>
          </p:nvSpPr>
          <p:spPr>
            <a:xfrm>
              <a:off x="1986450" y="2426025"/>
              <a:ext cx="32400" cy="30825"/>
            </a:xfrm>
            <a:custGeom>
              <a:rect b="b" l="l" r="r" t="t"/>
              <a:pathLst>
                <a:path extrusionOk="0" h="1233" w="1296">
                  <a:moveTo>
                    <a:pt x="490" y="0"/>
                  </a:moveTo>
                  <a:cubicBezTo>
                    <a:pt x="409" y="0"/>
                    <a:pt x="336" y="20"/>
                    <a:pt x="265" y="52"/>
                  </a:cubicBezTo>
                  <a:cubicBezTo>
                    <a:pt x="81" y="152"/>
                    <a:pt x="0" y="348"/>
                    <a:pt x="42" y="593"/>
                  </a:cubicBezTo>
                  <a:cubicBezTo>
                    <a:pt x="98" y="874"/>
                    <a:pt x="387" y="1233"/>
                    <a:pt x="759" y="1233"/>
                  </a:cubicBezTo>
                  <a:cubicBezTo>
                    <a:pt x="791" y="1233"/>
                    <a:pt x="824" y="1230"/>
                    <a:pt x="857" y="1224"/>
                  </a:cubicBezTo>
                  <a:cubicBezTo>
                    <a:pt x="1121" y="1173"/>
                    <a:pt x="1295" y="970"/>
                    <a:pt x="1254" y="703"/>
                  </a:cubicBezTo>
                  <a:cubicBezTo>
                    <a:pt x="1224" y="541"/>
                    <a:pt x="1121" y="409"/>
                    <a:pt x="1021" y="287"/>
                  </a:cubicBezTo>
                  <a:cubicBezTo>
                    <a:pt x="877" y="123"/>
                    <a:pt x="715" y="10"/>
                    <a:pt x="490" y="0"/>
                  </a:cubicBezTo>
                  <a:close/>
                </a:path>
              </a:pathLst>
            </a:custGeom>
            <a:solidFill>
              <a:srgbClr val="F9B9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9" name="Google Shape;1959;p24"/>
            <p:cNvSpPr/>
            <p:nvPr/>
          </p:nvSpPr>
          <p:spPr>
            <a:xfrm>
              <a:off x="2040725" y="2433400"/>
              <a:ext cx="15875" cy="12550"/>
            </a:xfrm>
            <a:custGeom>
              <a:rect b="b" l="l" r="r" t="t"/>
              <a:pathLst>
                <a:path extrusionOk="0" h="502" w="635">
                  <a:moveTo>
                    <a:pt x="351" y="1"/>
                  </a:moveTo>
                  <a:cubicBezTo>
                    <a:pt x="344" y="1"/>
                    <a:pt x="336" y="1"/>
                    <a:pt x="328" y="2"/>
                  </a:cubicBezTo>
                  <a:cubicBezTo>
                    <a:pt x="267" y="2"/>
                    <a:pt x="206" y="11"/>
                    <a:pt x="155" y="31"/>
                  </a:cubicBezTo>
                  <a:cubicBezTo>
                    <a:pt x="62" y="72"/>
                    <a:pt x="1" y="134"/>
                    <a:pt x="1" y="236"/>
                  </a:cubicBezTo>
                  <a:cubicBezTo>
                    <a:pt x="1" y="337"/>
                    <a:pt x="52" y="420"/>
                    <a:pt x="145" y="469"/>
                  </a:cubicBezTo>
                  <a:cubicBezTo>
                    <a:pt x="189" y="491"/>
                    <a:pt x="241" y="501"/>
                    <a:pt x="296" y="501"/>
                  </a:cubicBezTo>
                  <a:cubicBezTo>
                    <a:pt x="394" y="501"/>
                    <a:pt x="497" y="468"/>
                    <a:pt x="563" y="408"/>
                  </a:cubicBezTo>
                  <a:cubicBezTo>
                    <a:pt x="603" y="369"/>
                    <a:pt x="634" y="317"/>
                    <a:pt x="634" y="256"/>
                  </a:cubicBezTo>
                  <a:cubicBezTo>
                    <a:pt x="634" y="108"/>
                    <a:pt x="522" y="1"/>
                    <a:pt x="351" y="1"/>
                  </a:cubicBezTo>
                  <a:close/>
                </a:path>
              </a:pathLst>
            </a:custGeom>
            <a:solidFill>
              <a:srgbClr val="F9B9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0" name="Google Shape;1960;p24"/>
            <p:cNvSpPr/>
            <p:nvPr/>
          </p:nvSpPr>
          <p:spPr>
            <a:xfrm>
              <a:off x="2042000" y="2464575"/>
              <a:ext cx="15100" cy="6375"/>
            </a:xfrm>
            <a:custGeom>
              <a:rect b="b" l="l" r="r" t="t"/>
              <a:pathLst>
                <a:path extrusionOk="0" h="255" w="604">
                  <a:moveTo>
                    <a:pt x="445" y="0"/>
                  </a:moveTo>
                  <a:cubicBezTo>
                    <a:pt x="417" y="0"/>
                    <a:pt x="389" y="3"/>
                    <a:pt x="358" y="8"/>
                  </a:cubicBezTo>
                  <a:cubicBezTo>
                    <a:pt x="313" y="8"/>
                    <a:pt x="267" y="25"/>
                    <a:pt x="218" y="25"/>
                  </a:cubicBezTo>
                  <a:cubicBezTo>
                    <a:pt x="201" y="25"/>
                    <a:pt x="183" y="23"/>
                    <a:pt x="165" y="18"/>
                  </a:cubicBezTo>
                  <a:cubicBezTo>
                    <a:pt x="139" y="7"/>
                    <a:pt x="116" y="1"/>
                    <a:pt x="97" y="1"/>
                  </a:cubicBezTo>
                  <a:cubicBezTo>
                    <a:pt x="65" y="1"/>
                    <a:pt x="41" y="17"/>
                    <a:pt x="23" y="49"/>
                  </a:cubicBezTo>
                  <a:cubicBezTo>
                    <a:pt x="1" y="101"/>
                    <a:pt x="23" y="162"/>
                    <a:pt x="84" y="201"/>
                  </a:cubicBezTo>
                  <a:cubicBezTo>
                    <a:pt x="135" y="236"/>
                    <a:pt x="192" y="255"/>
                    <a:pt x="257" y="255"/>
                  </a:cubicBezTo>
                  <a:cubicBezTo>
                    <a:pt x="270" y="255"/>
                    <a:pt x="283" y="254"/>
                    <a:pt x="297" y="252"/>
                  </a:cubicBezTo>
                  <a:cubicBezTo>
                    <a:pt x="306" y="253"/>
                    <a:pt x="315" y="254"/>
                    <a:pt x="323" y="254"/>
                  </a:cubicBezTo>
                  <a:cubicBezTo>
                    <a:pt x="415" y="254"/>
                    <a:pt x="498" y="208"/>
                    <a:pt x="574" y="152"/>
                  </a:cubicBezTo>
                  <a:cubicBezTo>
                    <a:pt x="593" y="120"/>
                    <a:pt x="603" y="91"/>
                    <a:pt x="593" y="59"/>
                  </a:cubicBezTo>
                  <a:cubicBezTo>
                    <a:pt x="583" y="30"/>
                    <a:pt x="561" y="18"/>
                    <a:pt x="532" y="8"/>
                  </a:cubicBezTo>
                  <a:cubicBezTo>
                    <a:pt x="501" y="3"/>
                    <a:pt x="473" y="0"/>
                    <a:pt x="445" y="0"/>
                  </a:cubicBezTo>
                  <a:close/>
                </a:path>
              </a:pathLst>
            </a:custGeom>
            <a:solidFill>
              <a:srgbClr val="F9B9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1" name="Google Shape;1961;p24"/>
            <p:cNvSpPr/>
            <p:nvPr/>
          </p:nvSpPr>
          <p:spPr>
            <a:xfrm>
              <a:off x="2034900" y="2647850"/>
              <a:ext cx="11975" cy="12000"/>
            </a:xfrm>
            <a:custGeom>
              <a:rect b="b" l="l" r="r" t="t"/>
              <a:pathLst>
                <a:path extrusionOk="0" h="480" w="479">
                  <a:moveTo>
                    <a:pt x="224" y="0"/>
                  </a:moveTo>
                  <a:cubicBezTo>
                    <a:pt x="111" y="0"/>
                    <a:pt x="1" y="103"/>
                    <a:pt x="1" y="225"/>
                  </a:cubicBezTo>
                  <a:cubicBezTo>
                    <a:pt x="1" y="358"/>
                    <a:pt x="123" y="480"/>
                    <a:pt x="265" y="480"/>
                  </a:cubicBezTo>
                  <a:cubicBezTo>
                    <a:pt x="378" y="480"/>
                    <a:pt x="468" y="377"/>
                    <a:pt x="478" y="274"/>
                  </a:cubicBezTo>
                  <a:cubicBezTo>
                    <a:pt x="478" y="132"/>
                    <a:pt x="356" y="10"/>
                    <a:pt x="224" y="0"/>
                  </a:cubicBezTo>
                  <a:close/>
                </a:path>
              </a:pathLst>
            </a:custGeom>
            <a:solidFill>
              <a:srgbClr val="E8BD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2" name="Google Shape;1962;p24"/>
            <p:cNvSpPr/>
            <p:nvPr/>
          </p:nvSpPr>
          <p:spPr>
            <a:xfrm>
              <a:off x="2034125" y="2635350"/>
              <a:ext cx="7425" cy="7125"/>
            </a:xfrm>
            <a:custGeom>
              <a:rect b="b" l="l" r="r" t="t"/>
              <a:pathLst>
                <a:path extrusionOk="0" h="285" w="297">
                  <a:moveTo>
                    <a:pt x="132" y="1"/>
                  </a:moveTo>
                  <a:cubicBezTo>
                    <a:pt x="61" y="1"/>
                    <a:pt x="0" y="52"/>
                    <a:pt x="0" y="123"/>
                  </a:cubicBezTo>
                  <a:cubicBezTo>
                    <a:pt x="0" y="214"/>
                    <a:pt x="71" y="285"/>
                    <a:pt x="164" y="285"/>
                  </a:cubicBezTo>
                  <a:cubicBezTo>
                    <a:pt x="235" y="285"/>
                    <a:pt x="287" y="236"/>
                    <a:pt x="287" y="162"/>
                  </a:cubicBezTo>
                  <a:cubicBezTo>
                    <a:pt x="296" y="82"/>
                    <a:pt x="203" y="1"/>
                    <a:pt x="132" y="1"/>
                  </a:cubicBezTo>
                  <a:close/>
                </a:path>
              </a:pathLst>
            </a:custGeom>
            <a:solidFill>
              <a:srgbClr val="E8BD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3" name="Google Shape;1963;p24"/>
            <p:cNvSpPr/>
            <p:nvPr/>
          </p:nvSpPr>
          <p:spPr>
            <a:xfrm>
              <a:off x="2164950" y="2751275"/>
              <a:ext cx="7925" cy="7775"/>
            </a:xfrm>
            <a:custGeom>
              <a:rect b="b" l="l" r="r" t="t"/>
              <a:pathLst>
                <a:path extrusionOk="0" h="311" w="317">
                  <a:moveTo>
                    <a:pt x="151" y="0"/>
                  </a:moveTo>
                  <a:cubicBezTo>
                    <a:pt x="114" y="0"/>
                    <a:pt x="75" y="18"/>
                    <a:pt x="49" y="54"/>
                  </a:cubicBezTo>
                  <a:cubicBezTo>
                    <a:pt x="0" y="147"/>
                    <a:pt x="91" y="311"/>
                    <a:pt x="204" y="311"/>
                  </a:cubicBezTo>
                  <a:cubicBezTo>
                    <a:pt x="265" y="311"/>
                    <a:pt x="316" y="259"/>
                    <a:pt x="294" y="198"/>
                  </a:cubicBezTo>
                  <a:cubicBezTo>
                    <a:pt x="284" y="147"/>
                    <a:pt x="274" y="95"/>
                    <a:pt x="245" y="54"/>
                  </a:cubicBezTo>
                  <a:cubicBezTo>
                    <a:pt x="224" y="18"/>
                    <a:pt x="188" y="0"/>
                    <a:pt x="151" y="0"/>
                  </a:cubicBezTo>
                  <a:close/>
                </a:path>
              </a:pathLst>
            </a:custGeom>
            <a:solidFill>
              <a:srgbClr val="E8BD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4" name="Google Shape;1964;p24"/>
            <p:cNvSpPr/>
            <p:nvPr/>
          </p:nvSpPr>
          <p:spPr>
            <a:xfrm>
              <a:off x="2171300" y="2746000"/>
              <a:ext cx="5600" cy="4850"/>
            </a:xfrm>
            <a:custGeom>
              <a:rect b="b" l="l" r="r" t="t"/>
              <a:pathLst>
                <a:path extrusionOk="0" h="194" w="224">
                  <a:moveTo>
                    <a:pt x="91" y="0"/>
                  </a:moveTo>
                  <a:cubicBezTo>
                    <a:pt x="40" y="0"/>
                    <a:pt x="1" y="32"/>
                    <a:pt x="1" y="81"/>
                  </a:cubicBezTo>
                  <a:cubicBezTo>
                    <a:pt x="1" y="142"/>
                    <a:pt x="62" y="194"/>
                    <a:pt x="143" y="194"/>
                  </a:cubicBezTo>
                  <a:cubicBezTo>
                    <a:pt x="184" y="184"/>
                    <a:pt x="224" y="184"/>
                    <a:pt x="224" y="123"/>
                  </a:cubicBezTo>
                  <a:cubicBezTo>
                    <a:pt x="224" y="62"/>
                    <a:pt x="162" y="0"/>
                    <a:pt x="91" y="0"/>
                  </a:cubicBezTo>
                  <a:close/>
                </a:path>
              </a:pathLst>
            </a:custGeom>
            <a:solidFill>
              <a:srgbClr val="E8BD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5" name="Google Shape;1965;p24"/>
            <p:cNvSpPr/>
            <p:nvPr/>
          </p:nvSpPr>
          <p:spPr>
            <a:xfrm>
              <a:off x="2012450" y="2666450"/>
              <a:ext cx="3825" cy="3875"/>
            </a:xfrm>
            <a:custGeom>
              <a:rect b="b" l="l" r="r" t="t"/>
              <a:pathLst>
                <a:path extrusionOk="0" h="155" w="153">
                  <a:moveTo>
                    <a:pt x="72" y="0"/>
                  </a:moveTo>
                  <a:cubicBezTo>
                    <a:pt x="30" y="10"/>
                    <a:pt x="1" y="32"/>
                    <a:pt x="1" y="81"/>
                  </a:cubicBezTo>
                  <a:cubicBezTo>
                    <a:pt x="10" y="123"/>
                    <a:pt x="30" y="155"/>
                    <a:pt x="72" y="155"/>
                  </a:cubicBezTo>
                  <a:cubicBezTo>
                    <a:pt x="123" y="155"/>
                    <a:pt x="152" y="123"/>
                    <a:pt x="152" y="81"/>
                  </a:cubicBezTo>
                  <a:cubicBezTo>
                    <a:pt x="152" y="32"/>
                    <a:pt x="123" y="10"/>
                    <a:pt x="72" y="0"/>
                  </a:cubicBezTo>
                  <a:close/>
                </a:path>
              </a:pathLst>
            </a:custGeom>
            <a:solidFill>
              <a:srgbClr val="E8BD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6" name="Google Shape;1966;p24"/>
            <p:cNvSpPr/>
            <p:nvPr/>
          </p:nvSpPr>
          <p:spPr>
            <a:xfrm>
              <a:off x="2068575" y="2625200"/>
              <a:ext cx="98175" cy="99150"/>
            </a:xfrm>
            <a:custGeom>
              <a:rect b="b" l="l" r="r" t="t"/>
              <a:pathLst>
                <a:path extrusionOk="0" h="3966" w="3927">
                  <a:moveTo>
                    <a:pt x="1919" y="0"/>
                  </a:moveTo>
                  <a:cubicBezTo>
                    <a:pt x="1662" y="0"/>
                    <a:pt x="1408" y="85"/>
                    <a:pt x="1192" y="233"/>
                  </a:cubicBezTo>
                  <a:cubicBezTo>
                    <a:pt x="867" y="458"/>
                    <a:pt x="622" y="752"/>
                    <a:pt x="397" y="1070"/>
                  </a:cubicBezTo>
                  <a:cubicBezTo>
                    <a:pt x="81" y="1499"/>
                    <a:pt x="0" y="1998"/>
                    <a:pt x="110" y="2527"/>
                  </a:cubicBezTo>
                  <a:cubicBezTo>
                    <a:pt x="273" y="3338"/>
                    <a:pt x="1029" y="3966"/>
                    <a:pt x="1846" y="3966"/>
                  </a:cubicBezTo>
                  <a:cubicBezTo>
                    <a:pt x="1853" y="3966"/>
                    <a:pt x="1859" y="3966"/>
                    <a:pt x="1865" y="3966"/>
                  </a:cubicBezTo>
                  <a:cubicBezTo>
                    <a:pt x="2049" y="3966"/>
                    <a:pt x="2223" y="3934"/>
                    <a:pt x="2397" y="3885"/>
                  </a:cubicBezTo>
                  <a:cubicBezTo>
                    <a:pt x="2773" y="3792"/>
                    <a:pt x="3079" y="3567"/>
                    <a:pt x="3344" y="3303"/>
                  </a:cubicBezTo>
                  <a:cubicBezTo>
                    <a:pt x="3559" y="3099"/>
                    <a:pt x="3711" y="2864"/>
                    <a:pt x="3804" y="2588"/>
                  </a:cubicBezTo>
                  <a:cubicBezTo>
                    <a:pt x="3875" y="2365"/>
                    <a:pt x="3926" y="2130"/>
                    <a:pt x="3885" y="1895"/>
                  </a:cubicBezTo>
                  <a:cubicBezTo>
                    <a:pt x="3824" y="1570"/>
                    <a:pt x="3660" y="1315"/>
                    <a:pt x="3395" y="1119"/>
                  </a:cubicBezTo>
                  <a:cubicBezTo>
                    <a:pt x="3243" y="1019"/>
                    <a:pt x="3121" y="887"/>
                    <a:pt x="3038" y="713"/>
                  </a:cubicBezTo>
                  <a:cubicBezTo>
                    <a:pt x="2947" y="529"/>
                    <a:pt x="2793" y="375"/>
                    <a:pt x="2619" y="243"/>
                  </a:cubicBezTo>
                  <a:cubicBezTo>
                    <a:pt x="2403" y="75"/>
                    <a:pt x="2160" y="0"/>
                    <a:pt x="1919" y="0"/>
                  </a:cubicBezTo>
                  <a:close/>
                </a:path>
              </a:pathLst>
            </a:custGeom>
            <a:solidFill>
              <a:srgbClr val="F9B9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7" name="Google Shape;1967;p24"/>
            <p:cNvSpPr/>
            <p:nvPr/>
          </p:nvSpPr>
          <p:spPr>
            <a:xfrm>
              <a:off x="2154975" y="2442600"/>
              <a:ext cx="64775" cy="122825"/>
            </a:xfrm>
            <a:custGeom>
              <a:rect b="b" l="l" r="r" t="t"/>
              <a:pathLst>
                <a:path extrusionOk="0" h="4913" w="2591">
                  <a:moveTo>
                    <a:pt x="155" y="1"/>
                  </a:moveTo>
                  <a:cubicBezTo>
                    <a:pt x="113" y="1"/>
                    <a:pt x="93" y="30"/>
                    <a:pt x="81" y="72"/>
                  </a:cubicBezTo>
                  <a:cubicBezTo>
                    <a:pt x="71" y="143"/>
                    <a:pt x="71" y="214"/>
                    <a:pt x="62" y="285"/>
                  </a:cubicBezTo>
                  <a:cubicBezTo>
                    <a:pt x="42" y="561"/>
                    <a:pt x="10" y="848"/>
                    <a:pt x="0" y="1131"/>
                  </a:cubicBezTo>
                  <a:cubicBezTo>
                    <a:pt x="0" y="1357"/>
                    <a:pt x="10" y="1592"/>
                    <a:pt x="42" y="1814"/>
                  </a:cubicBezTo>
                  <a:cubicBezTo>
                    <a:pt x="81" y="2133"/>
                    <a:pt x="184" y="2439"/>
                    <a:pt x="338" y="2713"/>
                  </a:cubicBezTo>
                  <a:cubicBezTo>
                    <a:pt x="522" y="3028"/>
                    <a:pt x="744" y="3325"/>
                    <a:pt x="1011" y="3589"/>
                  </a:cubicBezTo>
                  <a:cubicBezTo>
                    <a:pt x="1266" y="3846"/>
                    <a:pt x="1501" y="4120"/>
                    <a:pt x="1795" y="4336"/>
                  </a:cubicBezTo>
                  <a:cubicBezTo>
                    <a:pt x="2020" y="4507"/>
                    <a:pt x="2245" y="4681"/>
                    <a:pt x="2458" y="4864"/>
                  </a:cubicBezTo>
                  <a:cubicBezTo>
                    <a:pt x="2468" y="4886"/>
                    <a:pt x="2490" y="4896"/>
                    <a:pt x="2509" y="4906"/>
                  </a:cubicBezTo>
                  <a:cubicBezTo>
                    <a:pt x="2517" y="4910"/>
                    <a:pt x="2526" y="4912"/>
                    <a:pt x="2535" y="4912"/>
                  </a:cubicBezTo>
                  <a:cubicBezTo>
                    <a:pt x="2547" y="4912"/>
                    <a:pt x="2559" y="4908"/>
                    <a:pt x="2570" y="4896"/>
                  </a:cubicBezTo>
                  <a:cubicBezTo>
                    <a:pt x="2590" y="4874"/>
                    <a:pt x="2590" y="4854"/>
                    <a:pt x="2580" y="4835"/>
                  </a:cubicBezTo>
                  <a:cubicBezTo>
                    <a:pt x="2570" y="4813"/>
                    <a:pt x="2561" y="4793"/>
                    <a:pt x="2541" y="4774"/>
                  </a:cubicBezTo>
                  <a:cubicBezTo>
                    <a:pt x="2480" y="4703"/>
                    <a:pt x="2419" y="4629"/>
                    <a:pt x="2345" y="4580"/>
                  </a:cubicBezTo>
                  <a:cubicBezTo>
                    <a:pt x="2162" y="4426"/>
                    <a:pt x="1968" y="4284"/>
                    <a:pt x="1795" y="4120"/>
                  </a:cubicBezTo>
                  <a:cubicBezTo>
                    <a:pt x="1501" y="3875"/>
                    <a:pt x="1256" y="3579"/>
                    <a:pt x="989" y="3315"/>
                  </a:cubicBezTo>
                  <a:cubicBezTo>
                    <a:pt x="776" y="3099"/>
                    <a:pt x="603" y="2877"/>
                    <a:pt x="470" y="2600"/>
                  </a:cubicBezTo>
                  <a:cubicBezTo>
                    <a:pt x="326" y="2265"/>
                    <a:pt x="226" y="1917"/>
                    <a:pt x="184" y="1550"/>
                  </a:cubicBezTo>
                  <a:cubicBezTo>
                    <a:pt x="142" y="1215"/>
                    <a:pt x="184" y="877"/>
                    <a:pt x="216" y="542"/>
                  </a:cubicBezTo>
                  <a:cubicBezTo>
                    <a:pt x="226" y="387"/>
                    <a:pt x="245" y="236"/>
                    <a:pt x="235" y="81"/>
                  </a:cubicBezTo>
                  <a:cubicBezTo>
                    <a:pt x="226" y="30"/>
                    <a:pt x="216" y="1"/>
                    <a:pt x="155" y="1"/>
                  </a:cubicBezTo>
                  <a:close/>
                </a:path>
              </a:pathLst>
            </a:custGeom>
            <a:solidFill>
              <a:srgbClr val="DD5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8" name="Google Shape;1968;p24"/>
            <p:cNvSpPr/>
            <p:nvPr/>
          </p:nvSpPr>
          <p:spPr>
            <a:xfrm>
              <a:off x="1950775" y="2687050"/>
              <a:ext cx="93575" cy="81150"/>
            </a:xfrm>
            <a:custGeom>
              <a:rect b="b" l="l" r="r" t="t"/>
              <a:pathLst>
                <a:path extrusionOk="0" h="3246" w="3743">
                  <a:moveTo>
                    <a:pt x="730" y="0"/>
                  </a:moveTo>
                  <a:cubicBezTo>
                    <a:pt x="725" y="0"/>
                    <a:pt x="719" y="1"/>
                    <a:pt x="713" y="4"/>
                  </a:cubicBezTo>
                  <a:cubicBezTo>
                    <a:pt x="673" y="4"/>
                    <a:pt x="661" y="23"/>
                    <a:pt x="661" y="53"/>
                  </a:cubicBezTo>
                  <a:lnTo>
                    <a:pt x="661" y="114"/>
                  </a:lnTo>
                  <a:cubicBezTo>
                    <a:pt x="673" y="268"/>
                    <a:pt x="693" y="420"/>
                    <a:pt x="703" y="574"/>
                  </a:cubicBezTo>
                  <a:cubicBezTo>
                    <a:pt x="722" y="909"/>
                    <a:pt x="796" y="1257"/>
                    <a:pt x="825" y="1595"/>
                  </a:cubicBezTo>
                  <a:cubicBezTo>
                    <a:pt x="857" y="1849"/>
                    <a:pt x="896" y="2104"/>
                    <a:pt x="938" y="2358"/>
                  </a:cubicBezTo>
                  <a:cubicBezTo>
                    <a:pt x="957" y="2471"/>
                    <a:pt x="957" y="2603"/>
                    <a:pt x="1009" y="2725"/>
                  </a:cubicBezTo>
                  <a:lnTo>
                    <a:pt x="948" y="2725"/>
                  </a:lnTo>
                  <a:cubicBezTo>
                    <a:pt x="744" y="2745"/>
                    <a:pt x="539" y="2818"/>
                    <a:pt x="346" y="2909"/>
                  </a:cubicBezTo>
                  <a:cubicBezTo>
                    <a:pt x="233" y="2960"/>
                    <a:pt x="133" y="3031"/>
                    <a:pt x="49" y="3124"/>
                  </a:cubicBezTo>
                  <a:cubicBezTo>
                    <a:pt x="30" y="3154"/>
                    <a:pt x="0" y="3195"/>
                    <a:pt x="30" y="3225"/>
                  </a:cubicBezTo>
                  <a:cubicBezTo>
                    <a:pt x="41" y="3240"/>
                    <a:pt x="53" y="3245"/>
                    <a:pt x="66" y="3245"/>
                  </a:cubicBezTo>
                  <a:cubicBezTo>
                    <a:pt x="89" y="3245"/>
                    <a:pt x="112" y="3228"/>
                    <a:pt x="133" y="3215"/>
                  </a:cubicBezTo>
                  <a:cubicBezTo>
                    <a:pt x="233" y="3144"/>
                    <a:pt x="346" y="3093"/>
                    <a:pt x="458" y="3031"/>
                  </a:cubicBezTo>
                  <a:cubicBezTo>
                    <a:pt x="682" y="2924"/>
                    <a:pt x="918" y="2883"/>
                    <a:pt x="1157" y="2883"/>
                  </a:cubicBezTo>
                  <a:cubicBezTo>
                    <a:pt x="1213" y="2883"/>
                    <a:pt x="1269" y="2885"/>
                    <a:pt x="1325" y="2889"/>
                  </a:cubicBezTo>
                  <a:cubicBezTo>
                    <a:pt x="1611" y="2899"/>
                    <a:pt x="1907" y="2929"/>
                    <a:pt x="2191" y="2929"/>
                  </a:cubicBezTo>
                  <a:cubicBezTo>
                    <a:pt x="2340" y="2933"/>
                    <a:pt x="2489" y="2936"/>
                    <a:pt x="2637" y="2936"/>
                  </a:cubicBezTo>
                  <a:cubicBezTo>
                    <a:pt x="2876" y="2936"/>
                    <a:pt x="3115" y="2929"/>
                    <a:pt x="3354" y="2909"/>
                  </a:cubicBezTo>
                  <a:cubicBezTo>
                    <a:pt x="3457" y="2899"/>
                    <a:pt x="3569" y="2899"/>
                    <a:pt x="3672" y="2880"/>
                  </a:cubicBezTo>
                  <a:cubicBezTo>
                    <a:pt x="3711" y="2880"/>
                    <a:pt x="3743" y="2858"/>
                    <a:pt x="3733" y="2818"/>
                  </a:cubicBezTo>
                  <a:cubicBezTo>
                    <a:pt x="3733" y="2778"/>
                    <a:pt x="3714" y="2764"/>
                    <a:pt x="3686" y="2764"/>
                  </a:cubicBezTo>
                  <a:cubicBezTo>
                    <a:pt x="3678" y="2764"/>
                    <a:pt x="3669" y="2765"/>
                    <a:pt x="3660" y="2767"/>
                  </a:cubicBezTo>
                  <a:cubicBezTo>
                    <a:pt x="3550" y="2777"/>
                    <a:pt x="3447" y="2777"/>
                    <a:pt x="3334" y="2777"/>
                  </a:cubicBezTo>
                  <a:cubicBezTo>
                    <a:pt x="3087" y="2792"/>
                    <a:pt x="2838" y="2814"/>
                    <a:pt x="2585" y="2814"/>
                  </a:cubicBezTo>
                  <a:cubicBezTo>
                    <a:pt x="2506" y="2814"/>
                    <a:pt x="2426" y="2812"/>
                    <a:pt x="2345" y="2806"/>
                  </a:cubicBezTo>
                  <a:cubicBezTo>
                    <a:pt x="2081" y="2787"/>
                    <a:pt x="1804" y="2787"/>
                    <a:pt x="1540" y="2745"/>
                  </a:cubicBezTo>
                  <a:cubicBezTo>
                    <a:pt x="1408" y="2725"/>
                    <a:pt x="1273" y="2725"/>
                    <a:pt x="1141" y="2716"/>
                  </a:cubicBezTo>
                  <a:cubicBezTo>
                    <a:pt x="1173" y="2623"/>
                    <a:pt x="1131" y="2532"/>
                    <a:pt x="1112" y="2451"/>
                  </a:cubicBezTo>
                  <a:cubicBezTo>
                    <a:pt x="1060" y="2165"/>
                    <a:pt x="989" y="1879"/>
                    <a:pt x="957" y="1595"/>
                  </a:cubicBezTo>
                  <a:cubicBezTo>
                    <a:pt x="938" y="1379"/>
                    <a:pt x="906" y="1176"/>
                    <a:pt x="877" y="961"/>
                  </a:cubicBezTo>
                  <a:cubicBezTo>
                    <a:pt x="845" y="738"/>
                    <a:pt x="815" y="513"/>
                    <a:pt x="796" y="288"/>
                  </a:cubicBezTo>
                  <a:cubicBezTo>
                    <a:pt x="796" y="207"/>
                    <a:pt x="796" y="126"/>
                    <a:pt x="774" y="43"/>
                  </a:cubicBezTo>
                  <a:cubicBezTo>
                    <a:pt x="766" y="19"/>
                    <a:pt x="752" y="0"/>
                    <a:pt x="730" y="0"/>
                  </a:cubicBezTo>
                  <a:close/>
                </a:path>
              </a:pathLst>
            </a:custGeom>
            <a:solidFill>
              <a:srgbClr val="DD5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9" name="Google Shape;1969;p24"/>
            <p:cNvSpPr/>
            <p:nvPr/>
          </p:nvSpPr>
          <p:spPr>
            <a:xfrm>
              <a:off x="2181225" y="2809075"/>
              <a:ext cx="60225" cy="106225"/>
            </a:xfrm>
            <a:custGeom>
              <a:rect b="b" l="l" r="r" t="t"/>
              <a:pathLst>
                <a:path extrusionOk="0" h="4249" w="2409">
                  <a:moveTo>
                    <a:pt x="84" y="0"/>
                  </a:moveTo>
                  <a:cubicBezTo>
                    <a:pt x="64" y="0"/>
                    <a:pt x="45" y="10"/>
                    <a:pt x="32" y="38"/>
                  </a:cubicBezTo>
                  <a:cubicBezTo>
                    <a:pt x="0" y="67"/>
                    <a:pt x="10" y="89"/>
                    <a:pt x="32" y="118"/>
                  </a:cubicBezTo>
                  <a:cubicBezTo>
                    <a:pt x="71" y="160"/>
                    <a:pt x="103" y="202"/>
                    <a:pt x="145" y="241"/>
                  </a:cubicBezTo>
                  <a:cubicBezTo>
                    <a:pt x="480" y="598"/>
                    <a:pt x="786" y="985"/>
                    <a:pt x="1063" y="1403"/>
                  </a:cubicBezTo>
                  <a:cubicBezTo>
                    <a:pt x="1398" y="1935"/>
                    <a:pt x="1662" y="2505"/>
                    <a:pt x="1888" y="3097"/>
                  </a:cubicBezTo>
                  <a:cubicBezTo>
                    <a:pt x="2020" y="3413"/>
                    <a:pt x="2132" y="3739"/>
                    <a:pt x="2203" y="4066"/>
                  </a:cubicBezTo>
                  <a:cubicBezTo>
                    <a:pt x="2225" y="4118"/>
                    <a:pt x="2235" y="4167"/>
                    <a:pt x="2265" y="4208"/>
                  </a:cubicBezTo>
                  <a:cubicBezTo>
                    <a:pt x="2281" y="4231"/>
                    <a:pt x="2300" y="4248"/>
                    <a:pt x="2326" y="4248"/>
                  </a:cubicBezTo>
                  <a:cubicBezTo>
                    <a:pt x="2336" y="4248"/>
                    <a:pt x="2346" y="4246"/>
                    <a:pt x="2358" y="4240"/>
                  </a:cubicBezTo>
                  <a:cubicBezTo>
                    <a:pt x="2397" y="4228"/>
                    <a:pt x="2409" y="4199"/>
                    <a:pt x="2409" y="4157"/>
                  </a:cubicBezTo>
                  <a:cubicBezTo>
                    <a:pt x="2409" y="4137"/>
                    <a:pt x="2397" y="4118"/>
                    <a:pt x="2397" y="4096"/>
                  </a:cubicBezTo>
                  <a:cubicBezTo>
                    <a:pt x="2326" y="3873"/>
                    <a:pt x="2287" y="3638"/>
                    <a:pt x="2213" y="3423"/>
                  </a:cubicBezTo>
                  <a:cubicBezTo>
                    <a:pt x="2113" y="3117"/>
                    <a:pt x="1968" y="2833"/>
                    <a:pt x="1846" y="2537"/>
                  </a:cubicBezTo>
                  <a:cubicBezTo>
                    <a:pt x="1552" y="1864"/>
                    <a:pt x="1205" y="1220"/>
                    <a:pt x="735" y="640"/>
                  </a:cubicBezTo>
                  <a:cubicBezTo>
                    <a:pt x="573" y="434"/>
                    <a:pt x="409" y="231"/>
                    <a:pt x="206" y="67"/>
                  </a:cubicBezTo>
                  <a:cubicBezTo>
                    <a:pt x="184" y="47"/>
                    <a:pt x="155" y="18"/>
                    <a:pt x="113" y="6"/>
                  </a:cubicBezTo>
                  <a:cubicBezTo>
                    <a:pt x="103" y="3"/>
                    <a:pt x="94" y="0"/>
                    <a:pt x="84" y="0"/>
                  </a:cubicBezTo>
                  <a:close/>
                </a:path>
              </a:pathLst>
            </a:custGeom>
            <a:solidFill>
              <a:srgbClr val="DD5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0" name="Google Shape;1970;p24"/>
            <p:cNvSpPr/>
            <p:nvPr/>
          </p:nvSpPr>
          <p:spPr>
            <a:xfrm>
              <a:off x="2029525" y="2779475"/>
              <a:ext cx="86975" cy="44150"/>
            </a:xfrm>
            <a:custGeom>
              <a:rect b="b" l="l" r="r" t="t"/>
              <a:pathLst>
                <a:path extrusionOk="0" h="1766" w="3479">
                  <a:moveTo>
                    <a:pt x="3387" y="0"/>
                  </a:moveTo>
                  <a:cubicBezTo>
                    <a:pt x="3366" y="0"/>
                    <a:pt x="3345" y="8"/>
                    <a:pt x="3325" y="17"/>
                  </a:cubicBezTo>
                  <a:cubicBezTo>
                    <a:pt x="3305" y="27"/>
                    <a:pt x="3285" y="49"/>
                    <a:pt x="3263" y="69"/>
                  </a:cubicBezTo>
                  <a:cubicBezTo>
                    <a:pt x="3141" y="162"/>
                    <a:pt x="3031" y="252"/>
                    <a:pt x="2908" y="345"/>
                  </a:cubicBezTo>
                  <a:cubicBezTo>
                    <a:pt x="2642" y="517"/>
                    <a:pt x="2377" y="712"/>
                    <a:pt x="2113" y="906"/>
                  </a:cubicBezTo>
                  <a:cubicBezTo>
                    <a:pt x="1765" y="1160"/>
                    <a:pt x="1418" y="1405"/>
                    <a:pt x="1011" y="1557"/>
                  </a:cubicBezTo>
                  <a:cubicBezTo>
                    <a:pt x="989" y="1569"/>
                    <a:pt x="980" y="1569"/>
                    <a:pt x="970" y="1579"/>
                  </a:cubicBezTo>
                  <a:cubicBezTo>
                    <a:pt x="957" y="1598"/>
                    <a:pt x="944" y="1604"/>
                    <a:pt x="928" y="1604"/>
                  </a:cubicBezTo>
                  <a:cubicBezTo>
                    <a:pt x="919" y="1604"/>
                    <a:pt x="910" y="1602"/>
                    <a:pt x="899" y="1599"/>
                  </a:cubicBezTo>
                  <a:cubicBezTo>
                    <a:pt x="745" y="1569"/>
                    <a:pt x="593" y="1537"/>
                    <a:pt x="439" y="1537"/>
                  </a:cubicBezTo>
                  <a:lnTo>
                    <a:pt x="387" y="1537"/>
                  </a:lnTo>
                  <a:cubicBezTo>
                    <a:pt x="369" y="1536"/>
                    <a:pt x="350" y="1535"/>
                    <a:pt x="331" y="1535"/>
                  </a:cubicBezTo>
                  <a:cubicBezTo>
                    <a:pt x="239" y="1535"/>
                    <a:pt x="147" y="1554"/>
                    <a:pt x="62" y="1589"/>
                  </a:cubicBezTo>
                  <a:cubicBezTo>
                    <a:pt x="32" y="1599"/>
                    <a:pt x="1" y="1618"/>
                    <a:pt x="10" y="1660"/>
                  </a:cubicBezTo>
                  <a:cubicBezTo>
                    <a:pt x="10" y="1701"/>
                    <a:pt x="52" y="1701"/>
                    <a:pt x="81" y="1701"/>
                  </a:cubicBezTo>
                  <a:lnTo>
                    <a:pt x="143" y="1701"/>
                  </a:lnTo>
                  <a:cubicBezTo>
                    <a:pt x="207" y="1692"/>
                    <a:pt x="271" y="1688"/>
                    <a:pt x="334" y="1688"/>
                  </a:cubicBezTo>
                  <a:cubicBezTo>
                    <a:pt x="491" y="1688"/>
                    <a:pt x="644" y="1713"/>
                    <a:pt x="796" y="1741"/>
                  </a:cubicBezTo>
                  <a:cubicBezTo>
                    <a:pt x="854" y="1750"/>
                    <a:pt x="911" y="1765"/>
                    <a:pt x="970" y="1765"/>
                  </a:cubicBezTo>
                  <a:cubicBezTo>
                    <a:pt x="984" y="1765"/>
                    <a:pt x="998" y="1764"/>
                    <a:pt x="1011" y="1763"/>
                  </a:cubicBezTo>
                  <a:cubicBezTo>
                    <a:pt x="1205" y="1731"/>
                    <a:pt x="1357" y="1640"/>
                    <a:pt x="1511" y="1547"/>
                  </a:cubicBezTo>
                  <a:cubicBezTo>
                    <a:pt x="2091" y="1190"/>
                    <a:pt x="2632" y="783"/>
                    <a:pt x="3173" y="365"/>
                  </a:cubicBezTo>
                  <a:cubicBezTo>
                    <a:pt x="3254" y="304"/>
                    <a:pt x="3347" y="223"/>
                    <a:pt x="3427" y="140"/>
                  </a:cubicBezTo>
                  <a:cubicBezTo>
                    <a:pt x="3459" y="110"/>
                    <a:pt x="3479" y="69"/>
                    <a:pt x="3447" y="27"/>
                  </a:cubicBezTo>
                  <a:cubicBezTo>
                    <a:pt x="3427" y="8"/>
                    <a:pt x="3407" y="0"/>
                    <a:pt x="3387" y="0"/>
                  </a:cubicBezTo>
                  <a:close/>
                </a:path>
              </a:pathLst>
            </a:custGeom>
            <a:solidFill>
              <a:srgbClr val="DD5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1" name="Google Shape;1971;p24"/>
            <p:cNvSpPr/>
            <p:nvPr/>
          </p:nvSpPr>
          <p:spPr>
            <a:xfrm>
              <a:off x="1932425" y="2528200"/>
              <a:ext cx="78525" cy="58975"/>
            </a:xfrm>
            <a:custGeom>
              <a:rect b="b" l="l" r="r" t="t"/>
              <a:pathLst>
                <a:path extrusionOk="0" h="2359" w="3141">
                  <a:moveTo>
                    <a:pt x="3079" y="1"/>
                  </a:moveTo>
                  <a:cubicBezTo>
                    <a:pt x="3049" y="1"/>
                    <a:pt x="3026" y="18"/>
                    <a:pt x="3018" y="43"/>
                  </a:cubicBezTo>
                  <a:cubicBezTo>
                    <a:pt x="3008" y="65"/>
                    <a:pt x="2999" y="74"/>
                    <a:pt x="2999" y="84"/>
                  </a:cubicBezTo>
                  <a:cubicBezTo>
                    <a:pt x="2937" y="349"/>
                    <a:pt x="2773" y="544"/>
                    <a:pt x="2590" y="738"/>
                  </a:cubicBezTo>
                  <a:cubicBezTo>
                    <a:pt x="2284" y="1063"/>
                    <a:pt x="1897" y="1288"/>
                    <a:pt x="1488" y="1450"/>
                  </a:cubicBezTo>
                  <a:cubicBezTo>
                    <a:pt x="1182" y="1572"/>
                    <a:pt x="876" y="1656"/>
                    <a:pt x="590" y="1829"/>
                  </a:cubicBezTo>
                  <a:cubicBezTo>
                    <a:pt x="406" y="1930"/>
                    <a:pt x="233" y="2052"/>
                    <a:pt x="71" y="2184"/>
                  </a:cubicBezTo>
                  <a:cubicBezTo>
                    <a:pt x="29" y="2226"/>
                    <a:pt x="0" y="2268"/>
                    <a:pt x="29" y="2329"/>
                  </a:cubicBezTo>
                  <a:cubicBezTo>
                    <a:pt x="45" y="2348"/>
                    <a:pt x="66" y="2358"/>
                    <a:pt x="91" y="2358"/>
                  </a:cubicBezTo>
                  <a:cubicBezTo>
                    <a:pt x="116" y="2358"/>
                    <a:pt x="147" y="2348"/>
                    <a:pt x="184" y="2329"/>
                  </a:cubicBezTo>
                  <a:cubicBezTo>
                    <a:pt x="223" y="2297"/>
                    <a:pt x="264" y="2258"/>
                    <a:pt x="306" y="2226"/>
                  </a:cubicBezTo>
                  <a:cubicBezTo>
                    <a:pt x="712" y="1930"/>
                    <a:pt x="1173" y="1736"/>
                    <a:pt x="1640" y="1572"/>
                  </a:cubicBezTo>
                  <a:cubicBezTo>
                    <a:pt x="1865" y="1492"/>
                    <a:pt x="2081" y="1389"/>
                    <a:pt x="2274" y="1257"/>
                  </a:cubicBezTo>
                  <a:cubicBezTo>
                    <a:pt x="2600" y="1044"/>
                    <a:pt x="2864" y="757"/>
                    <a:pt x="3038" y="410"/>
                  </a:cubicBezTo>
                  <a:cubicBezTo>
                    <a:pt x="3089" y="309"/>
                    <a:pt x="3121" y="197"/>
                    <a:pt x="3140" y="84"/>
                  </a:cubicBezTo>
                  <a:cubicBezTo>
                    <a:pt x="3140" y="43"/>
                    <a:pt x="3131" y="13"/>
                    <a:pt x="3099" y="3"/>
                  </a:cubicBezTo>
                  <a:cubicBezTo>
                    <a:pt x="3092" y="2"/>
                    <a:pt x="3085" y="1"/>
                    <a:pt x="3079" y="1"/>
                  </a:cubicBezTo>
                  <a:close/>
                </a:path>
              </a:pathLst>
            </a:custGeom>
            <a:solidFill>
              <a:srgbClr val="DD5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2" name="Google Shape;1972;p24"/>
            <p:cNvSpPr/>
            <p:nvPr/>
          </p:nvSpPr>
          <p:spPr>
            <a:xfrm>
              <a:off x="1904575" y="2833400"/>
              <a:ext cx="33200" cy="80925"/>
            </a:xfrm>
            <a:custGeom>
              <a:rect b="b" l="l" r="r" t="t"/>
              <a:pathLst>
                <a:path extrusionOk="0" h="3237" w="1328">
                  <a:moveTo>
                    <a:pt x="1255" y="1"/>
                  </a:moveTo>
                  <a:cubicBezTo>
                    <a:pt x="1244" y="1"/>
                    <a:pt x="1234" y="4"/>
                    <a:pt x="1224" y="12"/>
                  </a:cubicBezTo>
                  <a:cubicBezTo>
                    <a:pt x="1205" y="24"/>
                    <a:pt x="1185" y="44"/>
                    <a:pt x="1175" y="63"/>
                  </a:cubicBezTo>
                  <a:cubicBezTo>
                    <a:pt x="970" y="308"/>
                    <a:pt x="796" y="575"/>
                    <a:pt x="654" y="859"/>
                  </a:cubicBezTo>
                  <a:cubicBezTo>
                    <a:pt x="409" y="1358"/>
                    <a:pt x="216" y="1879"/>
                    <a:pt x="103" y="2430"/>
                  </a:cubicBezTo>
                  <a:cubicBezTo>
                    <a:pt x="62" y="2643"/>
                    <a:pt x="22" y="2859"/>
                    <a:pt x="13" y="3042"/>
                  </a:cubicBezTo>
                  <a:cubicBezTo>
                    <a:pt x="0" y="3194"/>
                    <a:pt x="22" y="3226"/>
                    <a:pt x="74" y="3235"/>
                  </a:cubicBezTo>
                  <a:cubicBezTo>
                    <a:pt x="80" y="3236"/>
                    <a:pt x="85" y="3237"/>
                    <a:pt x="91" y="3237"/>
                  </a:cubicBezTo>
                  <a:cubicBezTo>
                    <a:pt x="141" y="3237"/>
                    <a:pt x="166" y="3194"/>
                    <a:pt x="184" y="3084"/>
                  </a:cubicBezTo>
                  <a:cubicBezTo>
                    <a:pt x="235" y="2746"/>
                    <a:pt x="319" y="2411"/>
                    <a:pt x="419" y="2073"/>
                  </a:cubicBezTo>
                  <a:cubicBezTo>
                    <a:pt x="583" y="1532"/>
                    <a:pt x="776" y="991"/>
                    <a:pt x="1082" y="501"/>
                  </a:cubicBezTo>
                  <a:cubicBezTo>
                    <a:pt x="1153" y="391"/>
                    <a:pt x="1214" y="279"/>
                    <a:pt x="1285" y="166"/>
                  </a:cubicBezTo>
                  <a:cubicBezTo>
                    <a:pt x="1298" y="146"/>
                    <a:pt x="1307" y="115"/>
                    <a:pt x="1317" y="85"/>
                  </a:cubicBezTo>
                  <a:cubicBezTo>
                    <a:pt x="1327" y="63"/>
                    <a:pt x="1327" y="34"/>
                    <a:pt x="1298" y="12"/>
                  </a:cubicBezTo>
                  <a:cubicBezTo>
                    <a:pt x="1285" y="6"/>
                    <a:pt x="1270" y="1"/>
                    <a:pt x="1255" y="1"/>
                  </a:cubicBezTo>
                  <a:close/>
                </a:path>
              </a:pathLst>
            </a:custGeom>
            <a:solidFill>
              <a:srgbClr val="DD5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3" name="Google Shape;1973;p24"/>
            <p:cNvSpPr/>
            <p:nvPr/>
          </p:nvSpPr>
          <p:spPr>
            <a:xfrm>
              <a:off x="1917125" y="2465800"/>
              <a:ext cx="31600" cy="70300"/>
            </a:xfrm>
            <a:custGeom>
              <a:rect b="b" l="l" r="r" t="t"/>
              <a:pathLst>
                <a:path extrusionOk="0" h="2812" w="1264">
                  <a:moveTo>
                    <a:pt x="1121" y="0"/>
                  </a:moveTo>
                  <a:cubicBezTo>
                    <a:pt x="1080" y="10"/>
                    <a:pt x="1060" y="42"/>
                    <a:pt x="1060" y="81"/>
                  </a:cubicBezTo>
                  <a:lnTo>
                    <a:pt x="1060" y="174"/>
                  </a:lnTo>
                  <a:cubicBezTo>
                    <a:pt x="1070" y="265"/>
                    <a:pt x="1070" y="358"/>
                    <a:pt x="1070" y="419"/>
                  </a:cubicBezTo>
                  <a:cubicBezTo>
                    <a:pt x="1060" y="593"/>
                    <a:pt x="1050" y="735"/>
                    <a:pt x="1040" y="877"/>
                  </a:cubicBezTo>
                  <a:cubicBezTo>
                    <a:pt x="1028" y="1102"/>
                    <a:pt x="979" y="1327"/>
                    <a:pt x="896" y="1540"/>
                  </a:cubicBezTo>
                  <a:cubicBezTo>
                    <a:pt x="722" y="1958"/>
                    <a:pt x="448" y="2294"/>
                    <a:pt x="142" y="2612"/>
                  </a:cubicBezTo>
                  <a:cubicBezTo>
                    <a:pt x="100" y="2641"/>
                    <a:pt x="71" y="2683"/>
                    <a:pt x="30" y="2712"/>
                  </a:cubicBezTo>
                  <a:cubicBezTo>
                    <a:pt x="10" y="2734"/>
                    <a:pt x="0" y="2764"/>
                    <a:pt x="20" y="2783"/>
                  </a:cubicBezTo>
                  <a:cubicBezTo>
                    <a:pt x="32" y="2804"/>
                    <a:pt x="46" y="2811"/>
                    <a:pt x="62" y="2811"/>
                  </a:cubicBezTo>
                  <a:cubicBezTo>
                    <a:pt x="71" y="2811"/>
                    <a:pt x="80" y="2809"/>
                    <a:pt x="91" y="2805"/>
                  </a:cubicBezTo>
                  <a:cubicBezTo>
                    <a:pt x="123" y="2796"/>
                    <a:pt x="142" y="2774"/>
                    <a:pt x="162" y="2754"/>
                  </a:cubicBezTo>
                  <a:cubicBezTo>
                    <a:pt x="468" y="2499"/>
                    <a:pt x="703" y="2184"/>
                    <a:pt x="906" y="1856"/>
                  </a:cubicBezTo>
                  <a:cubicBezTo>
                    <a:pt x="1080" y="1572"/>
                    <a:pt x="1202" y="1276"/>
                    <a:pt x="1244" y="948"/>
                  </a:cubicBezTo>
                  <a:cubicBezTo>
                    <a:pt x="1263" y="735"/>
                    <a:pt x="1253" y="531"/>
                    <a:pt x="1224" y="326"/>
                  </a:cubicBezTo>
                  <a:cubicBezTo>
                    <a:pt x="1224" y="235"/>
                    <a:pt x="1202" y="152"/>
                    <a:pt x="1192" y="71"/>
                  </a:cubicBezTo>
                  <a:cubicBezTo>
                    <a:pt x="1192" y="20"/>
                    <a:pt x="1163" y="0"/>
                    <a:pt x="1121" y="0"/>
                  </a:cubicBezTo>
                  <a:close/>
                </a:path>
              </a:pathLst>
            </a:custGeom>
            <a:solidFill>
              <a:srgbClr val="DD5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4" name="Google Shape;1974;p24"/>
            <p:cNvSpPr/>
            <p:nvPr/>
          </p:nvSpPr>
          <p:spPr>
            <a:xfrm>
              <a:off x="1871225" y="2581450"/>
              <a:ext cx="27800" cy="60500"/>
            </a:xfrm>
            <a:custGeom>
              <a:rect b="b" l="l" r="r" t="t"/>
              <a:pathLst>
                <a:path extrusionOk="0" h="2420" w="1112">
                  <a:moveTo>
                    <a:pt x="166" y="0"/>
                  </a:moveTo>
                  <a:cubicBezTo>
                    <a:pt x="152" y="0"/>
                    <a:pt x="140" y="11"/>
                    <a:pt x="133" y="25"/>
                  </a:cubicBezTo>
                  <a:cubicBezTo>
                    <a:pt x="101" y="54"/>
                    <a:pt x="81" y="96"/>
                    <a:pt x="71" y="147"/>
                  </a:cubicBezTo>
                  <a:cubicBezTo>
                    <a:pt x="10" y="311"/>
                    <a:pt x="10" y="495"/>
                    <a:pt x="0" y="647"/>
                  </a:cubicBezTo>
                  <a:cubicBezTo>
                    <a:pt x="0" y="830"/>
                    <a:pt x="30" y="994"/>
                    <a:pt x="62" y="1146"/>
                  </a:cubicBezTo>
                  <a:cubicBezTo>
                    <a:pt x="142" y="1513"/>
                    <a:pt x="316" y="1829"/>
                    <a:pt x="561" y="2115"/>
                  </a:cubicBezTo>
                  <a:cubicBezTo>
                    <a:pt x="673" y="2257"/>
                    <a:pt x="806" y="2380"/>
                    <a:pt x="989" y="2411"/>
                  </a:cubicBezTo>
                  <a:cubicBezTo>
                    <a:pt x="1005" y="2415"/>
                    <a:pt x="1021" y="2419"/>
                    <a:pt x="1036" y="2419"/>
                  </a:cubicBezTo>
                  <a:cubicBezTo>
                    <a:pt x="1058" y="2419"/>
                    <a:pt x="1078" y="2410"/>
                    <a:pt x="1090" y="2380"/>
                  </a:cubicBezTo>
                  <a:cubicBezTo>
                    <a:pt x="1112" y="2340"/>
                    <a:pt x="1080" y="2309"/>
                    <a:pt x="1041" y="2279"/>
                  </a:cubicBezTo>
                  <a:cubicBezTo>
                    <a:pt x="906" y="2196"/>
                    <a:pt x="784" y="2096"/>
                    <a:pt x="683" y="1973"/>
                  </a:cubicBezTo>
                  <a:cubicBezTo>
                    <a:pt x="284" y="1503"/>
                    <a:pt x="142" y="943"/>
                    <a:pt x="172" y="341"/>
                  </a:cubicBezTo>
                  <a:cubicBezTo>
                    <a:pt x="172" y="238"/>
                    <a:pt x="194" y="147"/>
                    <a:pt x="204" y="45"/>
                  </a:cubicBezTo>
                  <a:cubicBezTo>
                    <a:pt x="204" y="35"/>
                    <a:pt x="204" y="15"/>
                    <a:pt x="184" y="5"/>
                  </a:cubicBezTo>
                  <a:cubicBezTo>
                    <a:pt x="178" y="2"/>
                    <a:pt x="172" y="0"/>
                    <a:pt x="166" y="0"/>
                  </a:cubicBezTo>
                  <a:close/>
                </a:path>
              </a:pathLst>
            </a:custGeom>
            <a:solidFill>
              <a:srgbClr val="DD5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5" name="Google Shape;1975;p24"/>
            <p:cNvSpPr/>
            <p:nvPr/>
          </p:nvSpPr>
          <p:spPr>
            <a:xfrm>
              <a:off x="2068025" y="2449225"/>
              <a:ext cx="41325" cy="44475"/>
            </a:xfrm>
            <a:custGeom>
              <a:rect b="b" l="l" r="r" t="t"/>
              <a:pathLst>
                <a:path extrusionOk="0" h="1779" w="1653">
                  <a:moveTo>
                    <a:pt x="1552" y="0"/>
                  </a:moveTo>
                  <a:cubicBezTo>
                    <a:pt x="1491" y="0"/>
                    <a:pt x="1469" y="51"/>
                    <a:pt x="1469" y="103"/>
                  </a:cubicBezTo>
                  <a:cubicBezTo>
                    <a:pt x="1469" y="142"/>
                    <a:pt x="1459" y="164"/>
                    <a:pt x="1449" y="193"/>
                  </a:cubicBezTo>
                  <a:cubicBezTo>
                    <a:pt x="1356" y="509"/>
                    <a:pt x="1195" y="776"/>
                    <a:pt x="969" y="1011"/>
                  </a:cubicBezTo>
                  <a:cubicBezTo>
                    <a:pt x="857" y="1111"/>
                    <a:pt x="744" y="1214"/>
                    <a:pt x="634" y="1305"/>
                  </a:cubicBezTo>
                  <a:cubicBezTo>
                    <a:pt x="480" y="1427"/>
                    <a:pt x="316" y="1540"/>
                    <a:pt x="132" y="1601"/>
                  </a:cubicBezTo>
                  <a:cubicBezTo>
                    <a:pt x="103" y="1611"/>
                    <a:pt x="71" y="1633"/>
                    <a:pt x="42" y="1642"/>
                  </a:cubicBezTo>
                  <a:cubicBezTo>
                    <a:pt x="10" y="1662"/>
                    <a:pt x="0" y="1704"/>
                    <a:pt x="10" y="1733"/>
                  </a:cubicBezTo>
                  <a:cubicBezTo>
                    <a:pt x="27" y="1765"/>
                    <a:pt x="48" y="1778"/>
                    <a:pt x="71" y="1778"/>
                  </a:cubicBezTo>
                  <a:cubicBezTo>
                    <a:pt x="78" y="1778"/>
                    <a:pt x="86" y="1777"/>
                    <a:pt x="93" y="1775"/>
                  </a:cubicBezTo>
                  <a:cubicBezTo>
                    <a:pt x="113" y="1775"/>
                    <a:pt x="123" y="1775"/>
                    <a:pt x="145" y="1765"/>
                  </a:cubicBezTo>
                  <a:cubicBezTo>
                    <a:pt x="267" y="1713"/>
                    <a:pt x="399" y="1662"/>
                    <a:pt x="522" y="1601"/>
                  </a:cubicBezTo>
                  <a:cubicBezTo>
                    <a:pt x="940" y="1378"/>
                    <a:pt x="1256" y="1060"/>
                    <a:pt x="1479" y="654"/>
                  </a:cubicBezTo>
                  <a:cubicBezTo>
                    <a:pt x="1572" y="490"/>
                    <a:pt x="1633" y="316"/>
                    <a:pt x="1652" y="122"/>
                  </a:cubicBezTo>
                  <a:lnTo>
                    <a:pt x="1652" y="103"/>
                  </a:lnTo>
                  <a:cubicBezTo>
                    <a:pt x="1643" y="42"/>
                    <a:pt x="1613" y="0"/>
                    <a:pt x="1552" y="0"/>
                  </a:cubicBezTo>
                  <a:close/>
                </a:path>
              </a:pathLst>
            </a:custGeom>
            <a:solidFill>
              <a:srgbClr val="DD5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6" name="Google Shape;1976;p24"/>
            <p:cNvSpPr/>
            <p:nvPr/>
          </p:nvSpPr>
          <p:spPr>
            <a:xfrm>
              <a:off x="2089675" y="2525300"/>
              <a:ext cx="50825" cy="34325"/>
            </a:xfrm>
            <a:custGeom>
              <a:rect b="b" l="l" r="r" t="t"/>
              <a:pathLst>
                <a:path extrusionOk="0" h="1373" w="2033">
                  <a:moveTo>
                    <a:pt x="52" y="0"/>
                  </a:moveTo>
                  <a:cubicBezTo>
                    <a:pt x="46" y="0"/>
                    <a:pt x="39" y="2"/>
                    <a:pt x="32" y="7"/>
                  </a:cubicBezTo>
                  <a:cubicBezTo>
                    <a:pt x="1" y="17"/>
                    <a:pt x="13" y="48"/>
                    <a:pt x="23" y="68"/>
                  </a:cubicBezTo>
                  <a:cubicBezTo>
                    <a:pt x="32" y="149"/>
                    <a:pt x="52" y="220"/>
                    <a:pt x="94" y="293"/>
                  </a:cubicBezTo>
                  <a:cubicBezTo>
                    <a:pt x="258" y="629"/>
                    <a:pt x="542" y="832"/>
                    <a:pt x="857" y="996"/>
                  </a:cubicBezTo>
                  <a:cubicBezTo>
                    <a:pt x="1163" y="1160"/>
                    <a:pt x="1491" y="1250"/>
                    <a:pt x="1817" y="1333"/>
                  </a:cubicBezTo>
                  <a:cubicBezTo>
                    <a:pt x="1868" y="1353"/>
                    <a:pt x="1920" y="1363"/>
                    <a:pt x="1959" y="1373"/>
                  </a:cubicBezTo>
                  <a:cubicBezTo>
                    <a:pt x="1991" y="1363"/>
                    <a:pt x="2020" y="1363"/>
                    <a:pt x="2020" y="1333"/>
                  </a:cubicBezTo>
                  <a:cubicBezTo>
                    <a:pt x="2032" y="1302"/>
                    <a:pt x="2020" y="1282"/>
                    <a:pt x="1991" y="1272"/>
                  </a:cubicBezTo>
                  <a:cubicBezTo>
                    <a:pt x="1981" y="1260"/>
                    <a:pt x="1959" y="1260"/>
                    <a:pt x="1939" y="1250"/>
                  </a:cubicBezTo>
                  <a:cubicBezTo>
                    <a:pt x="1685" y="1179"/>
                    <a:pt x="1420" y="1076"/>
                    <a:pt x="1163" y="976"/>
                  </a:cubicBezTo>
                  <a:cubicBezTo>
                    <a:pt x="828" y="844"/>
                    <a:pt x="532" y="638"/>
                    <a:pt x="297" y="354"/>
                  </a:cubicBezTo>
                  <a:cubicBezTo>
                    <a:pt x="216" y="252"/>
                    <a:pt x="155" y="149"/>
                    <a:pt x="94" y="36"/>
                  </a:cubicBezTo>
                  <a:cubicBezTo>
                    <a:pt x="86" y="21"/>
                    <a:pt x="71" y="0"/>
                    <a:pt x="52" y="0"/>
                  </a:cubicBezTo>
                  <a:close/>
                </a:path>
              </a:pathLst>
            </a:custGeom>
            <a:solidFill>
              <a:srgbClr val="DD5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7" name="Google Shape;1977;p24"/>
            <p:cNvSpPr/>
            <p:nvPr/>
          </p:nvSpPr>
          <p:spPr>
            <a:xfrm>
              <a:off x="2071075" y="2718050"/>
              <a:ext cx="45625" cy="32625"/>
            </a:xfrm>
            <a:custGeom>
              <a:rect b="b" l="l" r="r" t="t"/>
              <a:pathLst>
                <a:path extrusionOk="0" h="1305" w="1825">
                  <a:moveTo>
                    <a:pt x="1760" y="1"/>
                  </a:moveTo>
                  <a:cubicBezTo>
                    <a:pt x="1749" y="1"/>
                    <a:pt x="1737" y="3"/>
                    <a:pt x="1724" y="7"/>
                  </a:cubicBezTo>
                  <a:cubicBezTo>
                    <a:pt x="1491" y="98"/>
                    <a:pt x="1256" y="191"/>
                    <a:pt x="1041" y="323"/>
                  </a:cubicBezTo>
                  <a:cubicBezTo>
                    <a:pt x="786" y="487"/>
                    <a:pt x="551" y="690"/>
                    <a:pt x="297" y="874"/>
                  </a:cubicBezTo>
                  <a:cubicBezTo>
                    <a:pt x="194" y="954"/>
                    <a:pt x="103" y="1067"/>
                    <a:pt x="32" y="1189"/>
                  </a:cubicBezTo>
                  <a:cubicBezTo>
                    <a:pt x="10" y="1231"/>
                    <a:pt x="1" y="1260"/>
                    <a:pt x="42" y="1292"/>
                  </a:cubicBezTo>
                  <a:cubicBezTo>
                    <a:pt x="54" y="1301"/>
                    <a:pt x="65" y="1304"/>
                    <a:pt x="76" y="1304"/>
                  </a:cubicBezTo>
                  <a:cubicBezTo>
                    <a:pt x="101" y="1304"/>
                    <a:pt x="122" y="1283"/>
                    <a:pt x="145" y="1260"/>
                  </a:cubicBezTo>
                  <a:cubicBezTo>
                    <a:pt x="194" y="1199"/>
                    <a:pt x="245" y="1138"/>
                    <a:pt x="297" y="1077"/>
                  </a:cubicBezTo>
                  <a:cubicBezTo>
                    <a:pt x="471" y="883"/>
                    <a:pt x="683" y="732"/>
                    <a:pt x="909" y="599"/>
                  </a:cubicBezTo>
                  <a:cubicBezTo>
                    <a:pt x="1185" y="426"/>
                    <a:pt x="1450" y="232"/>
                    <a:pt x="1775" y="129"/>
                  </a:cubicBezTo>
                  <a:cubicBezTo>
                    <a:pt x="1797" y="120"/>
                    <a:pt x="1817" y="98"/>
                    <a:pt x="1817" y="68"/>
                  </a:cubicBezTo>
                  <a:cubicBezTo>
                    <a:pt x="1824" y="28"/>
                    <a:pt x="1800" y="1"/>
                    <a:pt x="1760" y="1"/>
                  </a:cubicBezTo>
                  <a:close/>
                </a:path>
              </a:pathLst>
            </a:custGeom>
            <a:solidFill>
              <a:srgbClr val="DD5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8" name="Google Shape;1978;p24"/>
            <p:cNvSpPr/>
            <p:nvPr/>
          </p:nvSpPr>
          <p:spPr>
            <a:xfrm>
              <a:off x="2100950" y="2726300"/>
              <a:ext cx="47450" cy="16650"/>
            </a:xfrm>
            <a:custGeom>
              <a:rect b="b" l="l" r="r" t="t"/>
              <a:pathLst>
                <a:path extrusionOk="0" h="666" w="1898">
                  <a:moveTo>
                    <a:pt x="1817" y="1"/>
                  </a:moveTo>
                  <a:cubicBezTo>
                    <a:pt x="1794" y="1"/>
                    <a:pt x="1772" y="16"/>
                    <a:pt x="1753" y="34"/>
                  </a:cubicBezTo>
                  <a:cubicBezTo>
                    <a:pt x="1713" y="64"/>
                    <a:pt x="1672" y="96"/>
                    <a:pt x="1630" y="125"/>
                  </a:cubicBezTo>
                  <a:cubicBezTo>
                    <a:pt x="1488" y="247"/>
                    <a:pt x="1314" y="309"/>
                    <a:pt x="1141" y="360"/>
                  </a:cubicBezTo>
                  <a:cubicBezTo>
                    <a:pt x="928" y="421"/>
                    <a:pt x="712" y="482"/>
                    <a:pt x="499" y="492"/>
                  </a:cubicBezTo>
                  <a:cubicBezTo>
                    <a:pt x="432" y="503"/>
                    <a:pt x="367" y="505"/>
                    <a:pt x="301" y="505"/>
                  </a:cubicBezTo>
                  <a:cubicBezTo>
                    <a:pt x="228" y="505"/>
                    <a:pt x="156" y="502"/>
                    <a:pt x="81" y="502"/>
                  </a:cubicBezTo>
                  <a:cubicBezTo>
                    <a:pt x="39" y="514"/>
                    <a:pt x="10" y="524"/>
                    <a:pt x="0" y="563"/>
                  </a:cubicBezTo>
                  <a:cubicBezTo>
                    <a:pt x="0" y="605"/>
                    <a:pt x="20" y="637"/>
                    <a:pt x="61" y="646"/>
                  </a:cubicBezTo>
                  <a:cubicBezTo>
                    <a:pt x="142" y="656"/>
                    <a:pt x="213" y="666"/>
                    <a:pt x="296" y="666"/>
                  </a:cubicBezTo>
                  <a:cubicBezTo>
                    <a:pt x="551" y="656"/>
                    <a:pt x="796" y="615"/>
                    <a:pt x="1040" y="544"/>
                  </a:cubicBezTo>
                  <a:cubicBezTo>
                    <a:pt x="1336" y="463"/>
                    <a:pt x="1591" y="318"/>
                    <a:pt x="1836" y="147"/>
                  </a:cubicBezTo>
                  <a:cubicBezTo>
                    <a:pt x="1887" y="105"/>
                    <a:pt x="1897" y="54"/>
                    <a:pt x="1865" y="25"/>
                  </a:cubicBezTo>
                  <a:cubicBezTo>
                    <a:pt x="1849" y="8"/>
                    <a:pt x="1833" y="1"/>
                    <a:pt x="1817" y="1"/>
                  </a:cubicBezTo>
                  <a:close/>
                </a:path>
              </a:pathLst>
            </a:custGeom>
            <a:solidFill>
              <a:srgbClr val="DD5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9" name="Google Shape;1979;p24"/>
            <p:cNvSpPr/>
            <p:nvPr/>
          </p:nvSpPr>
          <p:spPr>
            <a:xfrm>
              <a:off x="1938775" y="2553000"/>
              <a:ext cx="5100" cy="5350"/>
            </a:xfrm>
            <a:custGeom>
              <a:rect b="b" l="l" r="r" t="t"/>
              <a:pathLst>
                <a:path extrusionOk="0" h="214" w="204">
                  <a:moveTo>
                    <a:pt x="133" y="0"/>
                  </a:moveTo>
                  <a:cubicBezTo>
                    <a:pt x="72" y="0"/>
                    <a:pt x="1" y="81"/>
                    <a:pt x="1" y="164"/>
                  </a:cubicBezTo>
                  <a:cubicBezTo>
                    <a:pt x="1" y="184"/>
                    <a:pt x="30" y="203"/>
                    <a:pt x="72" y="213"/>
                  </a:cubicBezTo>
                  <a:cubicBezTo>
                    <a:pt x="123" y="213"/>
                    <a:pt x="204" y="123"/>
                    <a:pt x="204" y="61"/>
                  </a:cubicBezTo>
                  <a:cubicBezTo>
                    <a:pt x="204" y="20"/>
                    <a:pt x="174" y="0"/>
                    <a:pt x="133" y="0"/>
                  </a:cubicBezTo>
                  <a:close/>
                </a:path>
              </a:pathLst>
            </a:custGeom>
            <a:solidFill>
              <a:srgbClr val="DD5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0" name="Google Shape;1980;p24"/>
            <p:cNvSpPr/>
            <p:nvPr/>
          </p:nvSpPr>
          <p:spPr>
            <a:xfrm>
              <a:off x="2126950" y="2522900"/>
              <a:ext cx="4375" cy="5175"/>
            </a:xfrm>
            <a:custGeom>
              <a:rect b="b" l="l" r="r" t="t"/>
              <a:pathLst>
                <a:path extrusionOk="0" h="207" w="175">
                  <a:moveTo>
                    <a:pt x="71" y="0"/>
                  </a:moveTo>
                  <a:cubicBezTo>
                    <a:pt x="20" y="0"/>
                    <a:pt x="10" y="32"/>
                    <a:pt x="0" y="71"/>
                  </a:cubicBezTo>
                  <a:cubicBezTo>
                    <a:pt x="0" y="129"/>
                    <a:pt x="55" y="206"/>
                    <a:pt x="104" y="206"/>
                  </a:cubicBezTo>
                  <a:cubicBezTo>
                    <a:pt x="107" y="206"/>
                    <a:pt x="110" y="206"/>
                    <a:pt x="113" y="206"/>
                  </a:cubicBezTo>
                  <a:cubicBezTo>
                    <a:pt x="152" y="206"/>
                    <a:pt x="174" y="184"/>
                    <a:pt x="174" y="144"/>
                  </a:cubicBezTo>
                  <a:cubicBezTo>
                    <a:pt x="174" y="71"/>
                    <a:pt x="123" y="0"/>
                    <a:pt x="71" y="0"/>
                  </a:cubicBezTo>
                  <a:close/>
                </a:path>
              </a:pathLst>
            </a:custGeom>
            <a:solidFill>
              <a:srgbClr val="DD5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1" name="Google Shape;1981;p24"/>
            <p:cNvSpPr/>
            <p:nvPr/>
          </p:nvSpPr>
          <p:spPr>
            <a:xfrm>
              <a:off x="2132525" y="2519575"/>
              <a:ext cx="4125" cy="4375"/>
            </a:xfrm>
            <a:custGeom>
              <a:rect b="b" l="l" r="r" t="t"/>
              <a:pathLst>
                <a:path extrusionOk="0" h="175" w="165">
                  <a:moveTo>
                    <a:pt x="83" y="1"/>
                  </a:moveTo>
                  <a:cubicBezTo>
                    <a:pt x="42" y="1"/>
                    <a:pt x="0" y="20"/>
                    <a:pt x="0" y="72"/>
                  </a:cubicBezTo>
                  <a:cubicBezTo>
                    <a:pt x="0" y="123"/>
                    <a:pt x="51" y="175"/>
                    <a:pt x="103" y="175"/>
                  </a:cubicBezTo>
                  <a:cubicBezTo>
                    <a:pt x="144" y="175"/>
                    <a:pt x="164" y="155"/>
                    <a:pt x="164" y="104"/>
                  </a:cubicBezTo>
                  <a:cubicBezTo>
                    <a:pt x="164" y="52"/>
                    <a:pt x="122" y="1"/>
                    <a:pt x="83" y="1"/>
                  </a:cubicBezTo>
                  <a:close/>
                </a:path>
              </a:pathLst>
            </a:custGeom>
            <a:solidFill>
              <a:srgbClr val="DD5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2" name="Google Shape;1982;p24"/>
            <p:cNvSpPr/>
            <p:nvPr/>
          </p:nvSpPr>
          <p:spPr>
            <a:xfrm>
              <a:off x="1947950" y="2551225"/>
              <a:ext cx="3825" cy="4600"/>
            </a:xfrm>
            <a:custGeom>
              <a:rect b="b" l="l" r="r" t="t"/>
              <a:pathLst>
                <a:path extrusionOk="0" h="184" w="153">
                  <a:moveTo>
                    <a:pt x="82" y="0"/>
                  </a:moveTo>
                  <a:cubicBezTo>
                    <a:pt x="30" y="0"/>
                    <a:pt x="1" y="52"/>
                    <a:pt x="1" y="101"/>
                  </a:cubicBezTo>
                  <a:cubicBezTo>
                    <a:pt x="1" y="142"/>
                    <a:pt x="20" y="174"/>
                    <a:pt x="62" y="184"/>
                  </a:cubicBezTo>
                  <a:cubicBezTo>
                    <a:pt x="113" y="184"/>
                    <a:pt x="153" y="142"/>
                    <a:pt x="153" y="81"/>
                  </a:cubicBezTo>
                  <a:cubicBezTo>
                    <a:pt x="153" y="30"/>
                    <a:pt x="133" y="0"/>
                    <a:pt x="82" y="0"/>
                  </a:cubicBezTo>
                  <a:close/>
                </a:path>
              </a:pathLst>
            </a:custGeom>
            <a:solidFill>
              <a:srgbClr val="DD5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3" name="Google Shape;1983;p24"/>
            <p:cNvSpPr/>
            <p:nvPr/>
          </p:nvSpPr>
          <p:spPr>
            <a:xfrm>
              <a:off x="1902300" y="2413300"/>
              <a:ext cx="342475" cy="513675"/>
            </a:xfrm>
            <a:custGeom>
              <a:rect b="b" l="l" r="r" t="t"/>
              <a:pathLst>
                <a:path extrusionOk="0" h="20547" w="13699">
                  <a:moveTo>
                    <a:pt x="4468" y="2844"/>
                  </a:moveTo>
                  <a:cubicBezTo>
                    <a:pt x="4571" y="2937"/>
                    <a:pt x="4713" y="2967"/>
                    <a:pt x="4793" y="3089"/>
                  </a:cubicBezTo>
                  <a:cubicBezTo>
                    <a:pt x="4938" y="3292"/>
                    <a:pt x="5121" y="3476"/>
                    <a:pt x="5334" y="3611"/>
                  </a:cubicBezTo>
                  <a:cubicBezTo>
                    <a:pt x="5536" y="3731"/>
                    <a:pt x="5750" y="3790"/>
                    <a:pt x="5965" y="3790"/>
                  </a:cubicBezTo>
                  <a:cubicBezTo>
                    <a:pt x="6240" y="3790"/>
                    <a:pt x="6515" y="3692"/>
                    <a:pt x="6761" y="3498"/>
                  </a:cubicBezTo>
                  <a:cubicBezTo>
                    <a:pt x="6906" y="3395"/>
                    <a:pt x="7018" y="3273"/>
                    <a:pt x="7129" y="3141"/>
                  </a:cubicBezTo>
                  <a:cubicBezTo>
                    <a:pt x="7190" y="3060"/>
                    <a:pt x="7293" y="3038"/>
                    <a:pt x="7386" y="2957"/>
                  </a:cubicBezTo>
                  <a:lnTo>
                    <a:pt x="7386" y="2957"/>
                  </a:lnTo>
                  <a:cubicBezTo>
                    <a:pt x="7354" y="3109"/>
                    <a:pt x="7344" y="3243"/>
                    <a:pt x="7354" y="3376"/>
                  </a:cubicBezTo>
                  <a:cubicBezTo>
                    <a:pt x="7363" y="3743"/>
                    <a:pt x="7405" y="4100"/>
                    <a:pt x="7537" y="4426"/>
                  </a:cubicBezTo>
                  <a:cubicBezTo>
                    <a:pt x="7740" y="4915"/>
                    <a:pt x="8068" y="5273"/>
                    <a:pt x="8568" y="5466"/>
                  </a:cubicBezTo>
                  <a:cubicBezTo>
                    <a:pt x="9087" y="5669"/>
                    <a:pt x="9618" y="5833"/>
                    <a:pt x="10139" y="6026"/>
                  </a:cubicBezTo>
                  <a:cubicBezTo>
                    <a:pt x="10362" y="6119"/>
                    <a:pt x="10587" y="6210"/>
                    <a:pt x="10780" y="6352"/>
                  </a:cubicBezTo>
                  <a:cubicBezTo>
                    <a:pt x="11067" y="6577"/>
                    <a:pt x="11228" y="6883"/>
                    <a:pt x="11341" y="7231"/>
                  </a:cubicBezTo>
                  <a:cubicBezTo>
                    <a:pt x="11434" y="7505"/>
                    <a:pt x="11473" y="7791"/>
                    <a:pt x="11505" y="8087"/>
                  </a:cubicBezTo>
                  <a:cubicBezTo>
                    <a:pt x="11534" y="8413"/>
                    <a:pt x="11566" y="8751"/>
                    <a:pt x="11596" y="9086"/>
                  </a:cubicBezTo>
                  <a:cubicBezTo>
                    <a:pt x="11618" y="9321"/>
                    <a:pt x="11627" y="9566"/>
                    <a:pt x="11637" y="9801"/>
                  </a:cubicBezTo>
                  <a:cubicBezTo>
                    <a:pt x="11657" y="10065"/>
                    <a:pt x="11679" y="10342"/>
                    <a:pt x="11689" y="10606"/>
                  </a:cubicBezTo>
                  <a:cubicBezTo>
                    <a:pt x="11698" y="10809"/>
                    <a:pt x="11708" y="11025"/>
                    <a:pt x="11718" y="11238"/>
                  </a:cubicBezTo>
                  <a:cubicBezTo>
                    <a:pt x="11740" y="11749"/>
                    <a:pt x="11740" y="12258"/>
                    <a:pt x="11730" y="12767"/>
                  </a:cubicBezTo>
                  <a:cubicBezTo>
                    <a:pt x="11730" y="13115"/>
                    <a:pt x="11708" y="13472"/>
                    <a:pt x="11689" y="13817"/>
                  </a:cubicBezTo>
                  <a:cubicBezTo>
                    <a:pt x="11669" y="14074"/>
                    <a:pt x="11618" y="14329"/>
                    <a:pt x="11534" y="14564"/>
                  </a:cubicBezTo>
                  <a:cubicBezTo>
                    <a:pt x="11463" y="14787"/>
                    <a:pt x="11351" y="14970"/>
                    <a:pt x="11189" y="15134"/>
                  </a:cubicBezTo>
                  <a:cubicBezTo>
                    <a:pt x="10944" y="15389"/>
                    <a:pt x="10648" y="15582"/>
                    <a:pt x="10342" y="15756"/>
                  </a:cubicBezTo>
                  <a:cubicBezTo>
                    <a:pt x="9772" y="16094"/>
                    <a:pt x="9160" y="16339"/>
                    <a:pt x="8536" y="16571"/>
                  </a:cubicBezTo>
                  <a:cubicBezTo>
                    <a:pt x="7956" y="16786"/>
                    <a:pt x="7373" y="16980"/>
                    <a:pt x="6803" y="17244"/>
                  </a:cubicBezTo>
                  <a:cubicBezTo>
                    <a:pt x="6700" y="17296"/>
                    <a:pt x="6619" y="17367"/>
                    <a:pt x="6548" y="17440"/>
                  </a:cubicBezTo>
                  <a:cubicBezTo>
                    <a:pt x="6140" y="17846"/>
                    <a:pt x="5701" y="18213"/>
                    <a:pt x="5232" y="18541"/>
                  </a:cubicBezTo>
                  <a:cubicBezTo>
                    <a:pt x="4967" y="18725"/>
                    <a:pt x="4671" y="18896"/>
                    <a:pt x="4355" y="18999"/>
                  </a:cubicBezTo>
                  <a:cubicBezTo>
                    <a:pt x="4284" y="19019"/>
                    <a:pt x="4213" y="19041"/>
                    <a:pt x="4130" y="19051"/>
                  </a:cubicBezTo>
                  <a:cubicBezTo>
                    <a:pt x="4110" y="19051"/>
                    <a:pt x="4091" y="19051"/>
                    <a:pt x="4069" y="19041"/>
                  </a:cubicBezTo>
                  <a:cubicBezTo>
                    <a:pt x="4059" y="19009"/>
                    <a:pt x="4091" y="18989"/>
                    <a:pt x="4110" y="18980"/>
                  </a:cubicBezTo>
                  <a:cubicBezTo>
                    <a:pt x="4478" y="18847"/>
                    <a:pt x="4815" y="18652"/>
                    <a:pt x="5121" y="18419"/>
                  </a:cubicBezTo>
                  <a:cubicBezTo>
                    <a:pt x="5141" y="18397"/>
                    <a:pt x="5170" y="18377"/>
                    <a:pt x="5192" y="18358"/>
                  </a:cubicBezTo>
                  <a:cubicBezTo>
                    <a:pt x="5212" y="18336"/>
                    <a:pt x="5212" y="18316"/>
                    <a:pt x="5192" y="18297"/>
                  </a:cubicBezTo>
                  <a:cubicBezTo>
                    <a:pt x="5183" y="18287"/>
                    <a:pt x="5174" y="18284"/>
                    <a:pt x="5165" y="18284"/>
                  </a:cubicBezTo>
                  <a:cubicBezTo>
                    <a:pt x="5153" y="18284"/>
                    <a:pt x="5142" y="18290"/>
                    <a:pt x="5131" y="18297"/>
                  </a:cubicBezTo>
                  <a:cubicBezTo>
                    <a:pt x="4877" y="18519"/>
                    <a:pt x="4580" y="18683"/>
                    <a:pt x="4274" y="18825"/>
                  </a:cubicBezTo>
                  <a:cubicBezTo>
                    <a:pt x="4069" y="18928"/>
                    <a:pt x="3866" y="18989"/>
                    <a:pt x="3641" y="18989"/>
                  </a:cubicBezTo>
                  <a:lnTo>
                    <a:pt x="3621" y="18989"/>
                  </a:lnTo>
                  <a:cubicBezTo>
                    <a:pt x="3570" y="18989"/>
                    <a:pt x="3508" y="18980"/>
                    <a:pt x="3499" y="18918"/>
                  </a:cubicBezTo>
                  <a:cubicBezTo>
                    <a:pt x="3489" y="18857"/>
                    <a:pt x="3540" y="18825"/>
                    <a:pt x="3592" y="18816"/>
                  </a:cubicBezTo>
                  <a:cubicBezTo>
                    <a:pt x="3898" y="18735"/>
                    <a:pt x="4172" y="18581"/>
                    <a:pt x="4436" y="18419"/>
                  </a:cubicBezTo>
                  <a:cubicBezTo>
                    <a:pt x="4642" y="18284"/>
                    <a:pt x="4825" y="18133"/>
                    <a:pt x="5019" y="17991"/>
                  </a:cubicBezTo>
                  <a:cubicBezTo>
                    <a:pt x="5048" y="17969"/>
                    <a:pt x="5080" y="17939"/>
                    <a:pt x="5048" y="17908"/>
                  </a:cubicBezTo>
                  <a:cubicBezTo>
                    <a:pt x="5037" y="17897"/>
                    <a:pt x="5026" y="17893"/>
                    <a:pt x="5015" y="17893"/>
                  </a:cubicBezTo>
                  <a:cubicBezTo>
                    <a:pt x="4997" y="17893"/>
                    <a:pt x="4980" y="17905"/>
                    <a:pt x="4967" y="17917"/>
                  </a:cubicBezTo>
                  <a:cubicBezTo>
                    <a:pt x="4642" y="18184"/>
                    <a:pt x="4294" y="18429"/>
                    <a:pt x="3907" y="18612"/>
                  </a:cubicBezTo>
                  <a:cubicBezTo>
                    <a:pt x="3775" y="18674"/>
                    <a:pt x="3631" y="18745"/>
                    <a:pt x="3469" y="18745"/>
                  </a:cubicBezTo>
                  <a:cubicBezTo>
                    <a:pt x="3454" y="18748"/>
                    <a:pt x="3438" y="18750"/>
                    <a:pt x="3423" y="18750"/>
                  </a:cubicBezTo>
                  <a:cubicBezTo>
                    <a:pt x="3389" y="18750"/>
                    <a:pt x="3360" y="18739"/>
                    <a:pt x="3347" y="18703"/>
                  </a:cubicBezTo>
                  <a:cubicBezTo>
                    <a:pt x="3325" y="18652"/>
                    <a:pt x="3357" y="18612"/>
                    <a:pt x="3386" y="18571"/>
                  </a:cubicBezTo>
                  <a:cubicBezTo>
                    <a:pt x="3447" y="18480"/>
                    <a:pt x="3540" y="18419"/>
                    <a:pt x="3621" y="18346"/>
                  </a:cubicBezTo>
                  <a:cubicBezTo>
                    <a:pt x="3663" y="18306"/>
                    <a:pt x="3724" y="18284"/>
                    <a:pt x="3775" y="18255"/>
                  </a:cubicBezTo>
                  <a:cubicBezTo>
                    <a:pt x="4069" y="18123"/>
                    <a:pt x="4336" y="17949"/>
                    <a:pt x="4580" y="17746"/>
                  </a:cubicBezTo>
                  <a:cubicBezTo>
                    <a:pt x="4651" y="17695"/>
                    <a:pt x="4713" y="17633"/>
                    <a:pt x="4774" y="17572"/>
                  </a:cubicBezTo>
                  <a:cubicBezTo>
                    <a:pt x="4793" y="17550"/>
                    <a:pt x="4835" y="17531"/>
                    <a:pt x="4803" y="17501"/>
                  </a:cubicBezTo>
                  <a:cubicBezTo>
                    <a:pt x="4794" y="17491"/>
                    <a:pt x="4786" y="17488"/>
                    <a:pt x="4778" y="17488"/>
                  </a:cubicBezTo>
                  <a:cubicBezTo>
                    <a:pt x="4761" y="17488"/>
                    <a:pt x="4745" y="17507"/>
                    <a:pt x="4722" y="17521"/>
                  </a:cubicBezTo>
                  <a:cubicBezTo>
                    <a:pt x="4549" y="17673"/>
                    <a:pt x="4365" y="17817"/>
                    <a:pt x="4172" y="17949"/>
                  </a:cubicBezTo>
                  <a:cubicBezTo>
                    <a:pt x="3978" y="18072"/>
                    <a:pt x="3785" y="18184"/>
                    <a:pt x="3560" y="18245"/>
                  </a:cubicBezTo>
                  <a:cubicBezTo>
                    <a:pt x="3518" y="18255"/>
                    <a:pt x="3469" y="18265"/>
                    <a:pt x="3428" y="18265"/>
                  </a:cubicBezTo>
                  <a:cubicBezTo>
                    <a:pt x="3347" y="18265"/>
                    <a:pt x="3335" y="18236"/>
                    <a:pt x="3366" y="18174"/>
                  </a:cubicBezTo>
                  <a:cubicBezTo>
                    <a:pt x="3408" y="18101"/>
                    <a:pt x="3469" y="18052"/>
                    <a:pt x="3530" y="18001"/>
                  </a:cubicBezTo>
                  <a:cubicBezTo>
                    <a:pt x="3702" y="17846"/>
                    <a:pt x="3898" y="17724"/>
                    <a:pt x="4081" y="17572"/>
                  </a:cubicBezTo>
                  <a:cubicBezTo>
                    <a:pt x="4314" y="17367"/>
                    <a:pt x="4529" y="17154"/>
                    <a:pt x="4732" y="16909"/>
                  </a:cubicBezTo>
                  <a:cubicBezTo>
                    <a:pt x="4764" y="16867"/>
                    <a:pt x="4754" y="16848"/>
                    <a:pt x="4703" y="16838"/>
                  </a:cubicBezTo>
                  <a:cubicBezTo>
                    <a:pt x="4600" y="16816"/>
                    <a:pt x="4509" y="16806"/>
                    <a:pt x="4407" y="16796"/>
                  </a:cubicBezTo>
                  <a:cubicBezTo>
                    <a:pt x="4274" y="16777"/>
                    <a:pt x="4142" y="16725"/>
                    <a:pt x="4030" y="16654"/>
                  </a:cubicBezTo>
                  <a:cubicBezTo>
                    <a:pt x="3998" y="16632"/>
                    <a:pt x="3969" y="16603"/>
                    <a:pt x="3969" y="16561"/>
                  </a:cubicBezTo>
                  <a:cubicBezTo>
                    <a:pt x="3978" y="16510"/>
                    <a:pt x="4020" y="16500"/>
                    <a:pt x="4049" y="16490"/>
                  </a:cubicBezTo>
                  <a:cubicBezTo>
                    <a:pt x="4191" y="16439"/>
                    <a:pt x="4345" y="16419"/>
                    <a:pt x="4487" y="16400"/>
                  </a:cubicBezTo>
                  <a:cubicBezTo>
                    <a:pt x="4732" y="16358"/>
                    <a:pt x="4967" y="16287"/>
                    <a:pt x="5212" y="16236"/>
                  </a:cubicBezTo>
                  <a:cubicBezTo>
                    <a:pt x="5315" y="16217"/>
                    <a:pt x="5418" y="16205"/>
                    <a:pt x="5520" y="16205"/>
                  </a:cubicBezTo>
                  <a:cubicBezTo>
                    <a:pt x="5649" y="16205"/>
                    <a:pt x="5775" y="16225"/>
                    <a:pt x="5895" y="16277"/>
                  </a:cubicBezTo>
                  <a:cubicBezTo>
                    <a:pt x="5925" y="16289"/>
                    <a:pt x="5955" y="16294"/>
                    <a:pt x="5987" y="16294"/>
                  </a:cubicBezTo>
                  <a:cubicBezTo>
                    <a:pt x="6010" y="16294"/>
                    <a:pt x="6034" y="16291"/>
                    <a:pt x="6059" y="16287"/>
                  </a:cubicBezTo>
                  <a:cubicBezTo>
                    <a:pt x="6294" y="16194"/>
                    <a:pt x="6497" y="16052"/>
                    <a:pt x="6700" y="15920"/>
                  </a:cubicBezTo>
                  <a:cubicBezTo>
                    <a:pt x="7231" y="15563"/>
                    <a:pt x="7762" y="15205"/>
                    <a:pt x="8262" y="14809"/>
                  </a:cubicBezTo>
                  <a:cubicBezTo>
                    <a:pt x="8384" y="14696"/>
                    <a:pt x="8526" y="14655"/>
                    <a:pt x="8690" y="14625"/>
                  </a:cubicBezTo>
                  <a:cubicBezTo>
                    <a:pt x="9016" y="14574"/>
                    <a:pt x="9302" y="14400"/>
                    <a:pt x="9576" y="14216"/>
                  </a:cubicBezTo>
                  <a:cubicBezTo>
                    <a:pt x="9598" y="14197"/>
                    <a:pt x="9618" y="14185"/>
                    <a:pt x="9637" y="14165"/>
                  </a:cubicBezTo>
                  <a:cubicBezTo>
                    <a:pt x="9750" y="14084"/>
                    <a:pt x="9833" y="13981"/>
                    <a:pt x="9833" y="13839"/>
                  </a:cubicBezTo>
                  <a:cubicBezTo>
                    <a:pt x="9843" y="13685"/>
                    <a:pt x="9914" y="13553"/>
                    <a:pt x="9924" y="13401"/>
                  </a:cubicBezTo>
                  <a:cubicBezTo>
                    <a:pt x="9934" y="13318"/>
                    <a:pt x="9965" y="13257"/>
                    <a:pt x="10017" y="13196"/>
                  </a:cubicBezTo>
                  <a:cubicBezTo>
                    <a:pt x="10088" y="13095"/>
                    <a:pt x="10149" y="12973"/>
                    <a:pt x="10139" y="12829"/>
                  </a:cubicBezTo>
                  <a:cubicBezTo>
                    <a:pt x="10127" y="12809"/>
                    <a:pt x="10149" y="12789"/>
                    <a:pt x="10159" y="12767"/>
                  </a:cubicBezTo>
                  <a:cubicBezTo>
                    <a:pt x="10210" y="12677"/>
                    <a:pt x="10240" y="12574"/>
                    <a:pt x="10240" y="12471"/>
                  </a:cubicBezTo>
                  <a:cubicBezTo>
                    <a:pt x="10249" y="12390"/>
                    <a:pt x="10230" y="12329"/>
                    <a:pt x="10149" y="12300"/>
                  </a:cubicBezTo>
                  <a:cubicBezTo>
                    <a:pt x="10311" y="11994"/>
                    <a:pt x="10433" y="11688"/>
                    <a:pt x="10516" y="11350"/>
                  </a:cubicBezTo>
                  <a:cubicBezTo>
                    <a:pt x="10629" y="10861"/>
                    <a:pt x="10577" y="10371"/>
                    <a:pt x="10404" y="9901"/>
                  </a:cubicBezTo>
                  <a:cubicBezTo>
                    <a:pt x="10342" y="9749"/>
                    <a:pt x="10281" y="9607"/>
                    <a:pt x="10210" y="9463"/>
                  </a:cubicBezTo>
                  <a:cubicBezTo>
                    <a:pt x="10066" y="9179"/>
                    <a:pt x="10046" y="8883"/>
                    <a:pt x="10139" y="8577"/>
                  </a:cubicBezTo>
                  <a:cubicBezTo>
                    <a:pt x="10178" y="8455"/>
                    <a:pt x="10188" y="8332"/>
                    <a:pt x="10159" y="8210"/>
                  </a:cubicBezTo>
                  <a:cubicBezTo>
                    <a:pt x="10159" y="8188"/>
                    <a:pt x="10159" y="8178"/>
                    <a:pt x="10149" y="8158"/>
                  </a:cubicBezTo>
                  <a:cubicBezTo>
                    <a:pt x="10139" y="8149"/>
                    <a:pt x="10127" y="8139"/>
                    <a:pt x="10107" y="8139"/>
                  </a:cubicBezTo>
                  <a:cubicBezTo>
                    <a:pt x="10088" y="8149"/>
                    <a:pt x="10078" y="8158"/>
                    <a:pt x="10088" y="8178"/>
                  </a:cubicBezTo>
                  <a:cubicBezTo>
                    <a:pt x="10139" y="8342"/>
                    <a:pt x="10088" y="8494"/>
                    <a:pt x="10046" y="8648"/>
                  </a:cubicBezTo>
                  <a:cubicBezTo>
                    <a:pt x="9965" y="8922"/>
                    <a:pt x="9985" y="9179"/>
                    <a:pt x="10107" y="9434"/>
                  </a:cubicBezTo>
                  <a:cubicBezTo>
                    <a:pt x="10220" y="9688"/>
                    <a:pt x="10333" y="9943"/>
                    <a:pt x="10404" y="10207"/>
                  </a:cubicBezTo>
                  <a:cubicBezTo>
                    <a:pt x="10536" y="10677"/>
                    <a:pt x="10506" y="11137"/>
                    <a:pt x="10362" y="11585"/>
                  </a:cubicBezTo>
                  <a:cubicBezTo>
                    <a:pt x="10301" y="11788"/>
                    <a:pt x="10230" y="11982"/>
                    <a:pt x="10127" y="12165"/>
                  </a:cubicBezTo>
                  <a:cubicBezTo>
                    <a:pt x="10088" y="12248"/>
                    <a:pt x="10036" y="12310"/>
                    <a:pt x="9965" y="12361"/>
                  </a:cubicBezTo>
                  <a:cubicBezTo>
                    <a:pt x="9772" y="12513"/>
                    <a:pt x="9566" y="12655"/>
                    <a:pt x="9344" y="12758"/>
                  </a:cubicBezTo>
                  <a:cubicBezTo>
                    <a:pt x="9057" y="12900"/>
                    <a:pt x="8761" y="12961"/>
                    <a:pt x="8455" y="12983"/>
                  </a:cubicBezTo>
                  <a:cubicBezTo>
                    <a:pt x="8372" y="12991"/>
                    <a:pt x="8297" y="13005"/>
                    <a:pt x="8228" y="13005"/>
                  </a:cubicBezTo>
                  <a:cubicBezTo>
                    <a:pt x="8212" y="13005"/>
                    <a:pt x="8196" y="13004"/>
                    <a:pt x="8181" y="13002"/>
                  </a:cubicBezTo>
                  <a:cubicBezTo>
                    <a:pt x="8252" y="12931"/>
                    <a:pt x="8323" y="12838"/>
                    <a:pt x="8394" y="12758"/>
                  </a:cubicBezTo>
                  <a:cubicBezTo>
                    <a:pt x="8497" y="12645"/>
                    <a:pt x="8619" y="12554"/>
                    <a:pt x="8680" y="12410"/>
                  </a:cubicBezTo>
                  <a:cubicBezTo>
                    <a:pt x="8690" y="12390"/>
                    <a:pt x="8700" y="12361"/>
                    <a:pt x="8710" y="12339"/>
                  </a:cubicBezTo>
                  <a:cubicBezTo>
                    <a:pt x="8732" y="12258"/>
                    <a:pt x="8680" y="12187"/>
                    <a:pt x="8597" y="12187"/>
                  </a:cubicBezTo>
                  <a:cubicBezTo>
                    <a:pt x="8584" y="12186"/>
                    <a:pt x="8572" y="12186"/>
                    <a:pt x="8559" y="12186"/>
                  </a:cubicBezTo>
                  <a:cubicBezTo>
                    <a:pt x="8452" y="12186"/>
                    <a:pt x="8354" y="12221"/>
                    <a:pt x="8262" y="12258"/>
                  </a:cubicBezTo>
                  <a:cubicBezTo>
                    <a:pt x="7863" y="12432"/>
                    <a:pt x="7476" y="12625"/>
                    <a:pt x="7151" y="12922"/>
                  </a:cubicBezTo>
                  <a:cubicBezTo>
                    <a:pt x="6996" y="13054"/>
                    <a:pt x="6864" y="13196"/>
                    <a:pt x="6752" y="13370"/>
                  </a:cubicBezTo>
                  <a:cubicBezTo>
                    <a:pt x="6722" y="13421"/>
                    <a:pt x="6690" y="13440"/>
                    <a:pt x="6639" y="13463"/>
                  </a:cubicBezTo>
                  <a:cubicBezTo>
                    <a:pt x="6365" y="13563"/>
                    <a:pt x="6088" y="13604"/>
                    <a:pt x="5804" y="13634"/>
                  </a:cubicBezTo>
                  <a:cubicBezTo>
                    <a:pt x="5490" y="13666"/>
                    <a:pt x="5175" y="13682"/>
                    <a:pt x="4860" y="13682"/>
                  </a:cubicBezTo>
                  <a:cubicBezTo>
                    <a:pt x="4674" y="13682"/>
                    <a:pt x="4489" y="13677"/>
                    <a:pt x="4304" y="13666"/>
                  </a:cubicBezTo>
                  <a:cubicBezTo>
                    <a:pt x="3978" y="13646"/>
                    <a:pt x="3653" y="13634"/>
                    <a:pt x="3325" y="13614"/>
                  </a:cubicBezTo>
                  <a:lnTo>
                    <a:pt x="3131" y="13614"/>
                  </a:lnTo>
                  <a:cubicBezTo>
                    <a:pt x="3102" y="13502"/>
                    <a:pt x="3080" y="13389"/>
                    <a:pt x="3060" y="13279"/>
                  </a:cubicBezTo>
                  <a:cubicBezTo>
                    <a:pt x="3019" y="13022"/>
                    <a:pt x="2967" y="12767"/>
                    <a:pt x="2928" y="12523"/>
                  </a:cubicBezTo>
                  <a:cubicBezTo>
                    <a:pt x="2896" y="12288"/>
                    <a:pt x="2867" y="12055"/>
                    <a:pt x="2845" y="11820"/>
                  </a:cubicBezTo>
                  <a:cubicBezTo>
                    <a:pt x="2816" y="11504"/>
                    <a:pt x="2796" y="11176"/>
                    <a:pt x="2764" y="10861"/>
                  </a:cubicBezTo>
                  <a:cubicBezTo>
                    <a:pt x="2764" y="10770"/>
                    <a:pt x="2754" y="10667"/>
                    <a:pt x="2754" y="10574"/>
                  </a:cubicBezTo>
                  <a:cubicBezTo>
                    <a:pt x="2745" y="10075"/>
                    <a:pt x="2735" y="9576"/>
                    <a:pt x="2735" y="9076"/>
                  </a:cubicBezTo>
                  <a:lnTo>
                    <a:pt x="2735" y="9044"/>
                  </a:lnTo>
                  <a:cubicBezTo>
                    <a:pt x="2735" y="9025"/>
                    <a:pt x="2745" y="8995"/>
                    <a:pt x="2713" y="8995"/>
                  </a:cubicBezTo>
                  <a:cubicBezTo>
                    <a:pt x="2683" y="8995"/>
                    <a:pt x="2674" y="9015"/>
                    <a:pt x="2674" y="9044"/>
                  </a:cubicBezTo>
                  <a:cubicBezTo>
                    <a:pt x="2661" y="9137"/>
                    <a:pt x="2661" y="9228"/>
                    <a:pt x="2661" y="9321"/>
                  </a:cubicBezTo>
                  <a:cubicBezTo>
                    <a:pt x="2652" y="9740"/>
                    <a:pt x="2661" y="10158"/>
                    <a:pt x="2674" y="10564"/>
                  </a:cubicBezTo>
                  <a:cubicBezTo>
                    <a:pt x="2683" y="10922"/>
                    <a:pt x="2713" y="11279"/>
                    <a:pt x="2745" y="11627"/>
                  </a:cubicBezTo>
                  <a:cubicBezTo>
                    <a:pt x="2774" y="11952"/>
                    <a:pt x="2816" y="12268"/>
                    <a:pt x="2867" y="12584"/>
                  </a:cubicBezTo>
                  <a:cubicBezTo>
                    <a:pt x="2906" y="12912"/>
                    <a:pt x="2967" y="13237"/>
                    <a:pt x="3041" y="13563"/>
                  </a:cubicBezTo>
                  <a:cubicBezTo>
                    <a:pt x="3041" y="13585"/>
                    <a:pt x="3051" y="13595"/>
                    <a:pt x="3041" y="13614"/>
                  </a:cubicBezTo>
                  <a:cubicBezTo>
                    <a:pt x="2918" y="13624"/>
                    <a:pt x="2796" y="13634"/>
                    <a:pt x="2661" y="13656"/>
                  </a:cubicBezTo>
                  <a:cubicBezTo>
                    <a:pt x="2162" y="13737"/>
                    <a:pt x="1785" y="14094"/>
                    <a:pt x="1695" y="14593"/>
                  </a:cubicBezTo>
                  <a:cubicBezTo>
                    <a:pt x="1682" y="14655"/>
                    <a:pt x="1663" y="14706"/>
                    <a:pt x="1663" y="14767"/>
                  </a:cubicBezTo>
                  <a:cubicBezTo>
                    <a:pt x="1663" y="14787"/>
                    <a:pt x="1663" y="14819"/>
                    <a:pt x="1695" y="14819"/>
                  </a:cubicBezTo>
                  <a:cubicBezTo>
                    <a:pt x="1714" y="14819"/>
                    <a:pt x="1724" y="14797"/>
                    <a:pt x="1734" y="14777"/>
                  </a:cubicBezTo>
                  <a:cubicBezTo>
                    <a:pt x="1756" y="14664"/>
                    <a:pt x="1775" y="14552"/>
                    <a:pt x="1817" y="14451"/>
                  </a:cubicBezTo>
                  <a:cubicBezTo>
                    <a:pt x="1959" y="14062"/>
                    <a:pt x="2245" y="13839"/>
                    <a:pt x="2642" y="13756"/>
                  </a:cubicBezTo>
                  <a:cubicBezTo>
                    <a:pt x="2802" y="13719"/>
                    <a:pt x="2967" y="13709"/>
                    <a:pt x="3131" y="13709"/>
                  </a:cubicBezTo>
                  <a:cubicBezTo>
                    <a:pt x="3238" y="13709"/>
                    <a:pt x="3343" y="13713"/>
                    <a:pt x="3447" y="13717"/>
                  </a:cubicBezTo>
                  <a:cubicBezTo>
                    <a:pt x="3914" y="13726"/>
                    <a:pt x="4374" y="13772"/>
                    <a:pt x="4839" y="13772"/>
                  </a:cubicBezTo>
                  <a:cubicBezTo>
                    <a:pt x="4913" y="13772"/>
                    <a:pt x="4986" y="13771"/>
                    <a:pt x="5060" y="13768"/>
                  </a:cubicBezTo>
                  <a:cubicBezTo>
                    <a:pt x="5518" y="13746"/>
                    <a:pt x="5966" y="13737"/>
                    <a:pt x="6416" y="13614"/>
                  </a:cubicBezTo>
                  <a:cubicBezTo>
                    <a:pt x="6517" y="13595"/>
                    <a:pt x="6619" y="13553"/>
                    <a:pt x="6722" y="13511"/>
                  </a:cubicBezTo>
                  <a:cubicBezTo>
                    <a:pt x="6742" y="13502"/>
                    <a:pt x="6761" y="13492"/>
                    <a:pt x="6774" y="13482"/>
                  </a:cubicBezTo>
                  <a:cubicBezTo>
                    <a:pt x="7006" y="13105"/>
                    <a:pt x="7334" y="12838"/>
                    <a:pt x="7711" y="12625"/>
                  </a:cubicBezTo>
                  <a:cubicBezTo>
                    <a:pt x="7956" y="12483"/>
                    <a:pt x="8210" y="12349"/>
                    <a:pt x="8487" y="12278"/>
                  </a:cubicBezTo>
                  <a:cubicBezTo>
                    <a:pt x="8510" y="12267"/>
                    <a:pt x="8540" y="12255"/>
                    <a:pt x="8567" y="12255"/>
                  </a:cubicBezTo>
                  <a:cubicBezTo>
                    <a:pt x="8587" y="12255"/>
                    <a:pt x="8606" y="12261"/>
                    <a:pt x="8619" y="12278"/>
                  </a:cubicBezTo>
                  <a:cubicBezTo>
                    <a:pt x="8658" y="12319"/>
                    <a:pt x="8609" y="12371"/>
                    <a:pt x="8597" y="12410"/>
                  </a:cubicBezTo>
                  <a:cubicBezTo>
                    <a:pt x="8568" y="12461"/>
                    <a:pt x="8536" y="12503"/>
                    <a:pt x="8497" y="12545"/>
                  </a:cubicBezTo>
                  <a:cubicBezTo>
                    <a:pt x="8343" y="12706"/>
                    <a:pt x="8181" y="12860"/>
                    <a:pt x="8007" y="13012"/>
                  </a:cubicBezTo>
                  <a:cubicBezTo>
                    <a:pt x="7985" y="13022"/>
                    <a:pt x="7975" y="13034"/>
                    <a:pt x="7985" y="13064"/>
                  </a:cubicBezTo>
                  <a:cubicBezTo>
                    <a:pt x="7985" y="13083"/>
                    <a:pt x="8007" y="13083"/>
                    <a:pt x="8027" y="13083"/>
                  </a:cubicBezTo>
                  <a:cubicBezTo>
                    <a:pt x="8069" y="13084"/>
                    <a:pt x="8111" y="13085"/>
                    <a:pt x="8152" y="13085"/>
                  </a:cubicBezTo>
                  <a:cubicBezTo>
                    <a:pt x="8827" y="13085"/>
                    <a:pt x="9437" y="12913"/>
                    <a:pt x="9965" y="12461"/>
                  </a:cubicBezTo>
                  <a:cubicBezTo>
                    <a:pt x="9995" y="12442"/>
                    <a:pt x="10027" y="12422"/>
                    <a:pt x="10066" y="12390"/>
                  </a:cubicBezTo>
                  <a:cubicBezTo>
                    <a:pt x="10084" y="12382"/>
                    <a:pt x="10100" y="12377"/>
                    <a:pt x="10113" y="12377"/>
                  </a:cubicBezTo>
                  <a:cubicBezTo>
                    <a:pt x="10143" y="12377"/>
                    <a:pt x="10159" y="12402"/>
                    <a:pt x="10159" y="12452"/>
                  </a:cubicBezTo>
                  <a:cubicBezTo>
                    <a:pt x="10159" y="12606"/>
                    <a:pt x="10098" y="12728"/>
                    <a:pt x="10017" y="12851"/>
                  </a:cubicBezTo>
                  <a:cubicBezTo>
                    <a:pt x="9914" y="12983"/>
                    <a:pt x="9782" y="13083"/>
                    <a:pt x="9650" y="13186"/>
                  </a:cubicBezTo>
                  <a:cubicBezTo>
                    <a:pt x="9557" y="13257"/>
                    <a:pt x="9476" y="13328"/>
                    <a:pt x="9424" y="13431"/>
                  </a:cubicBezTo>
                  <a:cubicBezTo>
                    <a:pt x="9393" y="13482"/>
                    <a:pt x="9344" y="13534"/>
                    <a:pt x="9302" y="13573"/>
                  </a:cubicBezTo>
                  <a:cubicBezTo>
                    <a:pt x="9292" y="13585"/>
                    <a:pt x="9270" y="13604"/>
                    <a:pt x="9282" y="13624"/>
                  </a:cubicBezTo>
                  <a:cubicBezTo>
                    <a:pt x="9290" y="13636"/>
                    <a:pt x="9298" y="13641"/>
                    <a:pt x="9305" y="13641"/>
                  </a:cubicBezTo>
                  <a:cubicBezTo>
                    <a:pt x="9318" y="13641"/>
                    <a:pt x="9330" y="13630"/>
                    <a:pt x="9344" y="13624"/>
                  </a:cubicBezTo>
                  <a:cubicBezTo>
                    <a:pt x="9405" y="13585"/>
                    <a:pt x="9444" y="13534"/>
                    <a:pt x="9476" y="13472"/>
                  </a:cubicBezTo>
                  <a:cubicBezTo>
                    <a:pt x="9537" y="13379"/>
                    <a:pt x="9618" y="13299"/>
                    <a:pt x="9711" y="13228"/>
                  </a:cubicBezTo>
                  <a:cubicBezTo>
                    <a:pt x="9821" y="13144"/>
                    <a:pt x="9934" y="13064"/>
                    <a:pt x="10046" y="12951"/>
                  </a:cubicBezTo>
                  <a:lnTo>
                    <a:pt x="10046" y="12951"/>
                  </a:lnTo>
                  <a:cubicBezTo>
                    <a:pt x="10017" y="13044"/>
                    <a:pt x="9975" y="13125"/>
                    <a:pt x="9924" y="13196"/>
                  </a:cubicBezTo>
                  <a:cubicBezTo>
                    <a:pt x="9792" y="13370"/>
                    <a:pt x="9659" y="13543"/>
                    <a:pt x="9598" y="13756"/>
                  </a:cubicBezTo>
                  <a:cubicBezTo>
                    <a:pt x="9588" y="13788"/>
                    <a:pt x="9557" y="13798"/>
                    <a:pt x="9527" y="13817"/>
                  </a:cubicBezTo>
                  <a:cubicBezTo>
                    <a:pt x="9505" y="13830"/>
                    <a:pt x="9476" y="13839"/>
                    <a:pt x="9495" y="13869"/>
                  </a:cubicBezTo>
                  <a:cubicBezTo>
                    <a:pt x="9500" y="13885"/>
                    <a:pt x="9511" y="13890"/>
                    <a:pt x="9524" y="13890"/>
                  </a:cubicBezTo>
                  <a:cubicBezTo>
                    <a:pt x="9536" y="13890"/>
                    <a:pt x="9552" y="13885"/>
                    <a:pt x="9566" y="13879"/>
                  </a:cubicBezTo>
                  <a:cubicBezTo>
                    <a:pt x="9608" y="13859"/>
                    <a:pt x="9637" y="13839"/>
                    <a:pt x="9659" y="13798"/>
                  </a:cubicBezTo>
                  <a:cubicBezTo>
                    <a:pt x="9711" y="13685"/>
                    <a:pt x="9772" y="13573"/>
                    <a:pt x="9821" y="13463"/>
                  </a:cubicBezTo>
                  <a:cubicBezTo>
                    <a:pt x="9833" y="13450"/>
                    <a:pt x="9843" y="13440"/>
                    <a:pt x="9853" y="13440"/>
                  </a:cubicBezTo>
                  <a:cubicBezTo>
                    <a:pt x="9843" y="13482"/>
                    <a:pt x="9833" y="13524"/>
                    <a:pt x="9821" y="13563"/>
                  </a:cubicBezTo>
                  <a:cubicBezTo>
                    <a:pt x="9792" y="13656"/>
                    <a:pt x="9760" y="13746"/>
                    <a:pt x="9760" y="13839"/>
                  </a:cubicBezTo>
                  <a:cubicBezTo>
                    <a:pt x="9760" y="13930"/>
                    <a:pt x="9699" y="14013"/>
                    <a:pt x="9628" y="14062"/>
                  </a:cubicBezTo>
                  <a:cubicBezTo>
                    <a:pt x="9344" y="14268"/>
                    <a:pt x="9057" y="14461"/>
                    <a:pt x="8710" y="14532"/>
                  </a:cubicBezTo>
                  <a:cubicBezTo>
                    <a:pt x="8555" y="14568"/>
                    <a:pt x="8398" y="14579"/>
                    <a:pt x="8242" y="14579"/>
                  </a:cubicBezTo>
                  <a:cubicBezTo>
                    <a:pt x="8173" y="14579"/>
                    <a:pt x="8105" y="14577"/>
                    <a:pt x="8037" y="14574"/>
                  </a:cubicBezTo>
                  <a:cubicBezTo>
                    <a:pt x="7841" y="14567"/>
                    <a:pt x="7645" y="14555"/>
                    <a:pt x="7448" y="14555"/>
                  </a:cubicBezTo>
                  <a:cubicBezTo>
                    <a:pt x="7359" y="14555"/>
                    <a:pt x="7269" y="14557"/>
                    <a:pt x="7180" y="14564"/>
                  </a:cubicBezTo>
                  <a:cubicBezTo>
                    <a:pt x="7018" y="14574"/>
                    <a:pt x="6874" y="14655"/>
                    <a:pt x="6732" y="14696"/>
                  </a:cubicBezTo>
                  <a:cubicBezTo>
                    <a:pt x="6149" y="14880"/>
                    <a:pt x="5599" y="15144"/>
                    <a:pt x="5028" y="15369"/>
                  </a:cubicBezTo>
                  <a:cubicBezTo>
                    <a:pt x="4539" y="15563"/>
                    <a:pt x="4040" y="15705"/>
                    <a:pt x="3518" y="15798"/>
                  </a:cubicBezTo>
                  <a:cubicBezTo>
                    <a:pt x="3252" y="15842"/>
                    <a:pt x="2985" y="15870"/>
                    <a:pt x="2712" y="15870"/>
                  </a:cubicBezTo>
                  <a:cubicBezTo>
                    <a:pt x="2672" y="15870"/>
                    <a:pt x="2631" y="15870"/>
                    <a:pt x="2590" y="15869"/>
                  </a:cubicBezTo>
                  <a:cubicBezTo>
                    <a:pt x="2194" y="15849"/>
                    <a:pt x="1805" y="15776"/>
                    <a:pt x="1479" y="15531"/>
                  </a:cubicBezTo>
                  <a:cubicBezTo>
                    <a:pt x="1051" y="15237"/>
                    <a:pt x="796" y="14819"/>
                    <a:pt x="703" y="14307"/>
                  </a:cubicBezTo>
                  <a:cubicBezTo>
                    <a:pt x="623" y="13920"/>
                    <a:pt x="571" y="13534"/>
                    <a:pt x="542" y="13144"/>
                  </a:cubicBezTo>
                  <a:cubicBezTo>
                    <a:pt x="510" y="12838"/>
                    <a:pt x="490" y="12532"/>
                    <a:pt x="490" y="12226"/>
                  </a:cubicBezTo>
                  <a:cubicBezTo>
                    <a:pt x="481" y="11872"/>
                    <a:pt x="471" y="11514"/>
                    <a:pt x="459" y="11147"/>
                  </a:cubicBezTo>
                  <a:cubicBezTo>
                    <a:pt x="449" y="10912"/>
                    <a:pt x="429" y="10677"/>
                    <a:pt x="439" y="10442"/>
                  </a:cubicBezTo>
                  <a:cubicBezTo>
                    <a:pt x="449" y="10117"/>
                    <a:pt x="459" y="9791"/>
                    <a:pt x="481" y="9453"/>
                  </a:cubicBezTo>
                  <a:cubicBezTo>
                    <a:pt x="510" y="8995"/>
                    <a:pt x="581" y="8535"/>
                    <a:pt x="684" y="8078"/>
                  </a:cubicBezTo>
                  <a:cubicBezTo>
                    <a:pt x="787" y="7679"/>
                    <a:pt x="948" y="7302"/>
                    <a:pt x="1215" y="6986"/>
                  </a:cubicBezTo>
                  <a:cubicBezTo>
                    <a:pt x="1389" y="6771"/>
                    <a:pt x="1611" y="6619"/>
                    <a:pt x="1856" y="6487"/>
                  </a:cubicBezTo>
                  <a:cubicBezTo>
                    <a:pt x="2245" y="6271"/>
                    <a:pt x="2652" y="6107"/>
                    <a:pt x="3060" y="5924"/>
                  </a:cubicBezTo>
                  <a:cubicBezTo>
                    <a:pt x="3386" y="5772"/>
                    <a:pt x="3692" y="5588"/>
                    <a:pt x="3927" y="5302"/>
                  </a:cubicBezTo>
                  <a:cubicBezTo>
                    <a:pt x="4130" y="5057"/>
                    <a:pt x="4265" y="4773"/>
                    <a:pt x="4375" y="4467"/>
                  </a:cubicBezTo>
                  <a:cubicBezTo>
                    <a:pt x="4458" y="4232"/>
                    <a:pt x="4497" y="3978"/>
                    <a:pt x="4509" y="3721"/>
                  </a:cubicBezTo>
                  <a:cubicBezTo>
                    <a:pt x="4519" y="3518"/>
                    <a:pt x="4519" y="3334"/>
                    <a:pt x="4509" y="3141"/>
                  </a:cubicBezTo>
                  <a:cubicBezTo>
                    <a:pt x="4497" y="3038"/>
                    <a:pt x="4487" y="2947"/>
                    <a:pt x="4468" y="2844"/>
                  </a:cubicBezTo>
                  <a:close/>
                  <a:moveTo>
                    <a:pt x="6426" y="0"/>
                  </a:moveTo>
                  <a:cubicBezTo>
                    <a:pt x="6600" y="316"/>
                    <a:pt x="6854" y="509"/>
                    <a:pt x="7212" y="571"/>
                  </a:cubicBezTo>
                  <a:cubicBezTo>
                    <a:pt x="7466" y="622"/>
                    <a:pt x="7669" y="735"/>
                    <a:pt x="7792" y="967"/>
                  </a:cubicBezTo>
                  <a:cubicBezTo>
                    <a:pt x="7904" y="1173"/>
                    <a:pt x="8027" y="1356"/>
                    <a:pt x="8201" y="1508"/>
                  </a:cubicBezTo>
                  <a:cubicBezTo>
                    <a:pt x="8210" y="1530"/>
                    <a:pt x="8220" y="1550"/>
                    <a:pt x="8210" y="1569"/>
                  </a:cubicBezTo>
                  <a:cubicBezTo>
                    <a:pt x="8078" y="2100"/>
                    <a:pt x="7814" y="2548"/>
                    <a:pt x="7363" y="2876"/>
                  </a:cubicBezTo>
                  <a:cubicBezTo>
                    <a:pt x="6967" y="3170"/>
                    <a:pt x="6538" y="3308"/>
                    <a:pt x="6088" y="3308"/>
                  </a:cubicBezTo>
                  <a:cubicBezTo>
                    <a:pt x="5868" y="3308"/>
                    <a:pt x="5643" y="3275"/>
                    <a:pt x="5415" y="3212"/>
                  </a:cubicBezTo>
                  <a:cubicBezTo>
                    <a:pt x="4436" y="2925"/>
                    <a:pt x="3795" y="2264"/>
                    <a:pt x="3428" y="1315"/>
                  </a:cubicBezTo>
                  <a:cubicBezTo>
                    <a:pt x="3418" y="1295"/>
                    <a:pt x="3428" y="1263"/>
                    <a:pt x="3428" y="1244"/>
                  </a:cubicBezTo>
                  <a:cubicBezTo>
                    <a:pt x="3469" y="906"/>
                    <a:pt x="3508" y="571"/>
                    <a:pt x="3499" y="223"/>
                  </a:cubicBezTo>
                  <a:cubicBezTo>
                    <a:pt x="3499" y="184"/>
                    <a:pt x="3489" y="152"/>
                    <a:pt x="3489" y="110"/>
                  </a:cubicBezTo>
                  <a:cubicBezTo>
                    <a:pt x="3489" y="91"/>
                    <a:pt x="3479" y="81"/>
                    <a:pt x="3457" y="81"/>
                  </a:cubicBezTo>
                  <a:cubicBezTo>
                    <a:pt x="3437" y="81"/>
                    <a:pt x="3428" y="91"/>
                    <a:pt x="3428" y="110"/>
                  </a:cubicBezTo>
                  <a:cubicBezTo>
                    <a:pt x="3418" y="123"/>
                    <a:pt x="3418" y="142"/>
                    <a:pt x="3418" y="152"/>
                  </a:cubicBezTo>
                  <a:cubicBezTo>
                    <a:pt x="3437" y="468"/>
                    <a:pt x="3396" y="774"/>
                    <a:pt x="3357" y="1080"/>
                  </a:cubicBezTo>
                  <a:cubicBezTo>
                    <a:pt x="3295" y="1569"/>
                    <a:pt x="3183" y="2039"/>
                    <a:pt x="3019" y="2497"/>
                  </a:cubicBezTo>
                  <a:cubicBezTo>
                    <a:pt x="2958" y="2671"/>
                    <a:pt x="2896" y="2835"/>
                    <a:pt x="2835" y="3008"/>
                  </a:cubicBezTo>
                  <a:cubicBezTo>
                    <a:pt x="2825" y="3028"/>
                    <a:pt x="2806" y="3070"/>
                    <a:pt x="2845" y="3079"/>
                  </a:cubicBezTo>
                  <a:cubicBezTo>
                    <a:pt x="2849" y="3081"/>
                    <a:pt x="2853" y="3081"/>
                    <a:pt x="2857" y="3081"/>
                  </a:cubicBezTo>
                  <a:cubicBezTo>
                    <a:pt x="2879" y="3081"/>
                    <a:pt x="2888" y="3056"/>
                    <a:pt x="2896" y="3028"/>
                  </a:cubicBezTo>
                  <a:cubicBezTo>
                    <a:pt x="3060" y="2641"/>
                    <a:pt x="3224" y="2242"/>
                    <a:pt x="3315" y="1824"/>
                  </a:cubicBezTo>
                  <a:cubicBezTo>
                    <a:pt x="3347" y="1714"/>
                    <a:pt x="3366" y="1591"/>
                    <a:pt x="3396" y="1457"/>
                  </a:cubicBezTo>
                  <a:cubicBezTo>
                    <a:pt x="3408" y="1469"/>
                    <a:pt x="3408" y="1469"/>
                    <a:pt x="3408" y="1479"/>
                  </a:cubicBezTo>
                  <a:cubicBezTo>
                    <a:pt x="3418" y="1488"/>
                    <a:pt x="3418" y="1498"/>
                    <a:pt x="3418" y="1508"/>
                  </a:cubicBezTo>
                  <a:cubicBezTo>
                    <a:pt x="3621" y="1968"/>
                    <a:pt x="3907" y="2365"/>
                    <a:pt x="4284" y="2693"/>
                  </a:cubicBezTo>
                  <a:cubicBezTo>
                    <a:pt x="4345" y="2754"/>
                    <a:pt x="4387" y="2815"/>
                    <a:pt x="4397" y="2896"/>
                  </a:cubicBezTo>
                  <a:cubicBezTo>
                    <a:pt x="4416" y="2999"/>
                    <a:pt x="4426" y="3099"/>
                    <a:pt x="4426" y="3202"/>
                  </a:cubicBezTo>
                  <a:cubicBezTo>
                    <a:pt x="4458" y="3447"/>
                    <a:pt x="4436" y="3701"/>
                    <a:pt x="4407" y="3946"/>
                  </a:cubicBezTo>
                  <a:cubicBezTo>
                    <a:pt x="4375" y="4271"/>
                    <a:pt x="4252" y="4568"/>
                    <a:pt x="4110" y="4864"/>
                  </a:cubicBezTo>
                  <a:cubicBezTo>
                    <a:pt x="4008" y="5067"/>
                    <a:pt x="3885" y="5263"/>
                    <a:pt x="3702" y="5415"/>
                  </a:cubicBezTo>
                  <a:cubicBezTo>
                    <a:pt x="3489" y="5608"/>
                    <a:pt x="3244" y="5762"/>
                    <a:pt x="2967" y="5875"/>
                  </a:cubicBezTo>
                  <a:cubicBezTo>
                    <a:pt x="2590" y="6036"/>
                    <a:pt x="2204" y="6210"/>
                    <a:pt x="1827" y="6403"/>
                  </a:cubicBezTo>
                  <a:cubicBezTo>
                    <a:pt x="1592" y="6536"/>
                    <a:pt x="1357" y="6690"/>
                    <a:pt x="1173" y="6903"/>
                  </a:cubicBezTo>
                  <a:cubicBezTo>
                    <a:pt x="909" y="7209"/>
                    <a:pt x="735" y="7576"/>
                    <a:pt x="632" y="7965"/>
                  </a:cubicBezTo>
                  <a:cubicBezTo>
                    <a:pt x="471" y="8567"/>
                    <a:pt x="419" y="9189"/>
                    <a:pt x="368" y="9811"/>
                  </a:cubicBezTo>
                  <a:cubicBezTo>
                    <a:pt x="348" y="10065"/>
                    <a:pt x="348" y="10329"/>
                    <a:pt x="358" y="10586"/>
                  </a:cubicBezTo>
                  <a:cubicBezTo>
                    <a:pt x="368" y="11147"/>
                    <a:pt x="388" y="11698"/>
                    <a:pt x="397" y="12258"/>
                  </a:cubicBezTo>
                  <a:cubicBezTo>
                    <a:pt x="410" y="12667"/>
                    <a:pt x="439" y="13073"/>
                    <a:pt x="481" y="13472"/>
                  </a:cubicBezTo>
                  <a:cubicBezTo>
                    <a:pt x="520" y="13817"/>
                    <a:pt x="571" y="14155"/>
                    <a:pt x="664" y="14481"/>
                  </a:cubicBezTo>
                  <a:cubicBezTo>
                    <a:pt x="787" y="14961"/>
                    <a:pt x="1051" y="15347"/>
                    <a:pt x="1460" y="15624"/>
                  </a:cubicBezTo>
                  <a:cubicBezTo>
                    <a:pt x="1653" y="15756"/>
                    <a:pt x="1866" y="15849"/>
                    <a:pt x="2111" y="15898"/>
                  </a:cubicBezTo>
                  <a:cubicBezTo>
                    <a:pt x="2072" y="15940"/>
                    <a:pt x="2040" y="15959"/>
                    <a:pt x="2020" y="15991"/>
                  </a:cubicBezTo>
                  <a:cubicBezTo>
                    <a:pt x="1724" y="16255"/>
                    <a:pt x="1450" y="16542"/>
                    <a:pt x="1215" y="16867"/>
                  </a:cubicBezTo>
                  <a:cubicBezTo>
                    <a:pt x="826" y="17379"/>
                    <a:pt x="542" y="17939"/>
                    <a:pt x="326" y="18541"/>
                  </a:cubicBezTo>
                  <a:cubicBezTo>
                    <a:pt x="104" y="19153"/>
                    <a:pt x="1" y="19775"/>
                    <a:pt x="20" y="20426"/>
                  </a:cubicBezTo>
                  <a:cubicBezTo>
                    <a:pt x="20" y="20468"/>
                    <a:pt x="20" y="20509"/>
                    <a:pt x="30" y="20539"/>
                  </a:cubicBezTo>
                  <a:cubicBezTo>
                    <a:pt x="46" y="20544"/>
                    <a:pt x="59" y="20546"/>
                    <a:pt x="72" y="20546"/>
                  </a:cubicBezTo>
                  <a:cubicBezTo>
                    <a:pt x="85" y="20546"/>
                    <a:pt x="97" y="20544"/>
                    <a:pt x="113" y="20539"/>
                  </a:cubicBezTo>
                  <a:lnTo>
                    <a:pt x="113" y="20478"/>
                  </a:lnTo>
                  <a:cubicBezTo>
                    <a:pt x="82" y="20203"/>
                    <a:pt x="104" y="19917"/>
                    <a:pt x="143" y="19643"/>
                  </a:cubicBezTo>
                  <a:cubicBezTo>
                    <a:pt x="194" y="19215"/>
                    <a:pt x="307" y="18806"/>
                    <a:pt x="471" y="18397"/>
                  </a:cubicBezTo>
                  <a:cubicBezTo>
                    <a:pt x="755" y="17704"/>
                    <a:pt x="1112" y="17051"/>
                    <a:pt x="1633" y="16490"/>
                  </a:cubicBezTo>
                  <a:cubicBezTo>
                    <a:pt x="1805" y="16307"/>
                    <a:pt x="1988" y="16143"/>
                    <a:pt x="2162" y="15959"/>
                  </a:cubicBezTo>
                  <a:cubicBezTo>
                    <a:pt x="2193" y="15937"/>
                    <a:pt x="2212" y="15926"/>
                    <a:pt x="2237" y="15926"/>
                  </a:cubicBezTo>
                  <a:cubicBezTo>
                    <a:pt x="2245" y="15926"/>
                    <a:pt x="2255" y="15927"/>
                    <a:pt x="2265" y="15930"/>
                  </a:cubicBezTo>
                  <a:cubicBezTo>
                    <a:pt x="2407" y="15949"/>
                    <a:pt x="2561" y="15959"/>
                    <a:pt x="2703" y="15959"/>
                  </a:cubicBezTo>
                  <a:cubicBezTo>
                    <a:pt x="2980" y="15959"/>
                    <a:pt x="3244" y="15940"/>
                    <a:pt x="3508" y="15888"/>
                  </a:cubicBezTo>
                  <a:cubicBezTo>
                    <a:pt x="4040" y="15807"/>
                    <a:pt x="4558" y="15653"/>
                    <a:pt x="5060" y="15460"/>
                  </a:cubicBezTo>
                  <a:cubicBezTo>
                    <a:pt x="5721" y="15195"/>
                    <a:pt x="6375" y="14890"/>
                    <a:pt x="7048" y="14664"/>
                  </a:cubicBezTo>
                  <a:cubicBezTo>
                    <a:pt x="7109" y="14645"/>
                    <a:pt x="7160" y="14635"/>
                    <a:pt x="7212" y="14635"/>
                  </a:cubicBezTo>
                  <a:cubicBezTo>
                    <a:pt x="7245" y="14634"/>
                    <a:pt x="7277" y="14634"/>
                    <a:pt x="7310" y="14634"/>
                  </a:cubicBezTo>
                  <a:cubicBezTo>
                    <a:pt x="7601" y="14634"/>
                    <a:pt x="7892" y="14666"/>
                    <a:pt x="8183" y="14666"/>
                  </a:cubicBezTo>
                  <a:cubicBezTo>
                    <a:pt x="8216" y="14666"/>
                    <a:pt x="8249" y="14665"/>
                    <a:pt x="8281" y="14664"/>
                  </a:cubicBezTo>
                  <a:lnTo>
                    <a:pt x="8291" y="14674"/>
                  </a:lnTo>
                  <a:cubicBezTo>
                    <a:pt x="8291" y="14686"/>
                    <a:pt x="8281" y="14686"/>
                    <a:pt x="8272" y="14696"/>
                  </a:cubicBezTo>
                  <a:cubicBezTo>
                    <a:pt x="7792" y="15054"/>
                    <a:pt x="7312" y="15408"/>
                    <a:pt x="6813" y="15746"/>
                  </a:cubicBezTo>
                  <a:cubicBezTo>
                    <a:pt x="6568" y="15910"/>
                    <a:pt x="6323" y="16082"/>
                    <a:pt x="6049" y="16194"/>
                  </a:cubicBezTo>
                  <a:cubicBezTo>
                    <a:pt x="6030" y="16207"/>
                    <a:pt x="6008" y="16216"/>
                    <a:pt x="5986" y="16216"/>
                  </a:cubicBezTo>
                  <a:cubicBezTo>
                    <a:pt x="5972" y="16216"/>
                    <a:pt x="5959" y="16213"/>
                    <a:pt x="5946" y="16204"/>
                  </a:cubicBezTo>
                  <a:cubicBezTo>
                    <a:pt x="5806" y="16143"/>
                    <a:pt x="5663" y="16122"/>
                    <a:pt x="5520" y="16122"/>
                  </a:cubicBezTo>
                  <a:cubicBezTo>
                    <a:pt x="5403" y="16122"/>
                    <a:pt x="5286" y="16136"/>
                    <a:pt x="5170" y="16155"/>
                  </a:cubicBezTo>
                  <a:cubicBezTo>
                    <a:pt x="4906" y="16204"/>
                    <a:pt x="4642" y="16287"/>
                    <a:pt x="4375" y="16326"/>
                  </a:cubicBezTo>
                  <a:cubicBezTo>
                    <a:pt x="4243" y="16348"/>
                    <a:pt x="4120" y="16368"/>
                    <a:pt x="3998" y="16419"/>
                  </a:cubicBezTo>
                  <a:cubicBezTo>
                    <a:pt x="3866" y="16481"/>
                    <a:pt x="3846" y="16613"/>
                    <a:pt x="3969" y="16706"/>
                  </a:cubicBezTo>
                  <a:cubicBezTo>
                    <a:pt x="4069" y="16786"/>
                    <a:pt x="4191" y="16838"/>
                    <a:pt x="4314" y="16857"/>
                  </a:cubicBezTo>
                  <a:cubicBezTo>
                    <a:pt x="4416" y="16877"/>
                    <a:pt x="4519" y="16889"/>
                    <a:pt x="4632" y="16909"/>
                  </a:cubicBezTo>
                  <a:cubicBezTo>
                    <a:pt x="4580" y="16960"/>
                    <a:pt x="4529" y="17012"/>
                    <a:pt x="4478" y="17061"/>
                  </a:cubicBezTo>
                  <a:cubicBezTo>
                    <a:pt x="4204" y="17367"/>
                    <a:pt x="3876" y="17624"/>
                    <a:pt x="3550" y="17868"/>
                  </a:cubicBezTo>
                  <a:cubicBezTo>
                    <a:pt x="3447" y="17949"/>
                    <a:pt x="3357" y="18030"/>
                    <a:pt x="3295" y="18143"/>
                  </a:cubicBezTo>
                  <a:cubicBezTo>
                    <a:pt x="3244" y="18255"/>
                    <a:pt x="3295" y="18346"/>
                    <a:pt x="3418" y="18346"/>
                  </a:cubicBezTo>
                  <a:lnTo>
                    <a:pt x="3499" y="18346"/>
                  </a:lnTo>
                  <a:cubicBezTo>
                    <a:pt x="3418" y="18407"/>
                    <a:pt x="3357" y="18468"/>
                    <a:pt x="3315" y="18529"/>
                  </a:cubicBezTo>
                  <a:cubicBezTo>
                    <a:pt x="3212" y="18664"/>
                    <a:pt x="3254" y="18786"/>
                    <a:pt x="3408" y="18825"/>
                  </a:cubicBezTo>
                  <a:cubicBezTo>
                    <a:pt x="3418" y="18825"/>
                    <a:pt x="3428" y="18835"/>
                    <a:pt x="3428" y="18835"/>
                  </a:cubicBezTo>
                  <a:cubicBezTo>
                    <a:pt x="3396" y="18980"/>
                    <a:pt x="3469" y="19070"/>
                    <a:pt x="3621" y="19070"/>
                  </a:cubicBezTo>
                  <a:cubicBezTo>
                    <a:pt x="3638" y="19072"/>
                    <a:pt x="3654" y="19072"/>
                    <a:pt x="3671" y="19072"/>
                  </a:cubicBezTo>
                  <a:cubicBezTo>
                    <a:pt x="3774" y="19072"/>
                    <a:pt x="3873" y="19048"/>
                    <a:pt x="3978" y="19031"/>
                  </a:cubicBezTo>
                  <a:cubicBezTo>
                    <a:pt x="3995" y="19108"/>
                    <a:pt x="4020" y="19134"/>
                    <a:pt x="4089" y="19134"/>
                  </a:cubicBezTo>
                  <a:cubicBezTo>
                    <a:pt x="4101" y="19134"/>
                    <a:pt x="4115" y="19133"/>
                    <a:pt x="4130" y="19131"/>
                  </a:cubicBezTo>
                  <a:cubicBezTo>
                    <a:pt x="4314" y="19112"/>
                    <a:pt x="4487" y="19051"/>
                    <a:pt x="4661" y="18970"/>
                  </a:cubicBezTo>
                  <a:cubicBezTo>
                    <a:pt x="5060" y="18786"/>
                    <a:pt x="5415" y="18529"/>
                    <a:pt x="5763" y="18255"/>
                  </a:cubicBezTo>
                  <a:cubicBezTo>
                    <a:pt x="6078" y="18001"/>
                    <a:pt x="6394" y="17734"/>
                    <a:pt x="6681" y="17428"/>
                  </a:cubicBezTo>
                  <a:cubicBezTo>
                    <a:pt x="6712" y="17389"/>
                    <a:pt x="6761" y="17357"/>
                    <a:pt x="6813" y="17327"/>
                  </a:cubicBezTo>
                  <a:cubicBezTo>
                    <a:pt x="7038" y="17225"/>
                    <a:pt x="7273" y="17134"/>
                    <a:pt x="7496" y="17051"/>
                  </a:cubicBezTo>
                  <a:cubicBezTo>
                    <a:pt x="8017" y="16857"/>
                    <a:pt x="8536" y="16674"/>
                    <a:pt x="9048" y="16471"/>
                  </a:cubicBezTo>
                  <a:cubicBezTo>
                    <a:pt x="9689" y="16226"/>
                    <a:pt x="10301" y="15930"/>
                    <a:pt x="10851" y="15531"/>
                  </a:cubicBezTo>
                  <a:cubicBezTo>
                    <a:pt x="10861" y="15521"/>
                    <a:pt x="10874" y="15521"/>
                    <a:pt x="10874" y="15521"/>
                  </a:cubicBezTo>
                  <a:cubicBezTo>
                    <a:pt x="11831" y="16297"/>
                    <a:pt x="13412" y="18490"/>
                    <a:pt x="13637" y="20539"/>
                  </a:cubicBezTo>
                  <a:cubicBezTo>
                    <a:pt x="13647" y="20544"/>
                    <a:pt x="13657" y="20546"/>
                    <a:pt x="13667" y="20546"/>
                  </a:cubicBezTo>
                  <a:cubicBezTo>
                    <a:pt x="13677" y="20546"/>
                    <a:pt x="13687" y="20544"/>
                    <a:pt x="13698" y="20539"/>
                  </a:cubicBezTo>
                  <a:cubicBezTo>
                    <a:pt x="13698" y="20284"/>
                    <a:pt x="13463" y="19305"/>
                    <a:pt x="13270" y="18857"/>
                  </a:cubicBezTo>
                  <a:cubicBezTo>
                    <a:pt x="12729" y="17572"/>
                    <a:pt x="11985" y="16410"/>
                    <a:pt x="10944" y="15470"/>
                  </a:cubicBezTo>
                  <a:lnTo>
                    <a:pt x="10984" y="15430"/>
                  </a:lnTo>
                  <a:cubicBezTo>
                    <a:pt x="11341" y="15154"/>
                    <a:pt x="11576" y="14809"/>
                    <a:pt x="11679" y="14368"/>
                  </a:cubicBezTo>
                  <a:cubicBezTo>
                    <a:pt x="11769" y="14001"/>
                    <a:pt x="11779" y="13634"/>
                    <a:pt x="11801" y="13257"/>
                  </a:cubicBezTo>
                  <a:cubicBezTo>
                    <a:pt x="11821" y="12922"/>
                    <a:pt x="11811" y="12584"/>
                    <a:pt x="11811" y="12239"/>
                  </a:cubicBezTo>
                  <a:cubicBezTo>
                    <a:pt x="11821" y="11859"/>
                    <a:pt x="11811" y="11482"/>
                    <a:pt x="11791" y="11105"/>
                  </a:cubicBezTo>
                  <a:cubicBezTo>
                    <a:pt x="11779" y="10758"/>
                    <a:pt x="11760" y="10413"/>
                    <a:pt x="11730" y="10065"/>
                  </a:cubicBezTo>
                  <a:cubicBezTo>
                    <a:pt x="11708" y="9791"/>
                    <a:pt x="11708" y="9524"/>
                    <a:pt x="11689" y="9250"/>
                  </a:cubicBezTo>
                  <a:cubicBezTo>
                    <a:pt x="11657" y="8851"/>
                    <a:pt x="11627" y="8445"/>
                    <a:pt x="11586" y="8046"/>
                  </a:cubicBezTo>
                  <a:cubicBezTo>
                    <a:pt x="11556" y="7772"/>
                    <a:pt x="11515" y="7495"/>
                    <a:pt x="11434" y="7231"/>
                  </a:cubicBezTo>
                  <a:cubicBezTo>
                    <a:pt x="11280" y="6719"/>
                    <a:pt x="11006" y="6323"/>
                    <a:pt x="10506" y="6088"/>
                  </a:cubicBezTo>
                  <a:cubicBezTo>
                    <a:pt x="10281" y="5985"/>
                    <a:pt x="10046" y="5904"/>
                    <a:pt x="9821" y="5823"/>
                  </a:cubicBezTo>
                  <a:cubicBezTo>
                    <a:pt x="9415" y="5669"/>
                    <a:pt x="8996" y="5547"/>
                    <a:pt x="8587" y="5385"/>
                  </a:cubicBezTo>
                  <a:cubicBezTo>
                    <a:pt x="8120" y="5202"/>
                    <a:pt x="7802" y="4854"/>
                    <a:pt x="7618" y="4394"/>
                  </a:cubicBezTo>
                  <a:cubicBezTo>
                    <a:pt x="7457" y="3965"/>
                    <a:pt x="7405" y="3518"/>
                    <a:pt x="7447" y="3070"/>
                  </a:cubicBezTo>
                  <a:cubicBezTo>
                    <a:pt x="7457" y="2999"/>
                    <a:pt x="7447" y="2915"/>
                    <a:pt x="7518" y="2854"/>
                  </a:cubicBezTo>
                  <a:cubicBezTo>
                    <a:pt x="7833" y="2590"/>
                    <a:pt x="8068" y="2252"/>
                    <a:pt x="8210" y="1865"/>
                  </a:cubicBezTo>
                  <a:cubicBezTo>
                    <a:pt x="8242" y="1775"/>
                    <a:pt x="8262" y="1692"/>
                    <a:pt x="8291" y="1611"/>
                  </a:cubicBezTo>
                  <a:cubicBezTo>
                    <a:pt x="8303" y="1611"/>
                    <a:pt x="8313" y="1621"/>
                    <a:pt x="8313" y="1621"/>
                  </a:cubicBezTo>
                  <a:cubicBezTo>
                    <a:pt x="8596" y="1831"/>
                    <a:pt x="8912" y="1951"/>
                    <a:pt x="9260" y="1951"/>
                  </a:cubicBezTo>
                  <a:cubicBezTo>
                    <a:pt x="9300" y="1951"/>
                    <a:pt x="9341" y="1949"/>
                    <a:pt x="9383" y="1946"/>
                  </a:cubicBezTo>
                  <a:cubicBezTo>
                    <a:pt x="9486" y="1936"/>
                    <a:pt x="9576" y="1927"/>
                    <a:pt x="9659" y="1875"/>
                  </a:cubicBezTo>
                  <a:cubicBezTo>
                    <a:pt x="9689" y="1856"/>
                    <a:pt x="9721" y="1836"/>
                    <a:pt x="9721" y="1794"/>
                  </a:cubicBezTo>
                  <a:cubicBezTo>
                    <a:pt x="9711" y="1788"/>
                    <a:pt x="9702" y="1786"/>
                    <a:pt x="9694" y="1786"/>
                  </a:cubicBezTo>
                  <a:cubicBezTo>
                    <a:pt x="9677" y="1786"/>
                    <a:pt x="9663" y="1797"/>
                    <a:pt x="9650" y="1804"/>
                  </a:cubicBezTo>
                  <a:cubicBezTo>
                    <a:pt x="9618" y="1824"/>
                    <a:pt x="9576" y="1846"/>
                    <a:pt x="9537" y="1846"/>
                  </a:cubicBezTo>
                  <a:cubicBezTo>
                    <a:pt x="9449" y="1867"/>
                    <a:pt x="9358" y="1877"/>
                    <a:pt x="9268" y="1877"/>
                  </a:cubicBezTo>
                  <a:cubicBezTo>
                    <a:pt x="9190" y="1877"/>
                    <a:pt x="9113" y="1869"/>
                    <a:pt x="9038" y="1856"/>
                  </a:cubicBezTo>
                  <a:cubicBezTo>
                    <a:pt x="8680" y="1794"/>
                    <a:pt x="8384" y="1621"/>
                    <a:pt x="8149" y="1346"/>
                  </a:cubicBezTo>
                  <a:cubicBezTo>
                    <a:pt x="8017" y="1202"/>
                    <a:pt x="7924" y="1028"/>
                    <a:pt x="7814" y="867"/>
                  </a:cubicBezTo>
                  <a:cubicBezTo>
                    <a:pt x="7691" y="673"/>
                    <a:pt x="7518" y="561"/>
                    <a:pt x="7293" y="519"/>
                  </a:cubicBezTo>
                  <a:cubicBezTo>
                    <a:pt x="6945" y="468"/>
                    <a:pt x="6681" y="306"/>
                    <a:pt x="6507" y="0"/>
                  </a:cubicBezTo>
                  <a:close/>
                </a:path>
              </a:pathLst>
            </a:custGeom>
            <a:solidFill>
              <a:srgbClr val="BE25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4" name="Google Shape;1984;p24"/>
            <p:cNvSpPr/>
            <p:nvPr/>
          </p:nvSpPr>
          <p:spPr>
            <a:xfrm>
              <a:off x="1869925" y="2413300"/>
              <a:ext cx="75250" cy="249625"/>
            </a:xfrm>
            <a:custGeom>
              <a:rect b="b" l="l" r="r" t="t"/>
              <a:pathLst>
                <a:path extrusionOk="0" h="9985" w="3010">
                  <a:moveTo>
                    <a:pt x="2916" y="0"/>
                  </a:moveTo>
                  <a:cubicBezTo>
                    <a:pt x="2906" y="30"/>
                    <a:pt x="2906" y="49"/>
                    <a:pt x="2906" y="81"/>
                  </a:cubicBezTo>
                  <a:cubicBezTo>
                    <a:pt x="2887" y="255"/>
                    <a:pt x="2877" y="429"/>
                    <a:pt x="2867" y="600"/>
                  </a:cubicBezTo>
                  <a:cubicBezTo>
                    <a:pt x="2845" y="845"/>
                    <a:pt x="2855" y="1089"/>
                    <a:pt x="2855" y="1334"/>
                  </a:cubicBezTo>
                  <a:cubicBezTo>
                    <a:pt x="2867" y="1630"/>
                    <a:pt x="2916" y="1927"/>
                    <a:pt x="2906" y="2233"/>
                  </a:cubicBezTo>
                  <a:cubicBezTo>
                    <a:pt x="2906" y="2509"/>
                    <a:pt x="2928" y="2783"/>
                    <a:pt x="2877" y="3060"/>
                  </a:cubicBezTo>
                  <a:cubicBezTo>
                    <a:pt x="2784" y="3620"/>
                    <a:pt x="2529" y="4110"/>
                    <a:pt x="2133" y="4516"/>
                  </a:cubicBezTo>
                  <a:cubicBezTo>
                    <a:pt x="1815" y="4834"/>
                    <a:pt x="1460" y="5089"/>
                    <a:pt x="1122" y="5373"/>
                  </a:cubicBezTo>
                  <a:cubicBezTo>
                    <a:pt x="787" y="5669"/>
                    <a:pt x="481" y="5997"/>
                    <a:pt x="256" y="6394"/>
                  </a:cubicBezTo>
                  <a:cubicBezTo>
                    <a:pt x="123" y="6638"/>
                    <a:pt x="21" y="6893"/>
                    <a:pt x="11" y="7179"/>
                  </a:cubicBezTo>
                  <a:cubicBezTo>
                    <a:pt x="1" y="7466"/>
                    <a:pt x="40" y="7730"/>
                    <a:pt x="123" y="8004"/>
                  </a:cubicBezTo>
                  <a:cubicBezTo>
                    <a:pt x="224" y="8352"/>
                    <a:pt x="378" y="8677"/>
                    <a:pt x="632" y="8944"/>
                  </a:cubicBezTo>
                  <a:cubicBezTo>
                    <a:pt x="694" y="9015"/>
                    <a:pt x="725" y="9066"/>
                    <a:pt x="703" y="9157"/>
                  </a:cubicBezTo>
                  <a:cubicBezTo>
                    <a:pt x="694" y="9189"/>
                    <a:pt x="703" y="9228"/>
                    <a:pt x="703" y="9260"/>
                  </a:cubicBezTo>
                  <a:cubicBezTo>
                    <a:pt x="755" y="9576"/>
                    <a:pt x="938" y="9779"/>
                    <a:pt x="1203" y="9923"/>
                  </a:cubicBezTo>
                  <a:cubicBezTo>
                    <a:pt x="1254" y="9962"/>
                    <a:pt x="1325" y="9984"/>
                    <a:pt x="1386" y="9984"/>
                  </a:cubicBezTo>
                  <a:cubicBezTo>
                    <a:pt x="1418" y="9984"/>
                    <a:pt x="1460" y="9984"/>
                    <a:pt x="1460" y="9943"/>
                  </a:cubicBezTo>
                  <a:cubicBezTo>
                    <a:pt x="1460" y="9919"/>
                    <a:pt x="1446" y="9916"/>
                    <a:pt x="1431" y="9916"/>
                  </a:cubicBezTo>
                  <a:cubicBezTo>
                    <a:pt x="1426" y="9916"/>
                    <a:pt x="1421" y="9916"/>
                    <a:pt x="1416" y="9916"/>
                  </a:cubicBezTo>
                  <a:cubicBezTo>
                    <a:pt x="1409" y="9916"/>
                    <a:pt x="1403" y="9916"/>
                    <a:pt x="1399" y="9913"/>
                  </a:cubicBezTo>
                  <a:lnTo>
                    <a:pt x="1377" y="9913"/>
                  </a:lnTo>
                  <a:cubicBezTo>
                    <a:pt x="1071" y="9811"/>
                    <a:pt x="867" y="9595"/>
                    <a:pt x="787" y="9279"/>
                  </a:cubicBezTo>
                  <a:cubicBezTo>
                    <a:pt x="774" y="9218"/>
                    <a:pt x="765" y="9147"/>
                    <a:pt x="787" y="9086"/>
                  </a:cubicBezTo>
                  <a:cubicBezTo>
                    <a:pt x="857" y="9114"/>
                    <a:pt x="919" y="9139"/>
                    <a:pt x="987" y="9139"/>
                  </a:cubicBezTo>
                  <a:cubicBezTo>
                    <a:pt x="998" y="9139"/>
                    <a:pt x="1008" y="9139"/>
                    <a:pt x="1019" y="9137"/>
                  </a:cubicBezTo>
                  <a:cubicBezTo>
                    <a:pt x="1032" y="9137"/>
                    <a:pt x="1044" y="9139"/>
                    <a:pt x="1054" y="9139"/>
                  </a:cubicBezTo>
                  <a:cubicBezTo>
                    <a:pt x="1070" y="9139"/>
                    <a:pt x="1080" y="9135"/>
                    <a:pt x="1080" y="9118"/>
                  </a:cubicBezTo>
                  <a:cubicBezTo>
                    <a:pt x="1093" y="9076"/>
                    <a:pt x="1061" y="9076"/>
                    <a:pt x="1041" y="9066"/>
                  </a:cubicBezTo>
                  <a:lnTo>
                    <a:pt x="1019" y="9066"/>
                  </a:lnTo>
                  <a:cubicBezTo>
                    <a:pt x="867" y="9044"/>
                    <a:pt x="755" y="8964"/>
                    <a:pt x="652" y="8841"/>
                  </a:cubicBezTo>
                  <a:cubicBezTo>
                    <a:pt x="388" y="8545"/>
                    <a:pt x="256" y="8178"/>
                    <a:pt x="153" y="7791"/>
                  </a:cubicBezTo>
                  <a:cubicBezTo>
                    <a:pt x="40" y="7353"/>
                    <a:pt x="82" y="6935"/>
                    <a:pt x="297" y="6526"/>
                  </a:cubicBezTo>
                  <a:cubicBezTo>
                    <a:pt x="510" y="6097"/>
                    <a:pt x="826" y="5752"/>
                    <a:pt x="1193" y="5446"/>
                  </a:cubicBezTo>
                  <a:cubicBezTo>
                    <a:pt x="1479" y="5189"/>
                    <a:pt x="1785" y="4967"/>
                    <a:pt x="2072" y="4700"/>
                  </a:cubicBezTo>
                  <a:cubicBezTo>
                    <a:pt x="2407" y="4374"/>
                    <a:pt x="2671" y="3997"/>
                    <a:pt x="2835" y="3559"/>
                  </a:cubicBezTo>
                  <a:cubicBezTo>
                    <a:pt x="2977" y="3182"/>
                    <a:pt x="2990" y="2783"/>
                    <a:pt x="2999" y="2387"/>
                  </a:cubicBezTo>
                  <a:cubicBezTo>
                    <a:pt x="3009" y="2142"/>
                    <a:pt x="2968" y="1907"/>
                    <a:pt x="2958" y="1662"/>
                  </a:cubicBezTo>
                  <a:cubicBezTo>
                    <a:pt x="2948" y="1488"/>
                    <a:pt x="2948" y="1315"/>
                    <a:pt x="2938" y="1151"/>
                  </a:cubicBezTo>
                  <a:cubicBezTo>
                    <a:pt x="2928" y="918"/>
                    <a:pt x="2938" y="693"/>
                    <a:pt x="2958" y="468"/>
                  </a:cubicBezTo>
                  <a:cubicBezTo>
                    <a:pt x="2968" y="316"/>
                    <a:pt x="2990" y="152"/>
                    <a:pt x="2999" y="0"/>
                  </a:cubicBezTo>
                  <a:close/>
                </a:path>
              </a:pathLst>
            </a:custGeom>
            <a:solidFill>
              <a:srgbClr val="BE25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5" name="Google Shape;1985;p24"/>
            <p:cNvSpPr/>
            <p:nvPr/>
          </p:nvSpPr>
          <p:spPr>
            <a:xfrm>
              <a:off x="2158825" y="2413300"/>
              <a:ext cx="75975" cy="249650"/>
            </a:xfrm>
            <a:custGeom>
              <a:rect b="b" l="l" r="r" t="t"/>
              <a:pathLst>
                <a:path extrusionOk="0" h="9986" w="3039">
                  <a:moveTo>
                    <a:pt x="1" y="0"/>
                  </a:moveTo>
                  <a:cubicBezTo>
                    <a:pt x="20" y="152"/>
                    <a:pt x="20" y="306"/>
                    <a:pt x="30" y="458"/>
                  </a:cubicBezTo>
                  <a:cubicBezTo>
                    <a:pt x="40" y="712"/>
                    <a:pt x="40" y="967"/>
                    <a:pt x="30" y="1224"/>
                  </a:cubicBezTo>
                  <a:cubicBezTo>
                    <a:pt x="20" y="1427"/>
                    <a:pt x="10" y="1621"/>
                    <a:pt x="20" y="1824"/>
                  </a:cubicBezTo>
                  <a:lnTo>
                    <a:pt x="20" y="2142"/>
                  </a:lnTo>
                  <a:cubicBezTo>
                    <a:pt x="20" y="2467"/>
                    <a:pt x="1" y="2803"/>
                    <a:pt x="62" y="3131"/>
                  </a:cubicBezTo>
                  <a:cubicBezTo>
                    <a:pt x="152" y="3630"/>
                    <a:pt x="378" y="4068"/>
                    <a:pt x="703" y="4455"/>
                  </a:cubicBezTo>
                  <a:cubicBezTo>
                    <a:pt x="989" y="4783"/>
                    <a:pt x="1335" y="5038"/>
                    <a:pt x="1663" y="5302"/>
                  </a:cubicBezTo>
                  <a:cubicBezTo>
                    <a:pt x="1947" y="5537"/>
                    <a:pt x="2223" y="5791"/>
                    <a:pt x="2448" y="6088"/>
                  </a:cubicBezTo>
                  <a:cubicBezTo>
                    <a:pt x="2784" y="6536"/>
                    <a:pt x="2999" y="7037"/>
                    <a:pt x="2886" y="7617"/>
                  </a:cubicBezTo>
                  <a:cubicBezTo>
                    <a:pt x="2803" y="8087"/>
                    <a:pt x="2651" y="8516"/>
                    <a:pt x="2326" y="8883"/>
                  </a:cubicBezTo>
                  <a:cubicBezTo>
                    <a:pt x="2252" y="8964"/>
                    <a:pt x="2152" y="9035"/>
                    <a:pt x="2030" y="9057"/>
                  </a:cubicBezTo>
                  <a:cubicBezTo>
                    <a:pt x="1998" y="9066"/>
                    <a:pt x="1917" y="9044"/>
                    <a:pt x="1937" y="9118"/>
                  </a:cubicBezTo>
                  <a:cubicBezTo>
                    <a:pt x="1941" y="9140"/>
                    <a:pt x="1959" y="9146"/>
                    <a:pt x="1980" y="9146"/>
                  </a:cubicBezTo>
                  <a:cubicBezTo>
                    <a:pt x="2006" y="9146"/>
                    <a:pt x="2038" y="9137"/>
                    <a:pt x="2059" y="9137"/>
                  </a:cubicBezTo>
                  <a:cubicBezTo>
                    <a:pt x="2110" y="9128"/>
                    <a:pt x="2172" y="9106"/>
                    <a:pt x="2223" y="9086"/>
                  </a:cubicBezTo>
                  <a:cubicBezTo>
                    <a:pt x="2243" y="9147"/>
                    <a:pt x="2243" y="9199"/>
                    <a:pt x="2233" y="9250"/>
                  </a:cubicBezTo>
                  <a:cubicBezTo>
                    <a:pt x="2191" y="9473"/>
                    <a:pt x="2069" y="9647"/>
                    <a:pt x="1885" y="9779"/>
                  </a:cubicBezTo>
                  <a:cubicBezTo>
                    <a:pt x="1795" y="9852"/>
                    <a:pt x="1702" y="9913"/>
                    <a:pt x="1579" y="9913"/>
                  </a:cubicBezTo>
                  <a:cubicBezTo>
                    <a:pt x="1570" y="9913"/>
                    <a:pt x="1560" y="9923"/>
                    <a:pt x="1550" y="9933"/>
                  </a:cubicBezTo>
                  <a:cubicBezTo>
                    <a:pt x="1550" y="9953"/>
                    <a:pt x="1560" y="9962"/>
                    <a:pt x="1570" y="9975"/>
                  </a:cubicBezTo>
                  <a:cubicBezTo>
                    <a:pt x="1583" y="9983"/>
                    <a:pt x="1596" y="9986"/>
                    <a:pt x="1610" y="9986"/>
                  </a:cubicBezTo>
                  <a:cubicBezTo>
                    <a:pt x="1628" y="9986"/>
                    <a:pt x="1648" y="9980"/>
                    <a:pt x="1672" y="9975"/>
                  </a:cubicBezTo>
                  <a:cubicBezTo>
                    <a:pt x="2049" y="9891"/>
                    <a:pt x="2345" y="9485"/>
                    <a:pt x="2304" y="9096"/>
                  </a:cubicBezTo>
                  <a:cubicBezTo>
                    <a:pt x="2294" y="9044"/>
                    <a:pt x="2304" y="9015"/>
                    <a:pt x="2345" y="8983"/>
                  </a:cubicBezTo>
                  <a:cubicBezTo>
                    <a:pt x="2387" y="8954"/>
                    <a:pt x="2426" y="8902"/>
                    <a:pt x="2458" y="8861"/>
                  </a:cubicBezTo>
                  <a:cubicBezTo>
                    <a:pt x="2713" y="8567"/>
                    <a:pt x="2845" y="8210"/>
                    <a:pt x="2938" y="7843"/>
                  </a:cubicBezTo>
                  <a:cubicBezTo>
                    <a:pt x="3009" y="7537"/>
                    <a:pt x="3038" y="7231"/>
                    <a:pt x="2967" y="6925"/>
                  </a:cubicBezTo>
                  <a:cubicBezTo>
                    <a:pt x="2855" y="6474"/>
                    <a:pt x="2600" y="6097"/>
                    <a:pt x="2294" y="5762"/>
                  </a:cubicBezTo>
                  <a:cubicBezTo>
                    <a:pt x="2008" y="5456"/>
                    <a:pt x="1682" y="5211"/>
                    <a:pt x="1357" y="4945"/>
                  </a:cubicBezTo>
                  <a:cubicBezTo>
                    <a:pt x="1102" y="4722"/>
                    <a:pt x="845" y="4506"/>
                    <a:pt x="642" y="4232"/>
                  </a:cubicBezTo>
                  <a:cubicBezTo>
                    <a:pt x="326" y="3804"/>
                    <a:pt x="133" y="3324"/>
                    <a:pt x="111" y="2793"/>
                  </a:cubicBezTo>
                  <a:cubicBezTo>
                    <a:pt x="91" y="2397"/>
                    <a:pt x="101" y="1998"/>
                    <a:pt x="91" y="1601"/>
                  </a:cubicBezTo>
                  <a:cubicBezTo>
                    <a:pt x="91" y="1346"/>
                    <a:pt x="111" y="1070"/>
                    <a:pt x="123" y="806"/>
                  </a:cubicBezTo>
                  <a:cubicBezTo>
                    <a:pt x="123" y="539"/>
                    <a:pt x="101" y="274"/>
                    <a:pt x="91" y="0"/>
                  </a:cubicBezTo>
                  <a:close/>
                </a:path>
              </a:pathLst>
            </a:custGeom>
            <a:solidFill>
              <a:srgbClr val="BE25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6" name="Google Shape;1986;p24"/>
            <p:cNvSpPr/>
            <p:nvPr/>
          </p:nvSpPr>
          <p:spPr>
            <a:xfrm>
              <a:off x="2075900" y="2413300"/>
              <a:ext cx="60250" cy="29875"/>
            </a:xfrm>
            <a:custGeom>
              <a:rect b="b" l="l" r="r" t="t"/>
              <a:pathLst>
                <a:path extrusionOk="0" h="1195" w="2410">
                  <a:moveTo>
                    <a:pt x="1" y="0"/>
                  </a:moveTo>
                  <a:cubicBezTo>
                    <a:pt x="74" y="71"/>
                    <a:pt x="145" y="132"/>
                    <a:pt x="226" y="172"/>
                  </a:cubicBezTo>
                  <a:cubicBezTo>
                    <a:pt x="400" y="274"/>
                    <a:pt x="593" y="306"/>
                    <a:pt x="787" y="336"/>
                  </a:cubicBezTo>
                  <a:cubicBezTo>
                    <a:pt x="1073" y="377"/>
                    <a:pt x="1308" y="490"/>
                    <a:pt x="1470" y="735"/>
                  </a:cubicBezTo>
                  <a:cubicBezTo>
                    <a:pt x="1531" y="835"/>
                    <a:pt x="1614" y="938"/>
                    <a:pt x="1714" y="1018"/>
                  </a:cubicBezTo>
                  <a:cubicBezTo>
                    <a:pt x="1874" y="1161"/>
                    <a:pt x="2072" y="1194"/>
                    <a:pt x="2275" y="1194"/>
                  </a:cubicBezTo>
                  <a:cubicBezTo>
                    <a:pt x="2306" y="1194"/>
                    <a:pt x="2337" y="1194"/>
                    <a:pt x="2368" y="1192"/>
                  </a:cubicBezTo>
                  <a:cubicBezTo>
                    <a:pt x="2387" y="1192"/>
                    <a:pt x="2409" y="1182"/>
                    <a:pt x="2409" y="1163"/>
                  </a:cubicBezTo>
                  <a:cubicBezTo>
                    <a:pt x="2409" y="1131"/>
                    <a:pt x="2387" y="1131"/>
                    <a:pt x="2368" y="1131"/>
                  </a:cubicBezTo>
                  <a:lnTo>
                    <a:pt x="2236" y="1131"/>
                  </a:lnTo>
                  <a:cubicBezTo>
                    <a:pt x="1991" y="1131"/>
                    <a:pt x="1798" y="1040"/>
                    <a:pt x="1643" y="857"/>
                  </a:cubicBezTo>
                  <a:cubicBezTo>
                    <a:pt x="1582" y="796"/>
                    <a:pt x="1531" y="722"/>
                    <a:pt x="1482" y="651"/>
                  </a:cubicBezTo>
                  <a:cubicBezTo>
                    <a:pt x="1369" y="500"/>
                    <a:pt x="1215" y="397"/>
                    <a:pt x="1041" y="336"/>
                  </a:cubicBezTo>
                  <a:cubicBezTo>
                    <a:pt x="899" y="294"/>
                    <a:pt x="767" y="274"/>
                    <a:pt x="625" y="245"/>
                  </a:cubicBezTo>
                  <a:cubicBezTo>
                    <a:pt x="429" y="213"/>
                    <a:pt x="246" y="142"/>
                    <a:pt x="94" y="0"/>
                  </a:cubicBezTo>
                  <a:close/>
                </a:path>
              </a:pathLst>
            </a:custGeom>
            <a:solidFill>
              <a:srgbClr val="BE25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7" name="Google Shape;1987;p24"/>
            <p:cNvSpPr/>
            <p:nvPr/>
          </p:nvSpPr>
          <p:spPr>
            <a:xfrm>
              <a:off x="1980325" y="2413300"/>
              <a:ext cx="4125" cy="30125"/>
            </a:xfrm>
            <a:custGeom>
              <a:rect b="b" l="l" r="r" t="t"/>
              <a:pathLst>
                <a:path extrusionOk="0" h="1205" w="165">
                  <a:moveTo>
                    <a:pt x="72" y="0"/>
                  </a:moveTo>
                  <a:cubicBezTo>
                    <a:pt x="81" y="20"/>
                    <a:pt x="81" y="30"/>
                    <a:pt x="81" y="49"/>
                  </a:cubicBezTo>
                  <a:cubicBezTo>
                    <a:pt x="91" y="316"/>
                    <a:pt x="91" y="580"/>
                    <a:pt x="52" y="857"/>
                  </a:cubicBezTo>
                  <a:cubicBezTo>
                    <a:pt x="42" y="957"/>
                    <a:pt x="20" y="1050"/>
                    <a:pt x="10" y="1151"/>
                  </a:cubicBezTo>
                  <a:cubicBezTo>
                    <a:pt x="1" y="1173"/>
                    <a:pt x="1" y="1202"/>
                    <a:pt x="30" y="1202"/>
                  </a:cubicBezTo>
                  <a:cubicBezTo>
                    <a:pt x="36" y="1204"/>
                    <a:pt x="41" y="1205"/>
                    <a:pt x="45" y="1205"/>
                  </a:cubicBezTo>
                  <a:cubicBezTo>
                    <a:pt x="65" y="1205"/>
                    <a:pt x="72" y="1189"/>
                    <a:pt x="72" y="1173"/>
                  </a:cubicBezTo>
                  <a:cubicBezTo>
                    <a:pt x="72" y="1151"/>
                    <a:pt x="81" y="1141"/>
                    <a:pt x="81" y="1131"/>
                  </a:cubicBezTo>
                  <a:cubicBezTo>
                    <a:pt x="113" y="928"/>
                    <a:pt x="143" y="722"/>
                    <a:pt x="152" y="519"/>
                  </a:cubicBezTo>
                  <a:cubicBezTo>
                    <a:pt x="165" y="345"/>
                    <a:pt x="165" y="172"/>
                    <a:pt x="152" y="0"/>
                  </a:cubicBezTo>
                  <a:close/>
                </a:path>
              </a:pathLst>
            </a:custGeom>
            <a:solidFill>
              <a:srgbClr val="BE25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8" name="Google Shape;1988;p24"/>
            <p:cNvSpPr/>
            <p:nvPr/>
          </p:nvSpPr>
          <p:spPr>
            <a:xfrm>
              <a:off x="1877350" y="2497925"/>
              <a:ext cx="71925" cy="87775"/>
            </a:xfrm>
            <a:custGeom>
              <a:rect b="b" l="l" r="r" t="t"/>
              <a:pathLst>
                <a:path extrusionOk="0" h="3511" w="2877">
                  <a:moveTo>
                    <a:pt x="2854" y="0"/>
                  </a:moveTo>
                  <a:cubicBezTo>
                    <a:pt x="2835" y="0"/>
                    <a:pt x="2825" y="10"/>
                    <a:pt x="2815" y="30"/>
                  </a:cubicBezTo>
                  <a:cubicBezTo>
                    <a:pt x="2803" y="42"/>
                    <a:pt x="2803" y="62"/>
                    <a:pt x="2793" y="81"/>
                  </a:cubicBezTo>
                  <a:cubicBezTo>
                    <a:pt x="2693" y="368"/>
                    <a:pt x="2580" y="642"/>
                    <a:pt x="2396" y="899"/>
                  </a:cubicBezTo>
                  <a:cubicBezTo>
                    <a:pt x="2161" y="1234"/>
                    <a:pt x="1855" y="1498"/>
                    <a:pt x="1540" y="1775"/>
                  </a:cubicBezTo>
                  <a:cubicBezTo>
                    <a:pt x="1244" y="2039"/>
                    <a:pt x="918" y="2284"/>
                    <a:pt x="641" y="2580"/>
                  </a:cubicBezTo>
                  <a:cubicBezTo>
                    <a:pt x="428" y="2815"/>
                    <a:pt x="223" y="3060"/>
                    <a:pt x="71" y="3346"/>
                  </a:cubicBezTo>
                  <a:cubicBezTo>
                    <a:pt x="49" y="3376"/>
                    <a:pt x="30" y="3417"/>
                    <a:pt x="20" y="3447"/>
                  </a:cubicBezTo>
                  <a:cubicBezTo>
                    <a:pt x="20" y="3479"/>
                    <a:pt x="0" y="3498"/>
                    <a:pt x="30" y="3508"/>
                  </a:cubicBezTo>
                  <a:cubicBezTo>
                    <a:pt x="35" y="3510"/>
                    <a:pt x="40" y="3511"/>
                    <a:pt x="45" y="3511"/>
                  </a:cubicBezTo>
                  <a:cubicBezTo>
                    <a:pt x="65" y="3511"/>
                    <a:pt x="73" y="3495"/>
                    <a:pt x="81" y="3479"/>
                  </a:cubicBezTo>
                  <a:cubicBezTo>
                    <a:pt x="91" y="3437"/>
                    <a:pt x="110" y="3408"/>
                    <a:pt x="132" y="3366"/>
                  </a:cubicBezTo>
                  <a:cubicBezTo>
                    <a:pt x="387" y="2938"/>
                    <a:pt x="734" y="2580"/>
                    <a:pt x="1111" y="2245"/>
                  </a:cubicBezTo>
                  <a:cubicBezTo>
                    <a:pt x="1427" y="1968"/>
                    <a:pt x="1753" y="1704"/>
                    <a:pt x="2059" y="1418"/>
                  </a:cubicBezTo>
                  <a:cubicBezTo>
                    <a:pt x="2448" y="1050"/>
                    <a:pt x="2712" y="612"/>
                    <a:pt x="2864" y="103"/>
                  </a:cubicBezTo>
                  <a:cubicBezTo>
                    <a:pt x="2876" y="81"/>
                    <a:pt x="2876" y="62"/>
                    <a:pt x="2876" y="62"/>
                  </a:cubicBezTo>
                  <a:cubicBezTo>
                    <a:pt x="2876" y="10"/>
                    <a:pt x="2876" y="10"/>
                    <a:pt x="2854" y="0"/>
                  </a:cubicBezTo>
                  <a:close/>
                </a:path>
              </a:pathLst>
            </a:custGeom>
            <a:solidFill>
              <a:srgbClr val="BE25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9" name="Google Shape;1989;p24"/>
            <p:cNvSpPr/>
            <p:nvPr/>
          </p:nvSpPr>
          <p:spPr>
            <a:xfrm>
              <a:off x="2151400" y="2497925"/>
              <a:ext cx="71925" cy="87775"/>
            </a:xfrm>
            <a:custGeom>
              <a:rect b="b" l="l" r="r" t="t"/>
              <a:pathLst>
                <a:path extrusionOk="0" h="3511" w="2877">
                  <a:moveTo>
                    <a:pt x="20" y="0"/>
                  </a:moveTo>
                  <a:cubicBezTo>
                    <a:pt x="1" y="10"/>
                    <a:pt x="1" y="30"/>
                    <a:pt x="1" y="52"/>
                  </a:cubicBezTo>
                  <a:cubicBezTo>
                    <a:pt x="1" y="62"/>
                    <a:pt x="1" y="71"/>
                    <a:pt x="10" y="81"/>
                  </a:cubicBezTo>
                  <a:cubicBezTo>
                    <a:pt x="143" y="519"/>
                    <a:pt x="348" y="908"/>
                    <a:pt x="664" y="1244"/>
                  </a:cubicBezTo>
                  <a:cubicBezTo>
                    <a:pt x="948" y="1560"/>
                    <a:pt x="1276" y="1836"/>
                    <a:pt x="1611" y="2110"/>
                  </a:cubicBezTo>
                  <a:cubicBezTo>
                    <a:pt x="1949" y="2387"/>
                    <a:pt x="2255" y="2703"/>
                    <a:pt x="2529" y="3050"/>
                  </a:cubicBezTo>
                  <a:cubicBezTo>
                    <a:pt x="2632" y="3182"/>
                    <a:pt x="2722" y="3324"/>
                    <a:pt x="2806" y="3479"/>
                  </a:cubicBezTo>
                  <a:cubicBezTo>
                    <a:pt x="2814" y="3495"/>
                    <a:pt x="2822" y="3511"/>
                    <a:pt x="2835" y="3511"/>
                  </a:cubicBezTo>
                  <a:cubicBezTo>
                    <a:pt x="2838" y="3511"/>
                    <a:pt x="2841" y="3510"/>
                    <a:pt x="2845" y="3508"/>
                  </a:cubicBezTo>
                  <a:cubicBezTo>
                    <a:pt x="2877" y="3498"/>
                    <a:pt x="2867" y="3479"/>
                    <a:pt x="2857" y="3457"/>
                  </a:cubicBezTo>
                  <a:cubicBezTo>
                    <a:pt x="2845" y="3417"/>
                    <a:pt x="2825" y="3376"/>
                    <a:pt x="2806" y="3346"/>
                  </a:cubicBezTo>
                  <a:cubicBezTo>
                    <a:pt x="2561" y="2896"/>
                    <a:pt x="2223" y="2539"/>
                    <a:pt x="1846" y="2203"/>
                  </a:cubicBezTo>
                  <a:cubicBezTo>
                    <a:pt x="1540" y="1939"/>
                    <a:pt x="1224" y="1682"/>
                    <a:pt x="928" y="1398"/>
                  </a:cubicBezTo>
                  <a:cubicBezTo>
                    <a:pt x="613" y="1102"/>
                    <a:pt x="348" y="776"/>
                    <a:pt x="194" y="368"/>
                  </a:cubicBezTo>
                  <a:cubicBezTo>
                    <a:pt x="152" y="255"/>
                    <a:pt x="113" y="152"/>
                    <a:pt x="62" y="42"/>
                  </a:cubicBezTo>
                  <a:cubicBezTo>
                    <a:pt x="62" y="20"/>
                    <a:pt x="52" y="0"/>
                    <a:pt x="20" y="0"/>
                  </a:cubicBezTo>
                  <a:close/>
                </a:path>
              </a:pathLst>
            </a:custGeom>
            <a:solidFill>
              <a:srgbClr val="BE25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0" name="Google Shape;1990;p24"/>
            <p:cNvSpPr/>
            <p:nvPr/>
          </p:nvSpPr>
          <p:spPr>
            <a:xfrm>
              <a:off x="2111400" y="2443850"/>
              <a:ext cx="38275" cy="12550"/>
            </a:xfrm>
            <a:custGeom>
              <a:rect b="b" l="l" r="r" t="t"/>
              <a:pathLst>
                <a:path extrusionOk="0" h="502" w="1531">
                  <a:moveTo>
                    <a:pt x="51" y="0"/>
                  </a:moveTo>
                  <a:cubicBezTo>
                    <a:pt x="45" y="0"/>
                    <a:pt x="38" y="4"/>
                    <a:pt x="30" y="12"/>
                  </a:cubicBezTo>
                  <a:cubicBezTo>
                    <a:pt x="1" y="31"/>
                    <a:pt x="30" y="63"/>
                    <a:pt x="50" y="83"/>
                  </a:cubicBezTo>
                  <a:lnTo>
                    <a:pt x="50" y="93"/>
                  </a:lnTo>
                  <a:cubicBezTo>
                    <a:pt x="294" y="337"/>
                    <a:pt x="581" y="479"/>
                    <a:pt x="896" y="501"/>
                  </a:cubicBezTo>
                  <a:cubicBezTo>
                    <a:pt x="1090" y="492"/>
                    <a:pt x="1254" y="460"/>
                    <a:pt x="1408" y="399"/>
                  </a:cubicBezTo>
                  <a:cubicBezTo>
                    <a:pt x="1447" y="389"/>
                    <a:pt x="1479" y="357"/>
                    <a:pt x="1508" y="318"/>
                  </a:cubicBezTo>
                  <a:cubicBezTo>
                    <a:pt x="1518" y="308"/>
                    <a:pt x="1530" y="286"/>
                    <a:pt x="1508" y="266"/>
                  </a:cubicBezTo>
                  <a:cubicBezTo>
                    <a:pt x="1503" y="264"/>
                    <a:pt x="1497" y="262"/>
                    <a:pt x="1491" y="262"/>
                  </a:cubicBezTo>
                  <a:cubicBezTo>
                    <a:pt x="1478" y="262"/>
                    <a:pt x="1466" y="269"/>
                    <a:pt x="1457" y="276"/>
                  </a:cubicBezTo>
                  <a:cubicBezTo>
                    <a:pt x="1437" y="296"/>
                    <a:pt x="1418" y="318"/>
                    <a:pt x="1396" y="328"/>
                  </a:cubicBezTo>
                  <a:cubicBezTo>
                    <a:pt x="1251" y="386"/>
                    <a:pt x="1102" y="420"/>
                    <a:pt x="948" y="420"/>
                  </a:cubicBezTo>
                  <a:cubicBezTo>
                    <a:pt x="864" y="420"/>
                    <a:pt x="779" y="410"/>
                    <a:pt x="693" y="389"/>
                  </a:cubicBezTo>
                  <a:cubicBezTo>
                    <a:pt x="458" y="328"/>
                    <a:pt x="265" y="205"/>
                    <a:pt x="91" y="41"/>
                  </a:cubicBezTo>
                  <a:cubicBezTo>
                    <a:pt x="77" y="27"/>
                    <a:pt x="68" y="0"/>
                    <a:pt x="51" y="0"/>
                  </a:cubicBezTo>
                  <a:close/>
                </a:path>
              </a:pathLst>
            </a:custGeom>
            <a:solidFill>
              <a:srgbClr val="BE25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1" name="Google Shape;1991;p24"/>
            <p:cNvSpPr/>
            <p:nvPr/>
          </p:nvSpPr>
          <p:spPr>
            <a:xfrm>
              <a:off x="2033625" y="2458850"/>
              <a:ext cx="32400" cy="6800"/>
            </a:xfrm>
            <a:custGeom>
              <a:rect b="b" l="l" r="r" t="t"/>
              <a:pathLst>
                <a:path extrusionOk="0" h="272" w="1296">
                  <a:moveTo>
                    <a:pt x="1249" y="0"/>
                  </a:moveTo>
                  <a:cubicBezTo>
                    <a:pt x="1231" y="0"/>
                    <a:pt x="1215" y="20"/>
                    <a:pt x="1193" y="34"/>
                  </a:cubicBezTo>
                  <a:cubicBezTo>
                    <a:pt x="1122" y="95"/>
                    <a:pt x="1041" y="136"/>
                    <a:pt x="948" y="156"/>
                  </a:cubicBezTo>
                  <a:cubicBezTo>
                    <a:pt x="831" y="188"/>
                    <a:pt x="708" y="201"/>
                    <a:pt x="588" y="201"/>
                  </a:cubicBezTo>
                  <a:cubicBezTo>
                    <a:pt x="552" y="201"/>
                    <a:pt x="516" y="200"/>
                    <a:pt x="480" y="198"/>
                  </a:cubicBezTo>
                  <a:cubicBezTo>
                    <a:pt x="326" y="198"/>
                    <a:pt x="184" y="166"/>
                    <a:pt x="81" y="43"/>
                  </a:cubicBezTo>
                  <a:cubicBezTo>
                    <a:pt x="67" y="36"/>
                    <a:pt x="52" y="30"/>
                    <a:pt x="38" y="30"/>
                  </a:cubicBezTo>
                  <a:cubicBezTo>
                    <a:pt x="32" y="30"/>
                    <a:pt x="26" y="31"/>
                    <a:pt x="20" y="34"/>
                  </a:cubicBezTo>
                  <a:cubicBezTo>
                    <a:pt x="1" y="53"/>
                    <a:pt x="10" y="75"/>
                    <a:pt x="20" y="95"/>
                  </a:cubicBezTo>
                  <a:cubicBezTo>
                    <a:pt x="52" y="136"/>
                    <a:pt x="91" y="166"/>
                    <a:pt x="133" y="185"/>
                  </a:cubicBezTo>
                  <a:cubicBezTo>
                    <a:pt x="249" y="239"/>
                    <a:pt x="373" y="270"/>
                    <a:pt x="500" y="270"/>
                  </a:cubicBezTo>
                  <a:cubicBezTo>
                    <a:pt x="517" y="270"/>
                    <a:pt x="534" y="270"/>
                    <a:pt x="551" y="269"/>
                  </a:cubicBezTo>
                  <a:cubicBezTo>
                    <a:pt x="574" y="270"/>
                    <a:pt x="595" y="271"/>
                    <a:pt x="617" y="271"/>
                  </a:cubicBezTo>
                  <a:cubicBezTo>
                    <a:pt x="714" y="271"/>
                    <a:pt x="805" y="255"/>
                    <a:pt x="887" y="237"/>
                  </a:cubicBezTo>
                  <a:cubicBezTo>
                    <a:pt x="1019" y="217"/>
                    <a:pt x="1141" y="166"/>
                    <a:pt x="1244" y="85"/>
                  </a:cubicBezTo>
                  <a:cubicBezTo>
                    <a:pt x="1264" y="63"/>
                    <a:pt x="1295" y="43"/>
                    <a:pt x="1276" y="14"/>
                  </a:cubicBezTo>
                  <a:cubicBezTo>
                    <a:pt x="1266" y="4"/>
                    <a:pt x="1258" y="0"/>
                    <a:pt x="1249" y="0"/>
                  </a:cubicBezTo>
                  <a:close/>
                </a:path>
              </a:pathLst>
            </a:custGeom>
            <a:solidFill>
              <a:srgbClr val="BE25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2" name="Google Shape;1992;p24"/>
            <p:cNvSpPr/>
            <p:nvPr/>
          </p:nvSpPr>
          <p:spPr>
            <a:xfrm>
              <a:off x="2151175" y="2505075"/>
              <a:ext cx="9700" cy="16325"/>
            </a:xfrm>
            <a:custGeom>
              <a:rect b="b" l="l" r="r" t="t"/>
              <a:pathLst>
                <a:path extrusionOk="0" h="653" w="388">
                  <a:moveTo>
                    <a:pt x="40" y="1"/>
                  </a:moveTo>
                  <a:cubicBezTo>
                    <a:pt x="1" y="11"/>
                    <a:pt x="10" y="40"/>
                    <a:pt x="20" y="62"/>
                  </a:cubicBezTo>
                  <a:cubicBezTo>
                    <a:pt x="91" y="246"/>
                    <a:pt x="162" y="429"/>
                    <a:pt x="275" y="591"/>
                  </a:cubicBezTo>
                  <a:cubicBezTo>
                    <a:pt x="285" y="613"/>
                    <a:pt x="294" y="622"/>
                    <a:pt x="316" y="632"/>
                  </a:cubicBezTo>
                  <a:cubicBezTo>
                    <a:pt x="322" y="644"/>
                    <a:pt x="332" y="653"/>
                    <a:pt x="346" y="653"/>
                  </a:cubicBezTo>
                  <a:cubicBezTo>
                    <a:pt x="355" y="653"/>
                    <a:pt x="365" y="650"/>
                    <a:pt x="378" y="642"/>
                  </a:cubicBezTo>
                  <a:cubicBezTo>
                    <a:pt x="387" y="622"/>
                    <a:pt x="378" y="613"/>
                    <a:pt x="368" y="591"/>
                  </a:cubicBezTo>
                  <a:cubicBezTo>
                    <a:pt x="307" y="520"/>
                    <a:pt x="275" y="449"/>
                    <a:pt x="233" y="368"/>
                  </a:cubicBezTo>
                  <a:cubicBezTo>
                    <a:pt x="184" y="265"/>
                    <a:pt x="133" y="153"/>
                    <a:pt x="81" y="50"/>
                  </a:cubicBezTo>
                  <a:cubicBezTo>
                    <a:pt x="72" y="30"/>
                    <a:pt x="72" y="1"/>
                    <a:pt x="40" y="1"/>
                  </a:cubicBezTo>
                  <a:close/>
                </a:path>
              </a:pathLst>
            </a:custGeom>
            <a:solidFill>
              <a:srgbClr val="BE25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3" name="Google Shape;1993;p24"/>
            <p:cNvSpPr/>
            <p:nvPr/>
          </p:nvSpPr>
          <p:spPr>
            <a:xfrm>
              <a:off x="1943375" y="2505025"/>
              <a:ext cx="9675" cy="16350"/>
            </a:xfrm>
            <a:custGeom>
              <a:rect b="b" l="l" r="r" t="t"/>
              <a:pathLst>
                <a:path extrusionOk="0" h="654" w="387">
                  <a:moveTo>
                    <a:pt x="333" y="0"/>
                  </a:moveTo>
                  <a:cubicBezTo>
                    <a:pt x="313" y="0"/>
                    <a:pt x="305" y="27"/>
                    <a:pt x="296" y="52"/>
                  </a:cubicBezTo>
                  <a:cubicBezTo>
                    <a:pt x="203" y="235"/>
                    <a:pt x="132" y="431"/>
                    <a:pt x="10" y="602"/>
                  </a:cubicBezTo>
                  <a:cubicBezTo>
                    <a:pt x="0" y="615"/>
                    <a:pt x="0" y="624"/>
                    <a:pt x="0" y="644"/>
                  </a:cubicBezTo>
                  <a:cubicBezTo>
                    <a:pt x="10" y="654"/>
                    <a:pt x="20" y="654"/>
                    <a:pt x="30" y="654"/>
                  </a:cubicBezTo>
                  <a:cubicBezTo>
                    <a:pt x="71" y="644"/>
                    <a:pt x="91" y="615"/>
                    <a:pt x="113" y="583"/>
                  </a:cubicBezTo>
                  <a:cubicBezTo>
                    <a:pt x="213" y="431"/>
                    <a:pt x="296" y="257"/>
                    <a:pt x="358" y="74"/>
                  </a:cubicBezTo>
                  <a:cubicBezTo>
                    <a:pt x="367" y="52"/>
                    <a:pt x="387" y="22"/>
                    <a:pt x="345" y="3"/>
                  </a:cubicBezTo>
                  <a:cubicBezTo>
                    <a:pt x="341" y="1"/>
                    <a:pt x="337" y="0"/>
                    <a:pt x="333" y="0"/>
                  </a:cubicBezTo>
                  <a:close/>
                </a:path>
              </a:pathLst>
            </a:custGeom>
            <a:solidFill>
              <a:srgbClr val="BE25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4" name="Google Shape;1994;p24"/>
            <p:cNvSpPr/>
            <p:nvPr/>
          </p:nvSpPr>
          <p:spPr>
            <a:xfrm>
              <a:off x="1977275" y="2424000"/>
              <a:ext cx="3575" cy="16300"/>
            </a:xfrm>
            <a:custGeom>
              <a:rect b="b" l="l" r="r" t="t"/>
              <a:pathLst>
                <a:path extrusionOk="0" h="652" w="143">
                  <a:moveTo>
                    <a:pt x="91" y="1"/>
                  </a:moveTo>
                  <a:cubicBezTo>
                    <a:pt x="71" y="10"/>
                    <a:pt x="61" y="30"/>
                    <a:pt x="61" y="50"/>
                  </a:cubicBezTo>
                  <a:lnTo>
                    <a:pt x="61" y="133"/>
                  </a:lnTo>
                  <a:cubicBezTo>
                    <a:pt x="61" y="223"/>
                    <a:pt x="52" y="307"/>
                    <a:pt x="42" y="387"/>
                  </a:cubicBezTo>
                  <a:cubicBezTo>
                    <a:pt x="20" y="458"/>
                    <a:pt x="20" y="539"/>
                    <a:pt x="10" y="612"/>
                  </a:cubicBezTo>
                  <a:cubicBezTo>
                    <a:pt x="0" y="632"/>
                    <a:pt x="0" y="652"/>
                    <a:pt x="30" y="652"/>
                  </a:cubicBezTo>
                  <a:cubicBezTo>
                    <a:pt x="42" y="652"/>
                    <a:pt x="52" y="642"/>
                    <a:pt x="61" y="622"/>
                  </a:cubicBezTo>
                  <a:cubicBezTo>
                    <a:pt x="61" y="612"/>
                    <a:pt x="71" y="590"/>
                    <a:pt x="71" y="581"/>
                  </a:cubicBezTo>
                  <a:cubicBezTo>
                    <a:pt x="91" y="468"/>
                    <a:pt x="113" y="368"/>
                    <a:pt x="123" y="255"/>
                  </a:cubicBezTo>
                  <a:cubicBezTo>
                    <a:pt x="132" y="194"/>
                    <a:pt x="142" y="123"/>
                    <a:pt x="132" y="50"/>
                  </a:cubicBezTo>
                  <a:cubicBezTo>
                    <a:pt x="123" y="20"/>
                    <a:pt x="123" y="1"/>
                    <a:pt x="91" y="1"/>
                  </a:cubicBezTo>
                  <a:close/>
                </a:path>
              </a:pathLst>
            </a:custGeom>
            <a:solidFill>
              <a:srgbClr val="BE25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5" name="Google Shape;1995;p24"/>
            <p:cNvSpPr/>
            <p:nvPr/>
          </p:nvSpPr>
          <p:spPr>
            <a:xfrm>
              <a:off x="2130250" y="2437150"/>
              <a:ext cx="10250" cy="3325"/>
            </a:xfrm>
            <a:custGeom>
              <a:rect b="b" l="l" r="r" t="t"/>
              <a:pathLst>
                <a:path extrusionOk="0" h="133" w="410">
                  <a:moveTo>
                    <a:pt x="376" y="1"/>
                  </a:moveTo>
                  <a:cubicBezTo>
                    <a:pt x="368" y="1"/>
                    <a:pt x="358" y="3"/>
                    <a:pt x="348" y="3"/>
                  </a:cubicBezTo>
                  <a:cubicBezTo>
                    <a:pt x="275" y="45"/>
                    <a:pt x="194" y="55"/>
                    <a:pt x="91" y="55"/>
                  </a:cubicBezTo>
                  <a:lnTo>
                    <a:pt x="52" y="55"/>
                  </a:lnTo>
                  <a:cubicBezTo>
                    <a:pt x="43" y="55"/>
                    <a:pt x="33" y="53"/>
                    <a:pt x="24" y="53"/>
                  </a:cubicBezTo>
                  <a:cubicBezTo>
                    <a:pt x="11" y="53"/>
                    <a:pt x="0" y="57"/>
                    <a:pt x="0" y="74"/>
                  </a:cubicBezTo>
                  <a:cubicBezTo>
                    <a:pt x="0" y="106"/>
                    <a:pt x="10" y="116"/>
                    <a:pt x="42" y="126"/>
                  </a:cubicBezTo>
                  <a:cubicBezTo>
                    <a:pt x="68" y="130"/>
                    <a:pt x="94" y="133"/>
                    <a:pt x="119" y="133"/>
                  </a:cubicBezTo>
                  <a:cubicBezTo>
                    <a:pt x="212" y="133"/>
                    <a:pt x="297" y="103"/>
                    <a:pt x="377" y="55"/>
                  </a:cubicBezTo>
                  <a:cubicBezTo>
                    <a:pt x="397" y="55"/>
                    <a:pt x="409" y="35"/>
                    <a:pt x="397" y="13"/>
                  </a:cubicBezTo>
                  <a:cubicBezTo>
                    <a:pt x="392" y="3"/>
                    <a:pt x="385" y="1"/>
                    <a:pt x="376" y="1"/>
                  </a:cubicBezTo>
                  <a:close/>
                </a:path>
              </a:pathLst>
            </a:custGeom>
            <a:solidFill>
              <a:srgbClr val="BE25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6" name="Google Shape;1996;p24"/>
            <p:cNvSpPr/>
            <p:nvPr/>
          </p:nvSpPr>
          <p:spPr>
            <a:xfrm>
              <a:off x="2138950" y="2447650"/>
              <a:ext cx="9200" cy="4675"/>
            </a:xfrm>
            <a:custGeom>
              <a:rect b="b" l="l" r="r" t="t"/>
              <a:pathLst>
                <a:path extrusionOk="0" h="187" w="368">
                  <a:moveTo>
                    <a:pt x="335" y="0"/>
                  </a:moveTo>
                  <a:cubicBezTo>
                    <a:pt x="327" y="0"/>
                    <a:pt x="321" y="6"/>
                    <a:pt x="316" y="12"/>
                  </a:cubicBezTo>
                  <a:cubicBezTo>
                    <a:pt x="233" y="83"/>
                    <a:pt x="142" y="95"/>
                    <a:pt x="61" y="124"/>
                  </a:cubicBezTo>
                  <a:cubicBezTo>
                    <a:pt x="39" y="134"/>
                    <a:pt x="0" y="124"/>
                    <a:pt x="10" y="156"/>
                  </a:cubicBezTo>
                  <a:cubicBezTo>
                    <a:pt x="10" y="182"/>
                    <a:pt x="23" y="186"/>
                    <a:pt x="41" y="186"/>
                  </a:cubicBezTo>
                  <a:cubicBezTo>
                    <a:pt x="50" y="186"/>
                    <a:pt x="60" y="185"/>
                    <a:pt x="71" y="185"/>
                  </a:cubicBezTo>
                  <a:cubicBezTo>
                    <a:pt x="152" y="176"/>
                    <a:pt x="245" y="144"/>
                    <a:pt x="316" y="95"/>
                  </a:cubicBezTo>
                  <a:cubicBezTo>
                    <a:pt x="335" y="83"/>
                    <a:pt x="345" y="73"/>
                    <a:pt x="355" y="53"/>
                  </a:cubicBezTo>
                  <a:cubicBezTo>
                    <a:pt x="367" y="43"/>
                    <a:pt x="367" y="21"/>
                    <a:pt x="355" y="12"/>
                  </a:cubicBezTo>
                  <a:cubicBezTo>
                    <a:pt x="347" y="3"/>
                    <a:pt x="340" y="0"/>
                    <a:pt x="335" y="0"/>
                  </a:cubicBezTo>
                  <a:close/>
                </a:path>
              </a:pathLst>
            </a:custGeom>
            <a:solidFill>
              <a:srgbClr val="BE25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7" name="Google Shape;1997;p24"/>
            <p:cNvSpPr/>
            <p:nvPr/>
          </p:nvSpPr>
          <p:spPr>
            <a:xfrm>
              <a:off x="2041025" y="2441075"/>
              <a:ext cx="7375" cy="4625"/>
            </a:xfrm>
            <a:custGeom>
              <a:rect b="b" l="l" r="r" t="t"/>
              <a:pathLst>
                <a:path extrusionOk="0" h="185" w="295">
                  <a:moveTo>
                    <a:pt x="40" y="0"/>
                  </a:moveTo>
                  <a:cubicBezTo>
                    <a:pt x="11" y="0"/>
                    <a:pt x="11" y="20"/>
                    <a:pt x="1" y="40"/>
                  </a:cubicBezTo>
                  <a:cubicBezTo>
                    <a:pt x="1" y="91"/>
                    <a:pt x="40" y="142"/>
                    <a:pt x="91" y="152"/>
                  </a:cubicBezTo>
                  <a:cubicBezTo>
                    <a:pt x="143" y="152"/>
                    <a:pt x="194" y="152"/>
                    <a:pt x="246" y="184"/>
                  </a:cubicBezTo>
                  <a:cubicBezTo>
                    <a:pt x="255" y="184"/>
                    <a:pt x="275" y="184"/>
                    <a:pt x="285" y="174"/>
                  </a:cubicBezTo>
                  <a:cubicBezTo>
                    <a:pt x="294" y="152"/>
                    <a:pt x="285" y="133"/>
                    <a:pt x="265" y="123"/>
                  </a:cubicBezTo>
                  <a:cubicBezTo>
                    <a:pt x="233" y="113"/>
                    <a:pt x="204" y="91"/>
                    <a:pt x="162" y="91"/>
                  </a:cubicBezTo>
                  <a:cubicBezTo>
                    <a:pt x="154" y="93"/>
                    <a:pt x="145" y="94"/>
                    <a:pt x="137" y="94"/>
                  </a:cubicBezTo>
                  <a:cubicBezTo>
                    <a:pt x="107" y="94"/>
                    <a:pt x="79" y="78"/>
                    <a:pt x="72" y="30"/>
                  </a:cubicBezTo>
                  <a:cubicBezTo>
                    <a:pt x="72" y="20"/>
                    <a:pt x="62" y="10"/>
                    <a:pt x="40" y="0"/>
                  </a:cubicBezTo>
                  <a:close/>
                </a:path>
              </a:pathLst>
            </a:custGeom>
            <a:solidFill>
              <a:srgbClr val="BE25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8" name="Google Shape;1998;p24"/>
            <p:cNvSpPr/>
            <p:nvPr/>
          </p:nvSpPr>
          <p:spPr>
            <a:xfrm>
              <a:off x="2050700" y="2440825"/>
              <a:ext cx="6625" cy="5100"/>
            </a:xfrm>
            <a:custGeom>
              <a:rect b="b" l="l" r="r" t="t"/>
              <a:pathLst>
                <a:path extrusionOk="0" h="204" w="265">
                  <a:moveTo>
                    <a:pt x="235" y="1"/>
                  </a:moveTo>
                  <a:cubicBezTo>
                    <a:pt x="213" y="1"/>
                    <a:pt x="204" y="1"/>
                    <a:pt x="194" y="20"/>
                  </a:cubicBezTo>
                  <a:cubicBezTo>
                    <a:pt x="184" y="72"/>
                    <a:pt x="142" y="81"/>
                    <a:pt x="103" y="91"/>
                  </a:cubicBezTo>
                  <a:cubicBezTo>
                    <a:pt x="71" y="101"/>
                    <a:pt x="42" y="111"/>
                    <a:pt x="20" y="143"/>
                  </a:cubicBezTo>
                  <a:cubicBezTo>
                    <a:pt x="0" y="172"/>
                    <a:pt x="10" y="194"/>
                    <a:pt x="42" y="204"/>
                  </a:cubicBezTo>
                  <a:cubicBezTo>
                    <a:pt x="91" y="143"/>
                    <a:pt x="184" y="172"/>
                    <a:pt x="235" y="101"/>
                  </a:cubicBezTo>
                  <a:cubicBezTo>
                    <a:pt x="245" y="81"/>
                    <a:pt x="255" y="62"/>
                    <a:pt x="255" y="40"/>
                  </a:cubicBezTo>
                  <a:cubicBezTo>
                    <a:pt x="265" y="30"/>
                    <a:pt x="255" y="10"/>
                    <a:pt x="235" y="1"/>
                  </a:cubicBezTo>
                  <a:close/>
                </a:path>
              </a:pathLst>
            </a:custGeom>
            <a:solidFill>
              <a:srgbClr val="BE25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9" name="Google Shape;1999;p24"/>
            <p:cNvSpPr/>
            <p:nvPr/>
          </p:nvSpPr>
          <p:spPr>
            <a:xfrm>
              <a:off x="1955850" y="2496875"/>
              <a:ext cx="2850" cy="5450"/>
            </a:xfrm>
            <a:custGeom>
              <a:rect b="b" l="l" r="r" t="t"/>
              <a:pathLst>
                <a:path extrusionOk="0" h="218" w="114">
                  <a:moveTo>
                    <a:pt x="81" y="1"/>
                  </a:moveTo>
                  <a:cubicBezTo>
                    <a:pt x="52" y="1"/>
                    <a:pt x="42" y="23"/>
                    <a:pt x="30" y="42"/>
                  </a:cubicBezTo>
                  <a:cubicBezTo>
                    <a:pt x="30" y="84"/>
                    <a:pt x="20" y="113"/>
                    <a:pt x="20" y="155"/>
                  </a:cubicBezTo>
                  <a:cubicBezTo>
                    <a:pt x="20" y="175"/>
                    <a:pt x="1" y="216"/>
                    <a:pt x="42" y="216"/>
                  </a:cubicBezTo>
                  <a:cubicBezTo>
                    <a:pt x="47" y="217"/>
                    <a:pt x="51" y="218"/>
                    <a:pt x="55" y="218"/>
                  </a:cubicBezTo>
                  <a:cubicBezTo>
                    <a:pt x="81" y="218"/>
                    <a:pt x="83" y="190"/>
                    <a:pt x="91" y="165"/>
                  </a:cubicBezTo>
                  <a:cubicBezTo>
                    <a:pt x="103" y="123"/>
                    <a:pt x="103" y="94"/>
                    <a:pt x="113" y="52"/>
                  </a:cubicBezTo>
                  <a:cubicBezTo>
                    <a:pt x="113" y="33"/>
                    <a:pt x="103" y="11"/>
                    <a:pt x="81" y="1"/>
                  </a:cubicBezTo>
                  <a:close/>
                </a:path>
              </a:pathLst>
            </a:custGeom>
            <a:solidFill>
              <a:srgbClr val="BE25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0" name="Google Shape;2000;p24"/>
            <p:cNvSpPr/>
            <p:nvPr/>
          </p:nvSpPr>
          <p:spPr>
            <a:xfrm>
              <a:off x="2145300" y="2496825"/>
              <a:ext cx="2525" cy="5500"/>
            </a:xfrm>
            <a:custGeom>
              <a:rect b="b" l="l" r="r" t="t"/>
              <a:pathLst>
                <a:path extrusionOk="0" h="220" w="101">
                  <a:moveTo>
                    <a:pt x="45" y="0"/>
                  </a:moveTo>
                  <a:cubicBezTo>
                    <a:pt x="41" y="0"/>
                    <a:pt x="36" y="1"/>
                    <a:pt x="30" y="3"/>
                  </a:cubicBezTo>
                  <a:cubicBezTo>
                    <a:pt x="10" y="13"/>
                    <a:pt x="1" y="25"/>
                    <a:pt x="1" y="54"/>
                  </a:cubicBezTo>
                  <a:cubicBezTo>
                    <a:pt x="10" y="96"/>
                    <a:pt x="20" y="135"/>
                    <a:pt x="30" y="177"/>
                  </a:cubicBezTo>
                  <a:cubicBezTo>
                    <a:pt x="30" y="194"/>
                    <a:pt x="37" y="220"/>
                    <a:pt x="60" y="220"/>
                  </a:cubicBezTo>
                  <a:cubicBezTo>
                    <a:pt x="64" y="220"/>
                    <a:pt x="68" y="219"/>
                    <a:pt x="72" y="218"/>
                  </a:cubicBezTo>
                  <a:cubicBezTo>
                    <a:pt x="101" y="218"/>
                    <a:pt x="91" y="186"/>
                    <a:pt x="101" y="147"/>
                  </a:cubicBezTo>
                  <a:cubicBezTo>
                    <a:pt x="91" y="115"/>
                    <a:pt x="81" y="74"/>
                    <a:pt x="81" y="35"/>
                  </a:cubicBezTo>
                  <a:cubicBezTo>
                    <a:pt x="73" y="17"/>
                    <a:pt x="65" y="0"/>
                    <a:pt x="45" y="0"/>
                  </a:cubicBezTo>
                  <a:close/>
                </a:path>
              </a:pathLst>
            </a:custGeom>
            <a:solidFill>
              <a:srgbClr val="BE25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1" name="Google Shape;2001;p24"/>
            <p:cNvSpPr/>
            <p:nvPr/>
          </p:nvSpPr>
          <p:spPr>
            <a:xfrm>
              <a:off x="1972200" y="2446850"/>
              <a:ext cx="2525" cy="3425"/>
            </a:xfrm>
            <a:custGeom>
              <a:rect b="b" l="l" r="r" t="t"/>
              <a:pathLst>
                <a:path extrusionOk="0" h="137" w="101">
                  <a:moveTo>
                    <a:pt x="72" y="1"/>
                  </a:moveTo>
                  <a:cubicBezTo>
                    <a:pt x="69" y="1"/>
                    <a:pt x="65" y="2"/>
                    <a:pt x="61" y="4"/>
                  </a:cubicBezTo>
                  <a:cubicBezTo>
                    <a:pt x="20" y="24"/>
                    <a:pt x="10" y="66"/>
                    <a:pt x="0" y="105"/>
                  </a:cubicBezTo>
                  <a:cubicBezTo>
                    <a:pt x="0" y="115"/>
                    <a:pt x="10" y="137"/>
                    <a:pt x="29" y="137"/>
                  </a:cubicBezTo>
                  <a:cubicBezTo>
                    <a:pt x="81" y="115"/>
                    <a:pt x="81" y="75"/>
                    <a:pt x="100" y="34"/>
                  </a:cubicBezTo>
                  <a:cubicBezTo>
                    <a:pt x="93" y="18"/>
                    <a:pt x="85" y="1"/>
                    <a:pt x="72" y="1"/>
                  </a:cubicBezTo>
                  <a:close/>
                </a:path>
              </a:pathLst>
            </a:custGeom>
            <a:solidFill>
              <a:srgbClr val="BE25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2" name="Google Shape;2002;p24"/>
            <p:cNvSpPr/>
            <p:nvPr/>
          </p:nvSpPr>
          <p:spPr>
            <a:xfrm>
              <a:off x="2086125" y="2656175"/>
              <a:ext cx="69125" cy="52450"/>
            </a:xfrm>
            <a:custGeom>
              <a:rect b="b" l="l" r="r" t="t"/>
              <a:pathLst>
                <a:path extrusionOk="0" h="2098" w="2765">
                  <a:moveTo>
                    <a:pt x="669" y="0"/>
                  </a:moveTo>
                  <a:cubicBezTo>
                    <a:pt x="630" y="0"/>
                    <a:pt x="591" y="5"/>
                    <a:pt x="551" y="15"/>
                  </a:cubicBezTo>
                  <a:cubicBezTo>
                    <a:pt x="226" y="64"/>
                    <a:pt x="20" y="350"/>
                    <a:pt x="10" y="676"/>
                  </a:cubicBezTo>
                  <a:cubicBezTo>
                    <a:pt x="1" y="994"/>
                    <a:pt x="123" y="1268"/>
                    <a:pt x="307" y="1513"/>
                  </a:cubicBezTo>
                  <a:cubicBezTo>
                    <a:pt x="542" y="1809"/>
                    <a:pt x="867" y="1983"/>
                    <a:pt x="1234" y="2064"/>
                  </a:cubicBezTo>
                  <a:cubicBezTo>
                    <a:pt x="1279" y="2072"/>
                    <a:pt x="1331" y="2097"/>
                    <a:pt x="1384" y="2097"/>
                  </a:cubicBezTo>
                  <a:cubicBezTo>
                    <a:pt x="1392" y="2097"/>
                    <a:pt x="1400" y="2097"/>
                    <a:pt x="1408" y="2095"/>
                  </a:cubicBezTo>
                  <a:cubicBezTo>
                    <a:pt x="1704" y="2022"/>
                    <a:pt x="1978" y="1922"/>
                    <a:pt x="2213" y="1728"/>
                  </a:cubicBezTo>
                  <a:cubicBezTo>
                    <a:pt x="2561" y="1432"/>
                    <a:pt x="2764" y="1055"/>
                    <a:pt x="2713" y="585"/>
                  </a:cubicBezTo>
                  <a:cubicBezTo>
                    <a:pt x="2678" y="228"/>
                    <a:pt x="2391" y="1"/>
                    <a:pt x="2078" y="1"/>
                  </a:cubicBezTo>
                  <a:cubicBezTo>
                    <a:pt x="1953" y="1"/>
                    <a:pt x="1824" y="37"/>
                    <a:pt x="1704" y="115"/>
                  </a:cubicBezTo>
                  <a:cubicBezTo>
                    <a:pt x="1572" y="218"/>
                    <a:pt x="1460" y="331"/>
                    <a:pt x="1367" y="482"/>
                  </a:cubicBezTo>
                  <a:cubicBezTo>
                    <a:pt x="1276" y="331"/>
                    <a:pt x="1163" y="208"/>
                    <a:pt x="1021" y="115"/>
                  </a:cubicBezTo>
                  <a:cubicBezTo>
                    <a:pt x="912" y="46"/>
                    <a:pt x="792" y="0"/>
                    <a:pt x="669" y="0"/>
                  </a:cubicBezTo>
                  <a:close/>
                </a:path>
              </a:pathLst>
            </a:custGeom>
            <a:solidFill>
              <a:srgbClr val="DD5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3" name="Google Shape;2003;p24"/>
            <p:cNvSpPr/>
            <p:nvPr/>
          </p:nvSpPr>
          <p:spPr>
            <a:xfrm>
              <a:off x="2080800" y="2631500"/>
              <a:ext cx="16075" cy="16375"/>
            </a:xfrm>
            <a:custGeom>
              <a:rect b="b" l="l" r="r" t="t"/>
              <a:pathLst>
                <a:path extrusionOk="0" h="655" w="643">
                  <a:moveTo>
                    <a:pt x="270" y="0"/>
                  </a:moveTo>
                  <a:cubicBezTo>
                    <a:pt x="125" y="0"/>
                    <a:pt x="10" y="138"/>
                    <a:pt x="1" y="297"/>
                  </a:cubicBezTo>
                  <a:cubicBezTo>
                    <a:pt x="1" y="480"/>
                    <a:pt x="172" y="654"/>
                    <a:pt x="368" y="654"/>
                  </a:cubicBezTo>
                  <a:cubicBezTo>
                    <a:pt x="520" y="654"/>
                    <a:pt x="642" y="532"/>
                    <a:pt x="632" y="378"/>
                  </a:cubicBezTo>
                  <a:cubicBezTo>
                    <a:pt x="632" y="145"/>
                    <a:pt x="490" y="23"/>
                    <a:pt x="285" y="1"/>
                  </a:cubicBezTo>
                  <a:cubicBezTo>
                    <a:pt x="280" y="0"/>
                    <a:pt x="275" y="0"/>
                    <a:pt x="270" y="0"/>
                  </a:cubicBezTo>
                  <a:close/>
                </a:path>
              </a:pathLst>
            </a:custGeom>
            <a:solidFill>
              <a:srgbClr val="F9EA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4" name="Google Shape;2004;p24"/>
            <p:cNvSpPr/>
            <p:nvPr/>
          </p:nvSpPr>
          <p:spPr>
            <a:xfrm>
              <a:off x="2128475" y="2592775"/>
              <a:ext cx="12500" cy="13000"/>
            </a:xfrm>
            <a:custGeom>
              <a:rect b="b" l="l" r="r" t="t"/>
              <a:pathLst>
                <a:path extrusionOk="0" h="520" w="500">
                  <a:moveTo>
                    <a:pt x="275" y="0"/>
                  </a:moveTo>
                  <a:cubicBezTo>
                    <a:pt x="133" y="0"/>
                    <a:pt x="1" y="132"/>
                    <a:pt x="1" y="287"/>
                  </a:cubicBezTo>
                  <a:cubicBezTo>
                    <a:pt x="1" y="419"/>
                    <a:pt x="101" y="519"/>
                    <a:pt x="265" y="519"/>
                  </a:cubicBezTo>
                  <a:cubicBezTo>
                    <a:pt x="387" y="519"/>
                    <a:pt x="490" y="397"/>
                    <a:pt x="500" y="255"/>
                  </a:cubicBezTo>
                  <a:cubicBezTo>
                    <a:pt x="500" y="113"/>
                    <a:pt x="407" y="10"/>
                    <a:pt x="275" y="0"/>
                  </a:cubicBezTo>
                  <a:close/>
                </a:path>
              </a:pathLst>
            </a:custGeom>
            <a:solidFill>
              <a:srgbClr val="F9EA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5" name="Google Shape;2005;p24"/>
            <p:cNvSpPr/>
            <p:nvPr/>
          </p:nvSpPr>
          <p:spPr>
            <a:xfrm>
              <a:off x="2168250" y="2700800"/>
              <a:ext cx="10150" cy="11425"/>
            </a:xfrm>
            <a:custGeom>
              <a:rect b="b" l="l" r="r" t="t"/>
              <a:pathLst>
                <a:path extrusionOk="0" h="457" w="406">
                  <a:moveTo>
                    <a:pt x="240" y="0"/>
                  </a:moveTo>
                  <a:cubicBezTo>
                    <a:pt x="228" y="0"/>
                    <a:pt x="216" y="2"/>
                    <a:pt x="204" y="4"/>
                  </a:cubicBezTo>
                  <a:cubicBezTo>
                    <a:pt x="113" y="14"/>
                    <a:pt x="20" y="115"/>
                    <a:pt x="10" y="227"/>
                  </a:cubicBezTo>
                  <a:cubicBezTo>
                    <a:pt x="1" y="330"/>
                    <a:pt x="72" y="433"/>
                    <a:pt x="162" y="452"/>
                  </a:cubicBezTo>
                  <a:cubicBezTo>
                    <a:pt x="175" y="455"/>
                    <a:pt x="188" y="456"/>
                    <a:pt x="201" y="456"/>
                  </a:cubicBezTo>
                  <a:cubicBezTo>
                    <a:pt x="277" y="456"/>
                    <a:pt x="342" y="406"/>
                    <a:pt x="377" y="320"/>
                  </a:cubicBezTo>
                  <a:cubicBezTo>
                    <a:pt x="397" y="279"/>
                    <a:pt x="397" y="237"/>
                    <a:pt x="397" y="198"/>
                  </a:cubicBezTo>
                  <a:cubicBezTo>
                    <a:pt x="406" y="71"/>
                    <a:pt x="329" y="0"/>
                    <a:pt x="240" y="0"/>
                  </a:cubicBezTo>
                  <a:close/>
                </a:path>
              </a:pathLst>
            </a:custGeom>
            <a:solidFill>
              <a:srgbClr val="F9EA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6" name="Google Shape;2006;p24"/>
            <p:cNvSpPr/>
            <p:nvPr/>
          </p:nvSpPr>
          <p:spPr>
            <a:xfrm>
              <a:off x="2047650" y="2684325"/>
              <a:ext cx="6625" cy="5575"/>
            </a:xfrm>
            <a:custGeom>
              <a:rect b="b" l="l" r="r" t="t"/>
              <a:pathLst>
                <a:path extrusionOk="0" h="223" w="265">
                  <a:moveTo>
                    <a:pt x="164" y="0"/>
                  </a:moveTo>
                  <a:cubicBezTo>
                    <a:pt x="81" y="0"/>
                    <a:pt x="0" y="61"/>
                    <a:pt x="0" y="122"/>
                  </a:cubicBezTo>
                  <a:cubicBezTo>
                    <a:pt x="0" y="184"/>
                    <a:pt x="42" y="223"/>
                    <a:pt x="113" y="223"/>
                  </a:cubicBezTo>
                  <a:cubicBezTo>
                    <a:pt x="174" y="223"/>
                    <a:pt x="255" y="142"/>
                    <a:pt x="255" y="81"/>
                  </a:cubicBezTo>
                  <a:cubicBezTo>
                    <a:pt x="264" y="29"/>
                    <a:pt x="225" y="0"/>
                    <a:pt x="164" y="0"/>
                  </a:cubicBezTo>
                  <a:close/>
                </a:path>
              </a:pathLst>
            </a:custGeom>
            <a:solidFill>
              <a:srgbClr val="F9B9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07" name="Google Shape;2007;p24"/>
          <p:cNvGrpSpPr/>
          <p:nvPr/>
        </p:nvGrpSpPr>
        <p:grpSpPr>
          <a:xfrm>
            <a:off x="2928119" y="7449217"/>
            <a:ext cx="1550417" cy="2239049"/>
            <a:chOff x="549850" y="2426390"/>
            <a:chExt cx="448499" cy="518322"/>
          </a:xfrm>
        </p:grpSpPr>
        <p:sp>
          <p:nvSpPr>
            <p:cNvPr id="2008" name="Google Shape;2008;p24"/>
            <p:cNvSpPr/>
            <p:nvPr/>
          </p:nvSpPr>
          <p:spPr>
            <a:xfrm rot="-5400000">
              <a:off x="516780" y="2463143"/>
              <a:ext cx="518322" cy="444816"/>
            </a:xfrm>
            <a:custGeom>
              <a:rect b="b" l="l" r="r" t="t"/>
              <a:pathLst>
                <a:path extrusionOk="0" h="16181" w="25887">
                  <a:moveTo>
                    <a:pt x="9486" y="1"/>
                  </a:moveTo>
                  <a:cubicBezTo>
                    <a:pt x="9225" y="1"/>
                    <a:pt x="8960" y="22"/>
                    <a:pt x="8691" y="70"/>
                  </a:cubicBezTo>
                  <a:cubicBezTo>
                    <a:pt x="4978" y="559"/>
                    <a:pt x="1683" y="3641"/>
                    <a:pt x="1451" y="7046"/>
                  </a:cubicBezTo>
                  <a:cubicBezTo>
                    <a:pt x="1368" y="7915"/>
                    <a:pt x="1439" y="8791"/>
                    <a:pt x="1133" y="9628"/>
                  </a:cubicBezTo>
                  <a:cubicBezTo>
                    <a:pt x="736" y="10617"/>
                    <a:pt x="166" y="11586"/>
                    <a:pt x="124" y="12666"/>
                  </a:cubicBezTo>
                  <a:cubicBezTo>
                    <a:pt x="1" y="15019"/>
                    <a:pt x="2656" y="16180"/>
                    <a:pt x="4952" y="16180"/>
                  </a:cubicBezTo>
                  <a:cubicBezTo>
                    <a:pt x="5113" y="16180"/>
                    <a:pt x="5272" y="16175"/>
                    <a:pt x="5428" y="16163"/>
                  </a:cubicBezTo>
                  <a:cubicBezTo>
                    <a:pt x="7436" y="16144"/>
                    <a:pt x="9577" y="15960"/>
                    <a:pt x="11638" y="15828"/>
                  </a:cubicBezTo>
                  <a:cubicBezTo>
                    <a:pt x="13036" y="15767"/>
                    <a:pt x="14443" y="15828"/>
                    <a:pt x="15831" y="15593"/>
                  </a:cubicBezTo>
                  <a:cubicBezTo>
                    <a:pt x="19796" y="14981"/>
                    <a:pt x="23603" y="12524"/>
                    <a:pt x="24814" y="8974"/>
                  </a:cubicBezTo>
                  <a:cubicBezTo>
                    <a:pt x="25886" y="5699"/>
                    <a:pt x="23713" y="1866"/>
                    <a:pt x="19919" y="1161"/>
                  </a:cubicBezTo>
                  <a:cubicBezTo>
                    <a:pt x="18936" y="897"/>
                    <a:pt x="17934" y="836"/>
                    <a:pt x="16928" y="836"/>
                  </a:cubicBezTo>
                  <a:cubicBezTo>
                    <a:pt x="16072" y="836"/>
                    <a:pt x="15214" y="880"/>
                    <a:pt x="14362" y="880"/>
                  </a:cubicBezTo>
                  <a:cubicBezTo>
                    <a:pt x="14253" y="880"/>
                    <a:pt x="14144" y="879"/>
                    <a:pt x="14035" y="878"/>
                  </a:cubicBezTo>
                  <a:cubicBezTo>
                    <a:pt x="12489" y="745"/>
                    <a:pt x="11048" y="1"/>
                    <a:pt x="9486" y="1"/>
                  </a:cubicBezTo>
                  <a:close/>
                </a:path>
              </a:pathLst>
            </a:custGeom>
            <a:solidFill>
              <a:srgbClr val="F9B9C8">
                <a:alpha val="11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9" name="Google Shape;2009;p24"/>
            <p:cNvSpPr/>
            <p:nvPr/>
          </p:nvSpPr>
          <p:spPr>
            <a:xfrm rot="-7683446">
              <a:off x="897352" y="2504057"/>
              <a:ext cx="112338" cy="27804"/>
            </a:xfrm>
            <a:custGeom>
              <a:rect b="b" l="l" r="r" t="t"/>
              <a:pathLst>
                <a:path extrusionOk="0" h="974" w="5806">
                  <a:moveTo>
                    <a:pt x="1696" y="1"/>
                  </a:moveTo>
                  <a:cubicBezTo>
                    <a:pt x="1311" y="1"/>
                    <a:pt x="0" y="125"/>
                    <a:pt x="440" y="694"/>
                  </a:cubicBezTo>
                  <a:cubicBezTo>
                    <a:pt x="1061" y="920"/>
                    <a:pt x="1744" y="973"/>
                    <a:pt x="2433" y="973"/>
                  </a:cubicBezTo>
                  <a:cubicBezTo>
                    <a:pt x="3024" y="973"/>
                    <a:pt x="3620" y="934"/>
                    <a:pt x="4185" y="929"/>
                  </a:cubicBezTo>
                  <a:cubicBezTo>
                    <a:pt x="4592" y="919"/>
                    <a:pt x="5806" y="591"/>
                    <a:pt x="5062" y="175"/>
                  </a:cubicBezTo>
                  <a:cubicBezTo>
                    <a:pt x="4837" y="66"/>
                    <a:pt x="4605" y="43"/>
                    <a:pt x="4370" y="43"/>
                  </a:cubicBezTo>
                  <a:cubicBezTo>
                    <a:pt x="4251" y="43"/>
                    <a:pt x="4132" y="49"/>
                    <a:pt x="4011" y="53"/>
                  </a:cubicBezTo>
                  <a:cubicBezTo>
                    <a:pt x="3852" y="60"/>
                    <a:pt x="3703" y="64"/>
                    <a:pt x="3559" y="64"/>
                  </a:cubicBezTo>
                  <a:cubicBezTo>
                    <a:pt x="2959" y="64"/>
                    <a:pt x="2461" y="9"/>
                    <a:pt x="1738" y="2"/>
                  </a:cubicBezTo>
                  <a:cubicBezTo>
                    <a:pt x="1725" y="1"/>
                    <a:pt x="1711" y="1"/>
                    <a:pt x="1696" y="1"/>
                  </a:cubicBezTo>
                  <a:close/>
                </a:path>
              </a:pathLst>
            </a:custGeom>
            <a:solidFill>
              <a:srgbClr val="F9B9C8">
                <a:alpha val="11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0" name="Google Shape;2010;p24"/>
            <p:cNvSpPr/>
            <p:nvPr/>
          </p:nvSpPr>
          <p:spPr>
            <a:xfrm rot="-5400000">
              <a:off x="535636" y="2817391"/>
              <a:ext cx="74143" cy="45716"/>
            </a:xfrm>
            <a:custGeom>
              <a:rect b="b" l="l" r="r" t="t"/>
              <a:pathLst>
                <a:path extrusionOk="0" h="1663" w="3703">
                  <a:moveTo>
                    <a:pt x="2355" y="0"/>
                  </a:moveTo>
                  <a:cubicBezTo>
                    <a:pt x="1551" y="0"/>
                    <a:pt x="1" y="1644"/>
                    <a:pt x="910" y="1663"/>
                  </a:cubicBezTo>
                  <a:cubicBezTo>
                    <a:pt x="1245" y="1408"/>
                    <a:pt x="1499" y="1083"/>
                    <a:pt x="1940" y="950"/>
                  </a:cubicBezTo>
                  <a:cubicBezTo>
                    <a:pt x="2501" y="828"/>
                    <a:pt x="3702" y="165"/>
                    <a:pt x="2459" y="10"/>
                  </a:cubicBezTo>
                  <a:cubicBezTo>
                    <a:pt x="2426" y="3"/>
                    <a:pt x="2391" y="0"/>
                    <a:pt x="2355" y="0"/>
                  </a:cubicBezTo>
                  <a:close/>
                </a:path>
              </a:pathLst>
            </a:custGeom>
            <a:solidFill>
              <a:srgbClr val="F9B9C8">
                <a:alpha val="11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1" name="Google Shape;2011;p24"/>
            <p:cNvSpPr/>
            <p:nvPr/>
          </p:nvSpPr>
          <p:spPr>
            <a:xfrm rot="-5400000">
              <a:off x="598630" y="2860433"/>
              <a:ext cx="15037" cy="17539"/>
            </a:xfrm>
            <a:custGeom>
              <a:rect b="b" l="l" r="r" t="t"/>
              <a:pathLst>
                <a:path extrusionOk="0" h="638" w="751">
                  <a:moveTo>
                    <a:pt x="321" y="0"/>
                  </a:moveTo>
                  <a:cubicBezTo>
                    <a:pt x="133" y="0"/>
                    <a:pt x="1" y="235"/>
                    <a:pt x="1" y="394"/>
                  </a:cubicBezTo>
                  <a:cubicBezTo>
                    <a:pt x="18" y="570"/>
                    <a:pt x="96" y="638"/>
                    <a:pt x="189" y="638"/>
                  </a:cubicBezTo>
                  <a:cubicBezTo>
                    <a:pt x="422" y="638"/>
                    <a:pt x="751" y="212"/>
                    <a:pt x="451" y="36"/>
                  </a:cubicBezTo>
                  <a:cubicBezTo>
                    <a:pt x="406" y="11"/>
                    <a:pt x="362" y="0"/>
                    <a:pt x="321" y="0"/>
                  </a:cubicBezTo>
                  <a:close/>
                </a:path>
              </a:pathLst>
            </a:custGeom>
            <a:solidFill>
              <a:srgbClr val="F9B9C8">
                <a:alpha val="11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12" name="Google Shape;2012;p24"/>
          <p:cNvSpPr txBox="1"/>
          <p:nvPr/>
        </p:nvSpPr>
        <p:spPr>
          <a:xfrm>
            <a:off x="4330123" y="6745345"/>
            <a:ext cx="3100500" cy="809400"/>
          </a:xfrm>
          <a:prstGeom prst="rect">
            <a:avLst/>
          </a:prstGeom>
          <a:noFill/>
          <a:ln>
            <a:noFill/>
          </a:ln>
        </p:spPr>
        <p:txBody>
          <a:bodyPr anchorCtr="0" anchor="t" bIns="91425" lIns="91425" spcFirstLastPara="1" rIns="91425" wrap="square" tIns="91425">
            <a:noAutofit/>
          </a:bodyPr>
          <a:lstStyle/>
          <a:p>
            <a:pPr indent="-192250" lvl="0" marL="352799" rtl="0" algn="l">
              <a:spcBef>
                <a:spcPts val="0"/>
              </a:spcBef>
              <a:spcAft>
                <a:spcPts val="0"/>
              </a:spcAft>
              <a:buClr>
                <a:schemeClr val="dk1"/>
              </a:buClr>
              <a:buSzPts val="1100"/>
              <a:buFont typeface="Mada"/>
              <a:buChar char="●"/>
            </a:pPr>
            <a:r>
              <a:rPr b="1" lang="en-GB" sz="1100">
                <a:solidFill>
                  <a:srgbClr val="6AA84F"/>
                </a:solidFill>
                <a:latin typeface="Mada"/>
                <a:ea typeface="Mada"/>
                <a:cs typeface="Mada"/>
                <a:sym typeface="Mada"/>
              </a:rPr>
              <a:t>Investigation</a:t>
            </a:r>
            <a:r>
              <a:rPr b="1" lang="en-GB" sz="1100">
                <a:solidFill>
                  <a:srgbClr val="6AA84F"/>
                </a:solidFill>
                <a:latin typeface="Mada"/>
                <a:ea typeface="Mada"/>
                <a:cs typeface="Mada"/>
                <a:sym typeface="Mada"/>
              </a:rPr>
              <a:t>: </a:t>
            </a:r>
            <a:endParaRPr b="1" sz="1100">
              <a:solidFill>
                <a:srgbClr val="6AA84F"/>
              </a:solidFill>
              <a:latin typeface="Mada"/>
              <a:ea typeface="Mada"/>
              <a:cs typeface="Mada"/>
              <a:sym typeface="Mada"/>
            </a:endParaRPr>
          </a:p>
          <a:p>
            <a:pPr indent="-192250" lvl="1" marL="737999" rtl="0" algn="l">
              <a:spcBef>
                <a:spcPts val="0"/>
              </a:spcBef>
              <a:spcAft>
                <a:spcPts val="0"/>
              </a:spcAft>
              <a:buClr>
                <a:schemeClr val="dk1"/>
              </a:buClr>
              <a:buSzPts val="1100"/>
              <a:buFont typeface="Mada"/>
              <a:buChar char="○"/>
            </a:pPr>
            <a:r>
              <a:rPr b="1" lang="en-GB" sz="1100">
                <a:solidFill>
                  <a:srgbClr val="6AA84F"/>
                </a:solidFill>
                <a:latin typeface="Mada"/>
                <a:ea typeface="Mada"/>
                <a:cs typeface="Mada"/>
                <a:sym typeface="Mada"/>
              </a:rPr>
              <a:t>US:</a:t>
            </a:r>
            <a:r>
              <a:rPr lang="en-GB" sz="1100">
                <a:solidFill>
                  <a:srgbClr val="6AA84F"/>
                </a:solidFill>
                <a:latin typeface="Mada"/>
                <a:ea typeface="Mada"/>
                <a:cs typeface="Mada"/>
                <a:sym typeface="Mada"/>
              </a:rPr>
              <a:t> is diagnostic. </a:t>
            </a:r>
            <a:endParaRPr sz="1100">
              <a:solidFill>
                <a:srgbClr val="6AA84F"/>
              </a:solidFill>
              <a:latin typeface="Mada"/>
              <a:ea typeface="Mada"/>
              <a:cs typeface="Mada"/>
              <a:sym typeface="Mada"/>
            </a:endParaRPr>
          </a:p>
          <a:p>
            <a:pPr indent="-192250" lvl="1" marL="737999" rtl="0" algn="l">
              <a:spcBef>
                <a:spcPts val="0"/>
              </a:spcBef>
              <a:spcAft>
                <a:spcPts val="0"/>
              </a:spcAft>
              <a:buClr>
                <a:schemeClr val="dk1"/>
              </a:buClr>
              <a:buSzPts val="1100"/>
              <a:buFont typeface="Mada"/>
              <a:buChar char="○"/>
            </a:pPr>
            <a:r>
              <a:rPr lang="en-GB" sz="1100">
                <a:solidFill>
                  <a:srgbClr val="6AA84F"/>
                </a:solidFill>
                <a:latin typeface="Mada"/>
                <a:ea typeface="Mada"/>
                <a:cs typeface="Mada"/>
                <a:sym typeface="Mada"/>
              </a:rPr>
              <a:t>Over the age of 40 mammogram is needed to exclude malignancy.</a:t>
            </a:r>
            <a:endParaRPr sz="1100">
              <a:solidFill>
                <a:srgbClr val="6AA84F"/>
              </a:solidFill>
              <a:latin typeface="Mada"/>
              <a:ea typeface="Mada"/>
              <a:cs typeface="Mada"/>
              <a:sym typeface="Mada"/>
            </a:endParaRPr>
          </a:p>
          <a:p>
            <a:pPr indent="-192250" lvl="0" marL="352799" rtl="0" algn="l">
              <a:spcBef>
                <a:spcPts val="0"/>
              </a:spcBef>
              <a:spcAft>
                <a:spcPts val="0"/>
              </a:spcAft>
              <a:buClr>
                <a:schemeClr val="dk1"/>
              </a:buClr>
              <a:buSzPts val="1100"/>
              <a:buFont typeface="Mada"/>
              <a:buChar char="●"/>
            </a:pPr>
            <a:r>
              <a:rPr b="1" lang="en-GB" sz="1100">
                <a:solidFill>
                  <a:srgbClr val="6AA84F"/>
                </a:solidFill>
                <a:latin typeface="Mada"/>
                <a:ea typeface="Mada"/>
                <a:cs typeface="Mada"/>
                <a:sym typeface="Mada"/>
              </a:rPr>
              <a:t>Treatment:</a:t>
            </a:r>
            <a:r>
              <a:rPr b="1" lang="en-GB" sz="1100">
                <a:solidFill>
                  <a:srgbClr val="6AA84F"/>
                </a:solidFill>
                <a:latin typeface="Mada"/>
                <a:ea typeface="Mada"/>
                <a:cs typeface="Mada"/>
                <a:sym typeface="Mada"/>
              </a:rPr>
              <a:t> </a:t>
            </a:r>
            <a:endParaRPr b="1" sz="1100">
              <a:solidFill>
                <a:srgbClr val="6AA84F"/>
              </a:solidFill>
              <a:latin typeface="Mada"/>
              <a:ea typeface="Mada"/>
              <a:cs typeface="Mada"/>
              <a:sym typeface="Mada"/>
            </a:endParaRPr>
          </a:p>
          <a:p>
            <a:pPr indent="-192250" lvl="1" marL="737999" rtl="0" algn="l">
              <a:spcBef>
                <a:spcPts val="0"/>
              </a:spcBef>
              <a:spcAft>
                <a:spcPts val="0"/>
              </a:spcAft>
              <a:buClr>
                <a:schemeClr val="dk1"/>
              </a:buClr>
              <a:buSzPts val="1100"/>
              <a:buFont typeface="Mada"/>
              <a:buChar char="○"/>
            </a:pPr>
            <a:r>
              <a:rPr lang="en-GB" sz="1100">
                <a:latin typeface="Mada"/>
                <a:ea typeface="Mada"/>
                <a:cs typeface="Mada"/>
                <a:sym typeface="Mada"/>
              </a:rPr>
              <a:t>Reassurance</a:t>
            </a:r>
            <a:r>
              <a:rPr lang="en-GB" sz="1100">
                <a:solidFill>
                  <a:srgbClr val="6AA84F"/>
                </a:solidFill>
                <a:latin typeface="Mada"/>
                <a:ea typeface="Mada"/>
                <a:cs typeface="Mada"/>
                <a:sym typeface="Mada"/>
              </a:rPr>
              <a:t>, </a:t>
            </a:r>
            <a:r>
              <a:rPr lang="en-GB" sz="1100">
                <a:solidFill>
                  <a:srgbClr val="6AA84F"/>
                </a:solidFill>
                <a:latin typeface="Mada"/>
                <a:ea typeface="Mada"/>
                <a:cs typeface="Mada"/>
                <a:sym typeface="Mada"/>
              </a:rPr>
              <a:t>local cleaning externally and avoid squeezing the nipple as it will only increase the chance of trauma and retraction. </a:t>
            </a:r>
            <a:endParaRPr sz="1100">
              <a:solidFill>
                <a:srgbClr val="6AA84F"/>
              </a:solidFill>
              <a:latin typeface="Mada"/>
              <a:ea typeface="Mada"/>
              <a:cs typeface="Mada"/>
              <a:sym typeface="Mada"/>
            </a:endParaRPr>
          </a:p>
          <a:p>
            <a:pPr indent="-192250" lvl="1" marL="737999" rtl="0" algn="l">
              <a:spcBef>
                <a:spcPts val="0"/>
              </a:spcBef>
              <a:spcAft>
                <a:spcPts val="0"/>
              </a:spcAft>
              <a:buClr>
                <a:schemeClr val="dk1"/>
              </a:buClr>
              <a:buSzPts val="1100"/>
              <a:buFont typeface="Mada"/>
              <a:buChar char="○"/>
            </a:pPr>
            <a:r>
              <a:rPr lang="en-GB" sz="1100">
                <a:solidFill>
                  <a:srgbClr val="6AA84F"/>
                </a:solidFill>
                <a:latin typeface="Mada"/>
                <a:ea typeface="Mada"/>
                <a:cs typeface="Mada"/>
                <a:sym typeface="Mada"/>
              </a:rPr>
              <a:t>If there’s fever, pain and tenderness, </a:t>
            </a:r>
            <a:r>
              <a:rPr lang="en-GB" sz="1100">
                <a:latin typeface="Mada"/>
                <a:ea typeface="Mada"/>
                <a:cs typeface="Mada"/>
                <a:sym typeface="Mada"/>
              </a:rPr>
              <a:t>excise </a:t>
            </a:r>
            <a:r>
              <a:rPr lang="en-GB" sz="1100">
                <a:solidFill>
                  <a:srgbClr val="6AA84F"/>
                </a:solidFill>
                <a:latin typeface="Mada"/>
                <a:ea typeface="Mada"/>
                <a:cs typeface="Mada"/>
                <a:sym typeface="Mada"/>
              </a:rPr>
              <a:t>the dilated ducts surgically to avoid the risk of developing periductal mastitis and abscess.</a:t>
            </a:r>
            <a:r>
              <a:rPr lang="en-GB" sz="1100">
                <a:solidFill>
                  <a:srgbClr val="6AA84F"/>
                </a:solidFill>
                <a:latin typeface="Mada"/>
                <a:ea typeface="Mada"/>
                <a:cs typeface="Mada"/>
                <a:sym typeface="Mada"/>
              </a:rPr>
              <a:t> </a:t>
            </a:r>
            <a:endParaRPr sz="1100">
              <a:solidFill>
                <a:srgbClr val="6AA84F"/>
              </a:solidFill>
              <a:latin typeface="Mada"/>
              <a:ea typeface="Mada"/>
              <a:cs typeface="Mada"/>
              <a:sym typeface="Mada"/>
            </a:endParaRPr>
          </a:p>
          <a:p>
            <a:pPr indent="-192250" lvl="1" marL="737999" rtl="0" algn="l">
              <a:spcBef>
                <a:spcPts val="0"/>
              </a:spcBef>
              <a:spcAft>
                <a:spcPts val="0"/>
              </a:spcAft>
              <a:buClr>
                <a:schemeClr val="dk1"/>
              </a:buClr>
              <a:buSzPts val="1100"/>
              <a:buFont typeface="Mada"/>
              <a:buChar char="○"/>
            </a:pPr>
            <a:r>
              <a:rPr lang="en-GB" sz="1100">
                <a:solidFill>
                  <a:srgbClr val="FF0000"/>
                </a:solidFill>
                <a:latin typeface="Mada"/>
                <a:ea typeface="Mada"/>
                <a:cs typeface="Mada"/>
                <a:sym typeface="Mada"/>
              </a:rPr>
              <a:t>Diabitic patient with duct ectasia are at increased risk for periductal abscess.</a:t>
            </a:r>
            <a:endParaRPr sz="1100">
              <a:solidFill>
                <a:srgbClr val="6AA84F"/>
              </a:solidFill>
              <a:latin typeface="Mada"/>
              <a:ea typeface="Mada"/>
              <a:cs typeface="Mada"/>
              <a:sym typeface="Mada"/>
            </a:endParaRPr>
          </a:p>
        </p:txBody>
      </p:sp>
      <p:sp>
        <p:nvSpPr>
          <p:cNvPr id="2013" name="Google Shape;2013;p24"/>
          <p:cNvSpPr/>
          <p:nvPr/>
        </p:nvSpPr>
        <p:spPr>
          <a:xfrm>
            <a:off x="2026575" y="5638506"/>
            <a:ext cx="3536400" cy="718200"/>
          </a:xfrm>
          <a:prstGeom prst="roundRect">
            <a:avLst>
              <a:gd fmla="val 50000" name="adj"/>
            </a:avLst>
          </a:prstGeom>
          <a:solidFill>
            <a:srgbClr val="EDF9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006D77"/>
                </a:solidFill>
                <a:latin typeface="Lora"/>
                <a:ea typeface="Lora"/>
                <a:cs typeface="Lora"/>
                <a:sym typeface="Lora"/>
              </a:rPr>
              <a:t>Duct Ectasia</a:t>
            </a:r>
            <a:endParaRPr b="1" sz="1200">
              <a:solidFill>
                <a:srgbClr val="006D77"/>
              </a:solidFill>
              <a:latin typeface="Lora"/>
              <a:ea typeface="Lora"/>
              <a:cs typeface="Lora"/>
              <a:sym typeface="Lora"/>
            </a:endParaRPr>
          </a:p>
        </p:txBody>
      </p:sp>
      <p:cxnSp>
        <p:nvCxnSpPr>
          <p:cNvPr id="2014" name="Google Shape;2014;p24"/>
          <p:cNvCxnSpPr/>
          <p:nvPr/>
        </p:nvCxnSpPr>
        <p:spPr>
          <a:xfrm flipH="1" rot="10800000">
            <a:off x="3780873" y="6589395"/>
            <a:ext cx="1325100" cy="903300"/>
          </a:xfrm>
          <a:prstGeom prst="bentConnector3">
            <a:avLst>
              <a:gd fmla="val 0" name="adj1"/>
            </a:avLst>
          </a:prstGeom>
          <a:noFill/>
          <a:ln cap="flat" cmpd="sng" w="28575">
            <a:solidFill>
              <a:srgbClr val="ABE5D9"/>
            </a:solidFill>
            <a:prstDash val="dash"/>
            <a:round/>
            <a:headEnd len="med" w="med" type="none"/>
            <a:tailEnd len="med" w="med" type="oval"/>
          </a:ln>
        </p:spPr>
      </p:cxnSp>
      <p:pic>
        <p:nvPicPr>
          <p:cNvPr id="2015" name="Google Shape;2015;p24"/>
          <p:cNvPicPr preferRelativeResize="0"/>
          <p:nvPr/>
        </p:nvPicPr>
        <p:blipFill rotWithShape="1">
          <a:blip r:embed="rId3">
            <a:alphaModFix/>
          </a:blip>
          <a:srcRect b="0" l="6552" r="6543" t="0"/>
          <a:stretch/>
        </p:blipFill>
        <p:spPr>
          <a:xfrm>
            <a:off x="4478525" y="5702099"/>
            <a:ext cx="769276" cy="591000"/>
          </a:xfrm>
          <a:prstGeom prst="rect">
            <a:avLst/>
          </a:prstGeom>
          <a:noFill/>
          <a:ln cap="flat" cmpd="sng" w="19050">
            <a:solidFill>
              <a:srgbClr val="FFDDD2"/>
            </a:solidFill>
            <a:prstDash val="solid"/>
            <a:round/>
            <a:headEnd len="sm" w="sm" type="none"/>
            <a:tailEnd len="sm" w="sm" type="none"/>
          </a:ln>
        </p:spPr>
      </p:pic>
      <p:pic>
        <p:nvPicPr>
          <p:cNvPr id="2016" name="Google Shape;2016;p24"/>
          <p:cNvPicPr preferRelativeResize="0"/>
          <p:nvPr/>
        </p:nvPicPr>
        <p:blipFill>
          <a:blip r:embed="rId4">
            <a:alphaModFix/>
          </a:blip>
          <a:stretch>
            <a:fillRect/>
          </a:stretch>
        </p:blipFill>
        <p:spPr>
          <a:xfrm>
            <a:off x="4477962" y="1445025"/>
            <a:ext cx="770400" cy="590399"/>
          </a:xfrm>
          <a:prstGeom prst="rect">
            <a:avLst/>
          </a:prstGeom>
          <a:noFill/>
          <a:ln cap="flat" cmpd="sng" w="19050">
            <a:solidFill>
              <a:srgbClr val="FFDDD2"/>
            </a:solidFill>
            <a:prstDash val="solid"/>
            <a:round/>
            <a:headEnd len="sm" w="sm" type="none"/>
            <a:tailEnd len="sm" w="sm" type="none"/>
          </a:ln>
        </p:spPr>
      </p:pic>
      <p:sp>
        <p:nvSpPr>
          <p:cNvPr id="2017" name="Google Shape;2017;p24"/>
          <p:cNvSpPr/>
          <p:nvPr/>
        </p:nvSpPr>
        <p:spPr>
          <a:xfrm>
            <a:off x="74475" y="10159950"/>
            <a:ext cx="7440600" cy="4560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292100" lvl="0" marL="457200" rtl="0" algn="l">
              <a:spcBef>
                <a:spcPts val="0"/>
              </a:spcBef>
              <a:spcAft>
                <a:spcPts val="0"/>
              </a:spcAft>
              <a:buClr>
                <a:srgbClr val="6AA84F"/>
              </a:buClr>
              <a:buSzPts val="1000"/>
              <a:buFont typeface="Mada"/>
              <a:buAutoNum type="arabicPeriod"/>
            </a:pPr>
            <a:r>
              <a:rPr lang="en-GB" sz="1000">
                <a:solidFill>
                  <a:srgbClr val="6AA84F"/>
                </a:solidFill>
                <a:latin typeface="Mada"/>
                <a:ea typeface="Mada"/>
                <a:cs typeface="Mada"/>
                <a:sym typeface="Mada"/>
              </a:rPr>
              <a:t>Extra: fistula is an opening between two epithelial surfaces. While sinus is a blind-ended tract that extends from the surface of an organ to an underlying area or abscess cavity.</a:t>
            </a:r>
            <a:endParaRPr sz="1000">
              <a:latin typeface="Mada"/>
              <a:ea typeface="Mada"/>
              <a:cs typeface="Mada"/>
              <a:sym typeface="Mad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1" name="Shape 2021"/>
        <p:cNvGrpSpPr/>
        <p:nvPr/>
      </p:nvGrpSpPr>
      <p:grpSpPr>
        <a:xfrm>
          <a:off x="0" y="0"/>
          <a:ext cx="0" cy="0"/>
          <a:chOff x="0" y="0"/>
          <a:chExt cx="0" cy="0"/>
        </a:xfrm>
      </p:grpSpPr>
      <p:pic>
        <p:nvPicPr>
          <p:cNvPr id="2022" name="Google Shape;2022;p25"/>
          <p:cNvPicPr preferRelativeResize="0"/>
          <p:nvPr/>
        </p:nvPicPr>
        <p:blipFill rotWithShape="1">
          <a:blip r:embed="rId3">
            <a:alphaModFix/>
          </a:blip>
          <a:srcRect b="0" l="6195" r="3364" t="0"/>
          <a:stretch/>
        </p:blipFill>
        <p:spPr>
          <a:xfrm>
            <a:off x="5379979" y="8768214"/>
            <a:ext cx="1564226" cy="1001992"/>
          </a:xfrm>
          <a:prstGeom prst="rect">
            <a:avLst/>
          </a:prstGeom>
          <a:noFill/>
          <a:ln>
            <a:noFill/>
          </a:ln>
        </p:spPr>
      </p:pic>
      <p:sp>
        <p:nvSpPr>
          <p:cNvPr id="2023" name="Google Shape;2023;p25"/>
          <p:cNvSpPr txBox="1"/>
          <p:nvPr/>
        </p:nvSpPr>
        <p:spPr>
          <a:xfrm>
            <a:off x="325275" y="5688550"/>
            <a:ext cx="7152900" cy="1237500"/>
          </a:xfrm>
          <a:prstGeom prst="rect">
            <a:avLst/>
          </a:prstGeom>
          <a:noFill/>
          <a:ln cap="flat" cmpd="sng" w="19050">
            <a:solidFill>
              <a:srgbClr val="ABE5D9"/>
            </a:solidFill>
            <a:prstDash val="lgDash"/>
            <a:round/>
            <a:headEnd len="sm" w="sm" type="none"/>
            <a:tailEnd len="sm" w="sm" type="none"/>
          </a:ln>
        </p:spPr>
        <p:txBody>
          <a:bodyPr anchorCtr="0" anchor="t" bIns="91425" lIns="91425" spcFirstLastPara="1" rIns="91425" wrap="square" tIns="91425">
            <a:noAutofit/>
          </a:bodyPr>
          <a:lstStyle/>
          <a:p>
            <a:pPr indent="0" lvl="0" marL="457200" rtl="0" algn="l">
              <a:spcBef>
                <a:spcPts val="0"/>
              </a:spcBef>
              <a:spcAft>
                <a:spcPts val="0"/>
              </a:spcAft>
              <a:buNone/>
            </a:pPr>
            <a:r>
              <a:t/>
            </a:r>
            <a:endParaRPr b="1" sz="1000">
              <a:solidFill>
                <a:schemeClr val="dk1"/>
              </a:solidFill>
              <a:latin typeface="Mada"/>
              <a:ea typeface="Mada"/>
              <a:cs typeface="Mada"/>
              <a:sym typeface="Mada"/>
            </a:endParaRPr>
          </a:p>
          <a:p>
            <a:pPr indent="0" lvl="0" marL="457200" rtl="0" algn="l">
              <a:spcBef>
                <a:spcPts val="0"/>
              </a:spcBef>
              <a:spcAft>
                <a:spcPts val="0"/>
              </a:spcAft>
              <a:buNone/>
            </a:pPr>
            <a:r>
              <a:rPr b="1" lang="en-GB" sz="1000">
                <a:solidFill>
                  <a:schemeClr val="dk1"/>
                </a:solidFill>
                <a:latin typeface="Mada"/>
                <a:ea typeface="Mada"/>
                <a:cs typeface="Mada"/>
                <a:sym typeface="Mada"/>
              </a:rPr>
              <a:t>Types of non-lactating infections:</a:t>
            </a:r>
            <a:endParaRPr b="1"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Central (periareolar) infection.</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Peripheral non-lactating abscesses.</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Tubercular mastitis.</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Skin-associated infection.</a:t>
            </a:r>
            <a:endParaRPr/>
          </a:p>
        </p:txBody>
      </p:sp>
      <p:grpSp>
        <p:nvGrpSpPr>
          <p:cNvPr id="2024" name="Google Shape;2024;p25"/>
          <p:cNvGrpSpPr/>
          <p:nvPr/>
        </p:nvGrpSpPr>
        <p:grpSpPr>
          <a:xfrm>
            <a:off x="142825" y="5688377"/>
            <a:ext cx="606001" cy="1237469"/>
            <a:chOff x="57300" y="3065335"/>
            <a:chExt cx="756650" cy="1991100"/>
          </a:xfrm>
        </p:grpSpPr>
        <p:sp>
          <p:nvSpPr>
            <p:cNvPr id="2025" name="Google Shape;2025;p25"/>
            <p:cNvSpPr/>
            <p:nvPr/>
          </p:nvSpPr>
          <p:spPr>
            <a:xfrm rot="5400000">
              <a:off x="-183850" y="3805225"/>
              <a:ext cx="1475700" cy="519900"/>
            </a:xfrm>
            <a:prstGeom prst="triangle">
              <a:avLst>
                <a:gd fmla="val 50106"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6" name="Google Shape;2026;p25"/>
            <p:cNvSpPr/>
            <p:nvPr/>
          </p:nvSpPr>
          <p:spPr>
            <a:xfrm rot="-5384461">
              <a:off x="-654310" y="3781435"/>
              <a:ext cx="1991120" cy="5589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27" name="Google Shape;2027;p25"/>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8" name="Google Shape;2028;p25"/>
          <p:cNvSpPr/>
          <p:nvPr/>
        </p:nvSpPr>
        <p:spPr>
          <a:xfrm>
            <a:off x="1834817" y="1503324"/>
            <a:ext cx="205200" cy="214200"/>
          </a:xfrm>
          <a:prstGeom prst="homePlate">
            <a:avLst>
              <a:gd fmla="val 50000" name="adj"/>
            </a:avLst>
          </a:prstGeom>
          <a:noFill/>
          <a:ln cap="flat" cmpd="sng" w="952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cxnSp>
        <p:nvCxnSpPr>
          <p:cNvPr id="2029" name="Google Shape;2029;p25"/>
          <p:cNvCxnSpPr/>
          <p:nvPr/>
        </p:nvCxnSpPr>
        <p:spPr>
          <a:xfrm>
            <a:off x="1601298" y="571232"/>
            <a:ext cx="4536000" cy="3600"/>
          </a:xfrm>
          <a:prstGeom prst="straightConnector1">
            <a:avLst/>
          </a:prstGeom>
          <a:noFill/>
          <a:ln cap="flat" cmpd="sng" w="19050">
            <a:solidFill>
              <a:srgbClr val="83C5BE"/>
            </a:solidFill>
            <a:prstDash val="solid"/>
            <a:round/>
            <a:headEnd len="med" w="med" type="oval"/>
            <a:tailEnd len="med" w="med" type="oval"/>
          </a:ln>
        </p:spPr>
      </p:cxnSp>
      <p:sp>
        <p:nvSpPr>
          <p:cNvPr id="2030" name="Google Shape;2030;p25"/>
          <p:cNvSpPr txBox="1"/>
          <p:nvPr/>
        </p:nvSpPr>
        <p:spPr>
          <a:xfrm>
            <a:off x="1095661" y="93907"/>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Breast Infection</a:t>
            </a:r>
            <a:endParaRPr sz="2200"/>
          </a:p>
        </p:txBody>
      </p:sp>
      <p:grpSp>
        <p:nvGrpSpPr>
          <p:cNvPr id="2031" name="Google Shape;2031;p25"/>
          <p:cNvGrpSpPr/>
          <p:nvPr/>
        </p:nvGrpSpPr>
        <p:grpSpPr>
          <a:xfrm>
            <a:off x="4522231" y="1225180"/>
            <a:ext cx="760735" cy="770469"/>
            <a:chOff x="3291950" y="1651150"/>
            <a:chExt cx="691200" cy="699600"/>
          </a:xfrm>
        </p:grpSpPr>
        <p:sp>
          <p:nvSpPr>
            <p:cNvPr id="2032" name="Google Shape;2032;p25"/>
            <p:cNvSpPr/>
            <p:nvPr/>
          </p:nvSpPr>
          <p:spPr>
            <a:xfrm>
              <a:off x="3291950" y="1651150"/>
              <a:ext cx="691200" cy="699600"/>
            </a:xfrm>
            <a:prstGeom prst="ellipse">
              <a:avLst/>
            </a:prstGeom>
            <a:noFill/>
            <a:ln cap="flat" cmpd="sng" w="952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2033" name="Google Shape;2033;p25"/>
            <p:cNvSpPr/>
            <p:nvPr/>
          </p:nvSpPr>
          <p:spPr>
            <a:xfrm>
              <a:off x="3327050" y="1686700"/>
              <a:ext cx="621000" cy="628500"/>
            </a:xfrm>
            <a:prstGeom prst="ellipse">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grpSp>
        <p:nvGrpSpPr>
          <p:cNvPr id="2034" name="Google Shape;2034;p25"/>
          <p:cNvGrpSpPr/>
          <p:nvPr/>
        </p:nvGrpSpPr>
        <p:grpSpPr>
          <a:xfrm>
            <a:off x="584760" y="1225180"/>
            <a:ext cx="760735" cy="770469"/>
            <a:chOff x="3291950" y="1651150"/>
            <a:chExt cx="691200" cy="699600"/>
          </a:xfrm>
        </p:grpSpPr>
        <p:sp>
          <p:nvSpPr>
            <p:cNvPr id="2035" name="Google Shape;2035;p25"/>
            <p:cNvSpPr/>
            <p:nvPr/>
          </p:nvSpPr>
          <p:spPr>
            <a:xfrm>
              <a:off x="3291950" y="1651150"/>
              <a:ext cx="691200" cy="699600"/>
            </a:xfrm>
            <a:prstGeom prst="ellipse">
              <a:avLst/>
            </a:prstGeom>
            <a:noFill/>
            <a:ln cap="flat" cmpd="sng" w="952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2036" name="Google Shape;2036;p25"/>
            <p:cNvSpPr/>
            <p:nvPr/>
          </p:nvSpPr>
          <p:spPr>
            <a:xfrm>
              <a:off x="3327050" y="1686700"/>
              <a:ext cx="621000" cy="628500"/>
            </a:xfrm>
            <a:prstGeom prst="ellipse">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2037" name="Google Shape;2037;p25"/>
          <p:cNvSpPr/>
          <p:nvPr/>
        </p:nvSpPr>
        <p:spPr>
          <a:xfrm>
            <a:off x="1860010" y="1532547"/>
            <a:ext cx="134100" cy="156000"/>
          </a:xfrm>
          <a:prstGeom prst="homePlate">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nvGrpSpPr>
          <p:cNvPr id="2038" name="Google Shape;2038;p25"/>
          <p:cNvGrpSpPr/>
          <p:nvPr/>
        </p:nvGrpSpPr>
        <p:grpSpPr>
          <a:xfrm>
            <a:off x="2549268" y="1225180"/>
            <a:ext cx="760735" cy="770469"/>
            <a:chOff x="3291950" y="1651150"/>
            <a:chExt cx="691200" cy="699600"/>
          </a:xfrm>
        </p:grpSpPr>
        <p:sp>
          <p:nvSpPr>
            <p:cNvPr id="2039" name="Google Shape;2039;p25"/>
            <p:cNvSpPr/>
            <p:nvPr/>
          </p:nvSpPr>
          <p:spPr>
            <a:xfrm>
              <a:off x="3291950" y="1651150"/>
              <a:ext cx="691200" cy="699600"/>
            </a:xfrm>
            <a:prstGeom prst="ellipse">
              <a:avLst/>
            </a:prstGeom>
            <a:noFill/>
            <a:ln cap="flat" cmpd="sng" w="952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2040" name="Google Shape;2040;p25"/>
            <p:cNvSpPr/>
            <p:nvPr/>
          </p:nvSpPr>
          <p:spPr>
            <a:xfrm>
              <a:off x="3327050" y="1686700"/>
              <a:ext cx="621000" cy="628500"/>
            </a:xfrm>
            <a:prstGeom prst="ellipse">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grpSp>
        <p:nvGrpSpPr>
          <p:cNvPr id="2041" name="Google Shape;2041;p25"/>
          <p:cNvGrpSpPr/>
          <p:nvPr/>
        </p:nvGrpSpPr>
        <p:grpSpPr>
          <a:xfrm>
            <a:off x="3799185" y="1503252"/>
            <a:ext cx="205092" cy="214305"/>
            <a:chOff x="2950663" y="9366325"/>
            <a:chExt cx="230700" cy="240900"/>
          </a:xfrm>
        </p:grpSpPr>
        <p:sp>
          <p:nvSpPr>
            <p:cNvPr id="2042" name="Google Shape;2042;p25"/>
            <p:cNvSpPr/>
            <p:nvPr/>
          </p:nvSpPr>
          <p:spPr>
            <a:xfrm>
              <a:off x="2950663" y="9366325"/>
              <a:ext cx="230700" cy="240900"/>
            </a:xfrm>
            <a:prstGeom prst="homePlate">
              <a:avLst>
                <a:gd fmla="val 50000" name="adj"/>
              </a:avLst>
            </a:prstGeom>
            <a:noFill/>
            <a:ln cap="flat" cmpd="sng" w="952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2043" name="Google Shape;2043;p25"/>
            <p:cNvSpPr/>
            <p:nvPr/>
          </p:nvSpPr>
          <p:spPr>
            <a:xfrm>
              <a:off x="2979000" y="9399175"/>
              <a:ext cx="150900" cy="175200"/>
            </a:xfrm>
            <a:prstGeom prst="homePlate">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2044" name="Google Shape;2044;p25"/>
          <p:cNvSpPr txBox="1"/>
          <p:nvPr/>
        </p:nvSpPr>
        <p:spPr>
          <a:xfrm>
            <a:off x="3888825" y="1919500"/>
            <a:ext cx="2088900" cy="51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000">
                <a:latin typeface="Mada"/>
                <a:ea typeface="Mada"/>
                <a:cs typeface="Mada"/>
                <a:sym typeface="Mada"/>
              </a:rPr>
              <a:t>Exclude </a:t>
            </a:r>
            <a:r>
              <a:rPr lang="en-GB" sz="1000">
                <a:latin typeface="Mada"/>
                <a:ea typeface="Mada"/>
                <a:cs typeface="Mada"/>
                <a:sym typeface="Mada"/>
              </a:rPr>
              <a:t>breast cancer </a:t>
            </a:r>
            <a:r>
              <a:rPr lang="en-GB" sz="1000">
                <a:solidFill>
                  <a:srgbClr val="6AA84F"/>
                </a:solidFill>
                <a:latin typeface="Mada"/>
                <a:ea typeface="Mada"/>
                <a:cs typeface="Mada"/>
                <a:sym typeface="Mada"/>
              </a:rPr>
              <a:t>by taking a biopsy from the walls of the abscess.</a:t>
            </a:r>
            <a:r>
              <a:rPr lang="en-GB" sz="1000">
                <a:latin typeface="Mada"/>
                <a:ea typeface="Mada"/>
                <a:cs typeface="Mada"/>
                <a:sym typeface="Mada"/>
              </a:rPr>
              <a:t> </a:t>
            </a:r>
            <a:r>
              <a:rPr lang="en-GB" sz="1000">
                <a:solidFill>
                  <a:srgbClr val="6AA84F"/>
                </a:solidFill>
                <a:latin typeface="Mada"/>
                <a:ea typeface="Mada"/>
                <a:cs typeface="Mada"/>
                <a:sym typeface="Mada"/>
              </a:rPr>
              <a:t>Because some types of breast cancers present with abscess formation. </a:t>
            </a:r>
            <a:endParaRPr sz="1000">
              <a:solidFill>
                <a:srgbClr val="6AA84F"/>
              </a:solidFill>
              <a:latin typeface="Fira Sans"/>
              <a:ea typeface="Fira Sans"/>
              <a:cs typeface="Fira Sans"/>
              <a:sym typeface="Fira Sans"/>
            </a:endParaRPr>
          </a:p>
        </p:txBody>
      </p:sp>
      <p:sp>
        <p:nvSpPr>
          <p:cNvPr id="2045" name="Google Shape;2045;p25"/>
          <p:cNvSpPr txBox="1"/>
          <p:nvPr/>
        </p:nvSpPr>
        <p:spPr>
          <a:xfrm>
            <a:off x="-63600" y="1919500"/>
            <a:ext cx="2186100" cy="51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latin typeface="Mada"/>
                <a:ea typeface="Mada"/>
                <a:cs typeface="Mada"/>
                <a:sym typeface="Mada"/>
              </a:rPr>
              <a:t>Give appropriate antibiotics early </a:t>
            </a:r>
            <a:r>
              <a:rPr lang="en-GB" sz="1000">
                <a:solidFill>
                  <a:srgbClr val="6AA84F"/>
                </a:solidFill>
                <a:latin typeface="Mada"/>
                <a:ea typeface="Mada"/>
                <a:cs typeface="Mada"/>
                <a:sym typeface="Mada"/>
              </a:rPr>
              <a:t>to </a:t>
            </a:r>
            <a:r>
              <a:rPr b="1" lang="en-GB" sz="1000">
                <a:solidFill>
                  <a:srgbClr val="6AA84F"/>
                </a:solidFill>
                <a:latin typeface="Mada"/>
                <a:ea typeface="Mada"/>
                <a:cs typeface="Mada"/>
                <a:sym typeface="Mada"/>
              </a:rPr>
              <a:t>prevent </a:t>
            </a:r>
            <a:r>
              <a:rPr lang="en-GB" sz="1000">
                <a:solidFill>
                  <a:srgbClr val="6AA84F"/>
                </a:solidFill>
                <a:latin typeface="Mada"/>
                <a:ea typeface="Mada"/>
                <a:cs typeface="Mada"/>
                <a:sym typeface="Mada"/>
              </a:rPr>
              <a:t>abscess formation</a:t>
            </a:r>
            <a:r>
              <a:rPr lang="en-GB" sz="1000">
                <a:latin typeface="Mada"/>
                <a:ea typeface="Mada"/>
                <a:cs typeface="Mada"/>
                <a:sym typeface="Mada"/>
              </a:rPr>
              <a:t>.</a:t>
            </a:r>
            <a:endParaRPr sz="1000">
              <a:solidFill>
                <a:srgbClr val="FFFFFF"/>
              </a:solidFill>
              <a:latin typeface="Fira Sans"/>
              <a:ea typeface="Fira Sans"/>
              <a:cs typeface="Fira Sans"/>
              <a:sym typeface="Fira Sans"/>
            </a:endParaRPr>
          </a:p>
        </p:txBody>
      </p:sp>
      <p:sp>
        <p:nvSpPr>
          <p:cNvPr id="2046" name="Google Shape;2046;p25"/>
          <p:cNvSpPr txBox="1"/>
          <p:nvPr/>
        </p:nvSpPr>
        <p:spPr>
          <a:xfrm>
            <a:off x="2029819" y="1919510"/>
            <a:ext cx="1799400" cy="51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latin typeface="Mada"/>
                <a:ea typeface="Mada"/>
                <a:cs typeface="Mada"/>
                <a:sym typeface="Mada"/>
              </a:rPr>
              <a:t>Confirm Abscess by </a:t>
            </a:r>
            <a:r>
              <a:rPr b="1" lang="en-GB" sz="1000">
                <a:latin typeface="Mada"/>
                <a:ea typeface="Mada"/>
                <a:cs typeface="Mada"/>
                <a:sym typeface="Mada"/>
              </a:rPr>
              <a:t>ultrasound </a:t>
            </a:r>
            <a:r>
              <a:rPr lang="en-GB" sz="1000">
                <a:latin typeface="Mada"/>
                <a:ea typeface="Mada"/>
                <a:cs typeface="Mada"/>
                <a:sym typeface="Mada"/>
              </a:rPr>
              <a:t>then </a:t>
            </a:r>
            <a:r>
              <a:rPr b="1" lang="en-GB" sz="1000">
                <a:latin typeface="Mada"/>
                <a:ea typeface="Mada"/>
                <a:cs typeface="Mada"/>
                <a:sym typeface="Mada"/>
              </a:rPr>
              <a:t>aspirate </a:t>
            </a:r>
            <a:r>
              <a:rPr lang="en-GB" sz="1000">
                <a:solidFill>
                  <a:srgbClr val="6AA84F"/>
                </a:solidFill>
                <a:latin typeface="Mada"/>
                <a:ea typeface="Mada"/>
                <a:cs typeface="Mada"/>
                <a:sym typeface="Mada"/>
              </a:rPr>
              <a:t>if small </a:t>
            </a:r>
            <a:r>
              <a:rPr b="1" lang="en-GB" sz="1000">
                <a:latin typeface="Mada"/>
                <a:ea typeface="Mada"/>
                <a:cs typeface="Mada"/>
                <a:sym typeface="Mada"/>
              </a:rPr>
              <a:t>or </a:t>
            </a:r>
            <a:r>
              <a:rPr lang="en-GB" sz="1000">
                <a:latin typeface="Mada"/>
                <a:ea typeface="Mada"/>
                <a:cs typeface="Mada"/>
                <a:sym typeface="Mada"/>
              </a:rPr>
              <a:t>surgically drain.</a:t>
            </a:r>
            <a:endParaRPr sz="1000">
              <a:solidFill>
                <a:srgbClr val="FFFFFF"/>
              </a:solidFill>
              <a:latin typeface="Fira Sans"/>
              <a:ea typeface="Fira Sans"/>
              <a:cs typeface="Fira Sans"/>
              <a:sym typeface="Fira Sans"/>
            </a:endParaRPr>
          </a:p>
        </p:txBody>
      </p:sp>
      <p:sp>
        <p:nvSpPr>
          <p:cNvPr id="2047" name="Google Shape;2047;p25"/>
          <p:cNvSpPr txBox="1"/>
          <p:nvPr/>
        </p:nvSpPr>
        <p:spPr>
          <a:xfrm>
            <a:off x="323350" y="650375"/>
            <a:ext cx="6422700" cy="4350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Can be divided into </a:t>
            </a:r>
            <a:r>
              <a:rPr b="1" lang="en-GB" sz="1100">
                <a:latin typeface="Mada"/>
                <a:ea typeface="Mada"/>
                <a:cs typeface="Mada"/>
                <a:sym typeface="Mada"/>
              </a:rPr>
              <a:t>lactational</a:t>
            </a:r>
            <a:r>
              <a:rPr lang="en-GB" sz="1100">
                <a:latin typeface="Mada"/>
                <a:ea typeface="Mada"/>
                <a:cs typeface="Mada"/>
                <a:sym typeface="Mada"/>
              </a:rPr>
              <a:t> and </a:t>
            </a:r>
            <a:r>
              <a:rPr b="1" lang="en-GB" sz="1100">
                <a:latin typeface="Mada"/>
                <a:ea typeface="Mada"/>
                <a:cs typeface="Mada"/>
                <a:sym typeface="Mada"/>
              </a:rPr>
              <a:t>non-lactational</a:t>
            </a:r>
            <a:r>
              <a:rPr lang="en-GB" sz="1100">
                <a:latin typeface="Mada"/>
                <a:ea typeface="Mada"/>
                <a:cs typeface="Mada"/>
                <a:sym typeface="Mada"/>
              </a:rPr>
              <a:t>.</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The principles of treatment:</a:t>
            </a:r>
            <a:endParaRPr sz="1100">
              <a:latin typeface="Mada"/>
              <a:ea typeface="Mada"/>
              <a:cs typeface="Mada"/>
              <a:sym typeface="Mada"/>
            </a:endParaRPr>
          </a:p>
        </p:txBody>
      </p:sp>
      <p:pic>
        <p:nvPicPr>
          <p:cNvPr id="2048" name="Google Shape;2048;p25"/>
          <p:cNvPicPr preferRelativeResize="0"/>
          <p:nvPr/>
        </p:nvPicPr>
        <p:blipFill>
          <a:blip r:embed="rId4">
            <a:alphaModFix/>
          </a:blip>
          <a:stretch>
            <a:fillRect/>
          </a:stretch>
        </p:blipFill>
        <p:spPr>
          <a:xfrm>
            <a:off x="709262" y="1319337"/>
            <a:ext cx="511500" cy="511500"/>
          </a:xfrm>
          <a:prstGeom prst="rect">
            <a:avLst/>
          </a:prstGeom>
          <a:noFill/>
          <a:ln>
            <a:noFill/>
          </a:ln>
        </p:spPr>
      </p:pic>
      <p:grpSp>
        <p:nvGrpSpPr>
          <p:cNvPr id="2049" name="Google Shape;2049;p25"/>
          <p:cNvGrpSpPr/>
          <p:nvPr/>
        </p:nvGrpSpPr>
        <p:grpSpPr>
          <a:xfrm>
            <a:off x="4732476" y="1354663"/>
            <a:ext cx="340249" cy="511483"/>
            <a:chOff x="4744075" y="4628525"/>
            <a:chExt cx="404625" cy="575800"/>
          </a:xfrm>
        </p:grpSpPr>
        <p:sp>
          <p:nvSpPr>
            <p:cNvPr id="2050" name="Google Shape;2050;p25"/>
            <p:cNvSpPr/>
            <p:nvPr/>
          </p:nvSpPr>
          <p:spPr>
            <a:xfrm>
              <a:off x="4807950" y="4628550"/>
              <a:ext cx="276900" cy="86025"/>
            </a:xfrm>
            <a:custGeom>
              <a:rect b="b" l="l" r="r" t="t"/>
              <a:pathLst>
                <a:path extrusionOk="0" h="3441" w="11076">
                  <a:moveTo>
                    <a:pt x="0" y="0"/>
                  </a:moveTo>
                  <a:lnTo>
                    <a:pt x="1980" y="3441"/>
                  </a:lnTo>
                  <a:lnTo>
                    <a:pt x="9095" y="3441"/>
                  </a:lnTo>
                  <a:lnTo>
                    <a:pt x="11075" y="0"/>
                  </a:lnTo>
                  <a:close/>
                </a:path>
              </a:pathLst>
            </a:custGeom>
            <a:solidFill>
              <a:srgbClr val="FF8F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1" name="Google Shape;2051;p25"/>
            <p:cNvSpPr/>
            <p:nvPr/>
          </p:nvSpPr>
          <p:spPr>
            <a:xfrm>
              <a:off x="4822975" y="4654625"/>
              <a:ext cx="246800" cy="59950"/>
            </a:xfrm>
            <a:custGeom>
              <a:rect b="b" l="l" r="r" t="t"/>
              <a:pathLst>
                <a:path extrusionOk="0" h="2398" w="9872">
                  <a:moveTo>
                    <a:pt x="0" y="1"/>
                  </a:moveTo>
                  <a:lnTo>
                    <a:pt x="1379" y="2398"/>
                  </a:lnTo>
                  <a:lnTo>
                    <a:pt x="8493" y="2398"/>
                  </a:lnTo>
                  <a:lnTo>
                    <a:pt x="9872" y="1"/>
                  </a:lnTo>
                  <a:close/>
                </a:path>
              </a:pathLst>
            </a:custGeom>
            <a:solidFill>
              <a:srgbClr val="FF8F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2" name="Google Shape;2052;p25"/>
            <p:cNvSpPr/>
            <p:nvPr/>
          </p:nvSpPr>
          <p:spPr>
            <a:xfrm>
              <a:off x="4744075" y="4628525"/>
              <a:ext cx="395725" cy="575800"/>
            </a:xfrm>
            <a:custGeom>
              <a:rect b="b" l="l" r="r" t="t"/>
              <a:pathLst>
                <a:path extrusionOk="0" h="23032" w="15829">
                  <a:moveTo>
                    <a:pt x="13629" y="0"/>
                  </a:moveTo>
                  <a:lnTo>
                    <a:pt x="13630" y="2"/>
                  </a:lnTo>
                  <a:lnTo>
                    <a:pt x="13630" y="2"/>
                  </a:lnTo>
                  <a:lnTo>
                    <a:pt x="13630" y="1"/>
                  </a:lnTo>
                  <a:lnTo>
                    <a:pt x="13629" y="0"/>
                  </a:lnTo>
                  <a:close/>
                  <a:moveTo>
                    <a:pt x="13630" y="2"/>
                  </a:moveTo>
                  <a:lnTo>
                    <a:pt x="4673" y="13886"/>
                  </a:lnTo>
                  <a:lnTo>
                    <a:pt x="106" y="20964"/>
                  </a:lnTo>
                  <a:cubicBezTo>
                    <a:pt x="1" y="21126"/>
                    <a:pt x="124" y="21330"/>
                    <a:pt x="302" y="21330"/>
                  </a:cubicBezTo>
                  <a:cubicBezTo>
                    <a:pt x="321" y="21330"/>
                    <a:pt x="339" y="21328"/>
                    <a:pt x="359" y="21323"/>
                  </a:cubicBezTo>
                  <a:lnTo>
                    <a:pt x="2517" y="20819"/>
                  </a:lnTo>
                  <a:cubicBezTo>
                    <a:pt x="2535" y="20815"/>
                    <a:pt x="2553" y="20813"/>
                    <a:pt x="2571" y="20813"/>
                  </a:cubicBezTo>
                  <a:cubicBezTo>
                    <a:pt x="2674" y="20813"/>
                    <a:pt x="2768" y="20880"/>
                    <a:pt x="2799" y="20982"/>
                  </a:cubicBezTo>
                  <a:lnTo>
                    <a:pt x="3360" y="22862"/>
                  </a:lnTo>
                  <a:cubicBezTo>
                    <a:pt x="3393" y="22972"/>
                    <a:pt x="3491" y="23032"/>
                    <a:pt x="3589" y="23032"/>
                  </a:cubicBezTo>
                  <a:cubicBezTo>
                    <a:pt x="3664" y="23032"/>
                    <a:pt x="3740" y="22997"/>
                    <a:pt x="3787" y="22923"/>
                  </a:cubicBezTo>
                  <a:lnTo>
                    <a:pt x="15030" y="5510"/>
                  </a:lnTo>
                  <a:cubicBezTo>
                    <a:pt x="15829" y="4274"/>
                    <a:pt x="15750" y="2666"/>
                    <a:pt x="14833" y="1515"/>
                  </a:cubicBezTo>
                  <a:lnTo>
                    <a:pt x="13630" y="2"/>
                  </a:lnTo>
                  <a:close/>
                </a:path>
              </a:pathLst>
            </a:custGeom>
            <a:solidFill>
              <a:srgbClr val="FF8F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3" name="Google Shape;2053;p25"/>
            <p:cNvSpPr/>
            <p:nvPr/>
          </p:nvSpPr>
          <p:spPr>
            <a:xfrm>
              <a:off x="4744075" y="4628525"/>
              <a:ext cx="373725" cy="533275"/>
            </a:xfrm>
            <a:custGeom>
              <a:rect b="b" l="l" r="r" t="t"/>
              <a:pathLst>
                <a:path extrusionOk="0" h="21331" w="14949">
                  <a:moveTo>
                    <a:pt x="13628" y="0"/>
                  </a:moveTo>
                  <a:lnTo>
                    <a:pt x="13630" y="2"/>
                  </a:lnTo>
                  <a:lnTo>
                    <a:pt x="13630" y="2"/>
                  </a:lnTo>
                  <a:lnTo>
                    <a:pt x="13630" y="1"/>
                  </a:lnTo>
                  <a:lnTo>
                    <a:pt x="13628" y="0"/>
                  </a:lnTo>
                  <a:close/>
                  <a:moveTo>
                    <a:pt x="13630" y="2"/>
                  </a:moveTo>
                  <a:lnTo>
                    <a:pt x="4673" y="13886"/>
                  </a:lnTo>
                  <a:lnTo>
                    <a:pt x="106" y="20964"/>
                  </a:lnTo>
                  <a:cubicBezTo>
                    <a:pt x="1" y="21126"/>
                    <a:pt x="124" y="21330"/>
                    <a:pt x="302" y="21330"/>
                  </a:cubicBezTo>
                  <a:cubicBezTo>
                    <a:pt x="321" y="21330"/>
                    <a:pt x="339" y="21328"/>
                    <a:pt x="359" y="21323"/>
                  </a:cubicBezTo>
                  <a:lnTo>
                    <a:pt x="2517" y="20819"/>
                  </a:lnTo>
                  <a:cubicBezTo>
                    <a:pt x="2534" y="20815"/>
                    <a:pt x="2551" y="20813"/>
                    <a:pt x="2568" y="20813"/>
                  </a:cubicBezTo>
                  <a:cubicBezTo>
                    <a:pt x="2578" y="20813"/>
                    <a:pt x="2587" y="20814"/>
                    <a:pt x="2597" y="20815"/>
                  </a:cubicBezTo>
                  <a:lnTo>
                    <a:pt x="7067" y="13886"/>
                  </a:lnTo>
                  <a:lnTo>
                    <a:pt x="14948" y="1669"/>
                  </a:lnTo>
                  <a:cubicBezTo>
                    <a:pt x="14911" y="1617"/>
                    <a:pt x="14873" y="1565"/>
                    <a:pt x="14832" y="1515"/>
                  </a:cubicBezTo>
                  <a:lnTo>
                    <a:pt x="13630" y="2"/>
                  </a:lnTo>
                  <a:close/>
                </a:path>
              </a:pathLst>
            </a:custGeom>
            <a:solidFill>
              <a:srgbClr val="FF8F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4" name="Google Shape;2054;p25"/>
            <p:cNvSpPr/>
            <p:nvPr/>
          </p:nvSpPr>
          <p:spPr>
            <a:xfrm>
              <a:off x="4752950" y="4628550"/>
              <a:ext cx="395750" cy="575775"/>
            </a:xfrm>
            <a:custGeom>
              <a:rect b="b" l="l" r="r" t="t"/>
              <a:pathLst>
                <a:path extrusionOk="0" h="23031" w="15830">
                  <a:moveTo>
                    <a:pt x="2200" y="0"/>
                  </a:moveTo>
                  <a:lnTo>
                    <a:pt x="996" y="1514"/>
                  </a:lnTo>
                  <a:cubicBezTo>
                    <a:pt x="80" y="2666"/>
                    <a:pt x="1" y="4273"/>
                    <a:pt x="799" y="5509"/>
                  </a:cubicBezTo>
                  <a:lnTo>
                    <a:pt x="12042" y="22922"/>
                  </a:lnTo>
                  <a:cubicBezTo>
                    <a:pt x="12090" y="22996"/>
                    <a:pt x="12165" y="23031"/>
                    <a:pt x="12240" y="23031"/>
                  </a:cubicBezTo>
                  <a:cubicBezTo>
                    <a:pt x="12338" y="23031"/>
                    <a:pt x="12436" y="22971"/>
                    <a:pt x="12468" y="22861"/>
                  </a:cubicBezTo>
                  <a:lnTo>
                    <a:pt x="13030" y="20981"/>
                  </a:lnTo>
                  <a:cubicBezTo>
                    <a:pt x="13061" y="20879"/>
                    <a:pt x="13155" y="20812"/>
                    <a:pt x="13257" y="20812"/>
                  </a:cubicBezTo>
                  <a:cubicBezTo>
                    <a:pt x="13275" y="20812"/>
                    <a:pt x="13293" y="20814"/>
                    <a:pt x="13311" y="20818"/>
                  </a:cubicBezTo>
                  <a:lnTo>
                    <a:pt x="15471" y="21323"/>
                  </a:lnTo>
                  <a:cubicBezTo>
                    <a:pt x="15490" y="21328"/>
                    <a:pt x="15508" y="21330"/>
                    <a:pt x="15526" y="21330"/>
                  </a:cubicBezTo>
                  <a:cubicBezTo>
                    <a:pt x="15706" y="21330"/>
                    <a:pt x="15830" y="21126"/>
                    <a:pt x="15724" y="20963"/>
                  </a:cubicBezTo>
                  <a:lnTo>
                    <a:pt x="2200" y="0"/>
                  </a:lnTo>
                  <a:close/>
                </a:path>
              </a:pathLst>
            </a:custGeom>
            <a:solidFill>
              <a:srgbClr val="FF8F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5" name="Google Shape;2055;p25"/>
            <p:cNvSpPr/>
            <p:nvPr/>
          </p:nvSpPr>
          <p:spPr>
            <a:xfrm>
              <a:off x="4752950" y="4628525"/>
              <a:ext cx="327750" cy="575800"/>
            </a:xfrm>
            <a:custGeom>
              <a:rect b="b" l="l" r="r" t="t"/>
              <a:pathLst>
                <a:path extrusionOk="0" h="23032" w="13110">
                  <a:moveTo>
                    <a:pt x="2200" y="0"/>
                  </a:moveTo>
                  <a:lnTo>
                    <a:pt x="2200" y="1"/>
                  </a:lnTo>
                  <a:lnTo>
                    <a:pt x="996" y="1515"/>
                  </a:lnTo>
                  <a:cubicBezTo>
                    <a:pt x="80" y="2667"/>
                    <a:pt x="1" y="4274"/>
                    <a:pt x="799" y="5510"/>
                  </a:cubicBezTo>
                  <a:lnTo>
                    <a:pt x="12042" y="22923"/>
                  </a:lnTo>
                  <a:cubicBezTo>
                    <a:pt x="12090" y="22997"/>
                    <a:pt x="12165" y="23032"/>
                    <a:pt x="12240" y="23032"/>
                  </a:cubicBezTo>
                  <a:cubicBezTo>
                    <a:pt x="12338" y="23032"/>
                    <a:pt x="12436" y="22972"/>
                    <a:pt x="12468" y="22862"/>
                  </a:cubicBezTo>
                  <a:lnTo>
                    <a:pt x="13030" y="20982"/>
                  </a:lnTo>
                  <a:cubicBezTo>
                    <a:pt x="13044" y="20936"/>
                    <a:pt x="13073" y="20896"/>
                    <a:pt x="13110" y="20865"/>
                  </a:cubicBezTo>
                  <a:lnTo>
                    <a:pt x="3196" y="5510"/>
                  </a:lnTo>
                  <a:cubicBezTo>
                    <a:pt x="2437" y="4334"/>
                    <a:pt x="2469" y="2814"/>
                    <a:pt x="3278" y="1670"/>
                  </a:cubicBezTo>
                  <a:lnTo>
                    <a:pt x="2200" y="0"/>
                  </a:lnTo>
                  <a:close/>
                </a:path>
              </a:pathLst>
            </a:custGeom>
            <a:solidFill>
              <a:srgbClr val="FF8F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056" name="Google Shape;2056;p25"/>
          <p:cNvPicPr preferRelativeResize="0"/>
          <p:nvPr/>
        </p:nvPicPr>
        <p:blipFill>
          <a:blip r:embed="rId5">
            <a:alphaModFix/>
          </a:blip>
          <a:stretch>
            <a:fillRect/>
          </a:stretch>
        </p:blipFill>
        <p:spPr>
          <a:xfrm>
            <a:off x="2663861" y="1319336"/>
            <a:ext cx="511500" cy="511500"/>
          </a:xfrm>
          <a:prstGeom prst="rect">
            <a:avLst/>
          </a:prstGeom>
          <a:noFill/>
          <a:ln>
            <a:noFill/>
          </a:ln>
        </p:spPr>
      </p:pic>
      <p:grpSp>
        <p:nvGrpSpPr>
          <p:cNvPr id="2057" name="Google Shape;2057;p25"/>
          <p:cNvGrpSpPr/>
          <p:nvPr/>
        </p:nvGrpSpPr>
        <p:grpSpPr>
          <a:xfrm>
            <a:off x="6427231" y="1225180"/>
            <a:ext cx="760735" cy="770469"/>
            <a:chOff x="3291950" y="1651150"/>
            <a:chExt cx="691200" cy="699600"/>
          </a:xfrm>
        </p:grpSpPr>
        <p:sp>
          <p:nvSpPr>
            <p:cNvPr id="2058" name="Google Shape;2058;p25"/>
            <p:cNvSpPr/>
            <p:nvPr/>
          </p:nvSpPr>
          <p:spPr>
            <a:xfrm>
              <a:off x="3291950" y="1651150"/>
              <a:ext cx="691200" cy="699600"/>
            </a:xfrm>
            <a:prstGeom prst="ellipse">
              <a:avLst/>
            </a:prstGeom>
            <a:noFill/>
            <a:ln cap="flat" cmpd="sng" w="952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2059" name="Google Shape;2059;p25"/>
            <p:cNvSpPr/>
            <p:nvPr/>
          </p:nvSpPr>
          <p:spPr>
            <a:xfrm>
              <a:off x="3327050" y="1686700"/>
              <a:ext cx="621000" cy="628500"/>
            </a:xfrm>
            <a:prstGeom prst="ellipse">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grpSp>
        <p:nvGrpSpPr>
          <p:cNvPr id="2060" name="Google Shape;2060;p25"/>
          <p:cNvGrpSpPr/>
          <p:nvPr/>
        </p:nvGrpSpPr>
        <p:grpSpPr>
          <a:xfrm>
            <a:off x="5856585" y="1503252"/>
            <a:ext cx="205092" cy="214305"/>
            <a:chOff x="2950663" y="9366325"/>
            <a:chExt cx="230700" cy="240900"/>
          </a:xfrm>
        </p:grpSpPr>
        <p:sp>
          <p:nvSpPr>
            <p:cNvPr id="2061" name="Google Shape;2061;p25"/>
            <p:cNvSpPr/>
            <p:nvPr/>
          </p:nvSpPr>
          <p:spPr>
            <a:xfrm>
              <a:off x="2950663" y="9366325"/>
              <a:ext cx="230700" cy="240900"/>
            </a:xfrm>
            <a:prstGeom prst="homePlate">
              <a:avLst>
                <a:gd fmla="val 50000" name="adj"/>
              </a:avLst>
            </a:prstGeom>
            <a:noFill/>
            <a:ln cap="flat" cmpd="sng" w="952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2062" name="Google Shape;2062;p25"/>
            <p:cNvSpPr/>
            <p:nvPr/>
          </p:nvSpPr>
          <p:spPr>
            <a:xfrm>
              <a:off x="2979000" y="9399175"/>
              <a:ext cx="150900" cy="175200"/>
            </a:xfrm>
            <a:prstGeom prst="homePlate">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2063" name="Google Shape;2063;p25"/>
          <p:cNvSpPr txBox="1"/>
          <p:nvPr/>
        </p:nvSpPr>
        <p:spPr>
          <a:xfrm>
            <a:off x="6055300" y="1919500"/>
            <a:ext cx="1534200" cy="51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solidFill>
                  <a:srgbClr val="6AA84F"/>
                </a:solidFill>
                <a:latin typeface="Mada"/>
                <a:ea typeface="Mada"/>
                <a:cs typeface="Mada"/>
                <a:sym typeface="Mada"/>
              </a:rPr>
              <a:t>After it resolves </a:t>
            </a:r>
            <a:r>
              <a:rPr b="1" lang="en-GB" sz="1000">
                <a:solidFill>
                  <a:srgbClr val="6AA84F"/>
                </a:solidFill>
                <a:latin typeface="Mada"/>
                <a:ea typeface="Mada"/>
                <a:cs typeface="Mada"/>
                <a:sym typeface="Mada"/>
              </a:rPr>
              <a:t>reassess </a:t>
            </a:r>
            <a:r>
              <a:rPr lang="en-GB" sz="1000">
                <a:solidFill>
                  <a:srgbClr val="6AA84F"/>
                </a:solidFill>
                <a:latin typeface="Mada"/>
                <a:ea typeface="Mada"/>
                <a:cs typeface="Mada"/>
                <a:sym typeface="Mada"/>
              </a:rPr>
              <a:t>the patient to </a:t>
            </a:r>
            <a:r>
              <a:rPr lang="en-GB" sz="1000">
                <a:solidFill>
                  <a:srgbClr val="6AA84F"/>
                </a:solidFill>
                <a:latin typeface="Mada"/>
                <a:ea typeface="Mada"/>
                <a:cs typeface="Mada"/>
                <a:sym typeface="Mada"/>
              </a:rPr>
              <a:t>make sure</a:t>
            </a:r>
            <a:r>
              <a:rPr lang="en-GB" sz="1000">
                <a:solidFill>
                  <a:srgbClr val="6AA84F"/>
                </a:solidFill>
                <a:latin typeface="Mada"/>
                <a:ea typeface="Mada"/>
                <a:cs typeface="Mada"/>
                <a:sym typeface="Mada"/>
              </a:rPr>
              <a:t> there’s </a:t>
            </a:r>
            <a:r>
              <a:rPr b="1" lang="en-GB" sz="1000">
                <a:solidFill>
                  <a:srgbClr val="6AA84F"/>
                </a:solidFill>
                <a:latin typeface="Mada"/>
                <a:ea typeface="Mada"/>
                <a:cs typeface="Mada"/>
                <a:sym typeface="Mada"/>
              </a:rPr>
              <a:t>no residual mass </a:t>
            </a:r>
            <a:r>
              <a:rPr lang="en-GB" sz="1000">
                <a:solidFill>
                  <a:srgbClr val="6AA84F"/>
                </a:solidFill>
                <a:latin typeface="Mada"/>
                <a:ea typeface="Mada"/>
                <a:cs typeface="Mada"/>
                <a:sym typeface="Mada"/>
              </a:rPr>
              <a:t>that was hidden by the abscess.</a:t>
            </a:r>
            <a:endParaRPr sz="1000">
              <a:solidFill>
                <a:srgbClr val="6AA84F"/>
              </a:solidFill>
              <a:latin typeface="Fira Sans"/>
              <a:ea typeface="Fira Sans"/>
              <a:cs typeface="Fira Sans"/>
              <a:sym typeface="Fira Sans"/>
            </a:endParaRPr>
          </a:p>
        </p:txBody>
      </p:sp>
      <p:grpSp>
        <p:nvGrpSpPr>
          <p:cNvPr id="2064" name="Google Shape;2064;p25"/>
          <p:cNvGrpSpPr/>
          <p:nvPr/>
        </p:nvGrpSpPr>
        <p:grpSpPr>
          <a:xfrm>
            <a:off x="6658888" y="1322500"/>
            <a:ext cx="408875" cy="575800"/>
            <a:chOff x="1979775" y="2154975"/>
            <a:chExt cx="408875" cy="575800"/>
          </a:xfrm>
        </p:grpSpPr>
        <p:sp>
          <p:nvSpPr>
            <p:cNvPr id="2065" name="Google Shape;2065;p25"/>
            <p:cNvSpPr/>
            <p:nvPr/>
          </p:nvSpPr>
          <p:spPr>
            <a:xfrm>
              <a:off x="1979775" y="2154975"/>
              <a:ext cx="378775" cy="575800"/>
            </a:xfrm>
            <a:custGeom>
              <a:rect b="b" l="l" r="r" t="t"/>
              <a:pathLst>
                <a:path extrusionOk="0" h="23032" w="15151">
                  <a:moveTo>
                    <a:pt x="539" y="1"/>
                  </a:moveTo>
                  <a:cubicBezTo>
                    <a:pt x="242" y="1"/>
                    <a:pt x="1" y="241"/>
                    <a:pt x="1" y="539"/>
                  </a:cubicBezTo>
                  <a:lnTo>
                    <a:pt x="1" y="22494"/>
                  </a:lnTo>
                  <a:cubicBezTo>
                    <a:pt x="1" y="22791"/>
                    <a:pt x="242" y="23032"/>
                    <a:pt x="539" y="23032"/>
                  </a:cubicBezTo>
                  <a:lnTo>
                    <a:pt x="7458" y="23032"/>
                  </a:lnTo>
                  <a:cubicBezTo>
                    <a:pt x="7755" y="23032"/>
                    <a:pt x="7996" y="22791"/>
                    <a:pt x="7996" y="22494"/>
                  </a:cubicBezTo>
                  <a:lnTo>
                    <a:pt x="7996" y="20307"/>
                  </a:lnTo>
                  <a:cubicBezTo>
                    <a:pt x="7996" y="20143"/>
                    <a:pt x="8129" y="20016"/>
                    <a:pt x="8287" y="20016"/>
                  </a:cubicBezTo>
                  <a:cubicBezTo>
                    <a:pt x="8301" y="20016"/>
                    <a:pt x="8315" y="20017"/>
                    <a:pt x="8330" y="20019"/>
                  </a:cubicBezTo>
                  <a:cubicBezTo>
                    <a:pt x="8552" y="20052"/>
                    <a:pt x="8874" y="20086"/>
                    <a:pt x="9260" y="20086"/>
                  </a:cubicBezTo>
                  <a:cubicBezTo>
                    <a:pt x="10987" y="20086"/>
                    <a:pt x="13998" y="19411"/>
                    <a:pt x="15150" y="14968"/>
                  </a:cubicBezTo>
                  <a:cubicBezTo>
                    <a:pt x="14405" y="14353"/>
                    <a:pt x="14050" y="13302"/>
                    <a:pt x="14326" y="12293"/>
                  </a:cubicBezTo>
                  <a:lnTo>
                    <a:pt x="14326" y="12292"/>
                  </a:lnTo>
                  <a:cubicBezTo>
                    <a:pt x="14014" y="12040"/>
                    <a:pt x="13634" y="11671"/>
                    <a:pt x="13284" y="11375"/>
                  </a:cubicBezTo>
                  <a:cubicBezTo>
                    <a:pt x="12364" y="11921"/>
                    <a:pt x="11337" y="12235"/>
                    <a:pt x="10192" y="12235"/>
                  </a:cubicBezTo>
                  <a:cubicBezTo>
                    <a:pt x="10175" y="12235"/>
                    <a:pt x="10157" y="12235"/>
                    <a:pt x="10140" y="12235"/>
                  </a:cubicBezTo>
                  <a:cubicBezTo>
                    <a:pt x="6693" y="12204"/>
                    <a:pt x="3989" y="9336"/>
                    <a:pt x="4130" y="5891"/>
                  </a:cubicBezTo>
                  <a:cubicBezTo>
                    <a:pt x="4189" y="4417"/>
                    <a:pt x="4737" y="3114"/>
                    <a:pt x="5667" y="2083"/>
                  </a:cubicBezTo>
                  <a:cubicBezTo>
                    <a:pt x="5506" y="1610"/>
                    <a:pt x="5351" y="934"/>
                    <a:pt x="5305" y="481"/>
                  </a:cubicBezTo>
                  <a:cubicBezTo>
                    <a:pt x="5276" y="208"/>
                    <a:pt x="5045" y="1"/>
                    <a:pt x="4770" y="1"/>
                  </a:cubicBezTo>
                  <a:close/>
                </a:path>
              </a:pathLst>
            </a:custGeom>
            <a:solidFill>
              <a:srgbClr val="EFCA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6" name="Google Shape;2066;p25"/>
            <p:cNvSpPr/>
            <p:nvPr/>
          </p:nvSpPr>
          <p:spPr>
            <a:xfrm>
              <a:off x="2333425" y="2462275"/>
              <a:ext cx="44450" cy="66900"/>
            </a:xfrm>
            <a:custGeom>
              <a:rect b="b" l="l" r="r" t="t"/>
              <a:pathLst>
                <a:path extrusionOk="0" h="2676" w="1778">
                  <a:moveTo>
                    <a:pt x="180" y="1"/>
                  </a:moveTo>
                  <a:cubicBezTo>
                    <a:pt x="61" y="280"/>
                    <a:pt x="0" y="581"/>
                    <a:pt x="1" y="885"/>
                  </a:cubicBezTo>
                  <a:cubicBezTo>
                    <a:pt x="1" y="1694"/>
                    <a:pt x="415" y="2387"/>
                    <a:pt x="1003" y="2676"/>
                  </a:cubicBezTo>
                  <a:cubicBezTo>
                    <a:pt x="1115" y="2246"/>
                    <a:pt x="1670" y="1730"/>
                    <a:pt x="1744" y="1226"/>
                  </a:cubicBezTo>
                  <a:cubicBezTo>
                    <a:pt x="1778" y="997"/>
                    <a:pt x="1685" y="767"/>
                    <a:pt x="1502" y="626"/>
                  </a:cubicBezTo>
                  <a:cubicBezTo>
                    <a:pt x="1301" y="473"/>
                    <a:pt x="545" y="295"/>
                    <a:pt x="180" y="1"/>
                  </a:cubicBezTo>
                  <a:close/>
                </a:path>
              </a:pathLst>
            </a:custGeom>
            <a:solidFill>
              <a:srgbClr val="F2BF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7" name="Google Shape;2067;p25"/>
            <p:cNvSpPr/>
            <p:nvPr/>
          </p:nvSpPr>
          <p:spPr>
            <a:xfrm>
              <a:off x="2119825" y="2641700"/>
              <a:ext cx="67050" cy="29825"/>
            </a:xfrm>
            <a:custGeom>
              <a:rect b="b" l="l" r="r" t="t"/>
              <a:pathLst>
                <a:path extrusionOk="0" h="1193" w="2682">
                  <a:moveTo>
                    <a:pt x="383" y="1"/>
                  </a:moveTo>
                  <a:cubicBezTo>
                    <a:pt x="226" y="1"/>
                    <a:pt x="84" y="108"/>
                    <a:pt x="45" y="267"/>
                  </a:cubicBezTo>
                  <a:cubicBezTo>
                    <a:pt x="0" y="451"/>
                    <a:pt x="112" y="637"/>
                    <a:pt x="297" y="685"/>
                  </a:cubicBezTo>
                  <a:lnTo>
                    <a:pt x="2395" y="1193"/>
                  </a:lnTo>
                  <a:lnTo>
                    <a:pt x="2395" y="838"/>
                  </a:lnTo>
                  <a:cubicBezTo>
                    <a:pt x="2394" y="679"/>
                    <a:pt x="2523" y="549"/>
                    <a:pt x="2682" y="547"/>
                  </a:cubicBezTo>
                  <a:lnTo>
                    <a:pt x="461" y="10"/>
                  </a:lnTo>
                  <a:cubicBezTo>
                    <a:pt x="435" y="4"/>
                    <a:pt x="409" y="1"/>
                    <a:pt x="383" y="1"/>
                  </a:cubicBezTo>
                  <a:close/>
                </a:path>
              </a:pathLst>
            </a:custGeom>
            <a:solidFill>
              <a:srgbClr val="F2BF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8" name="Google Shape;2068;p25"/>
            <p:cNvSpPr/>
            <p:nvPr/>
          </p:nvSpPr>
          <p:spPr>
            <a:xfrm>
              <a:off x="2080575" y="2154975"/>
              <a:ext cx="308075" cy="308075"/>
            </a:xfrm>
            <a:custGeom>
              <a:rect b="b" l="l" r="r" t="t"/>
              <a:pathLst>
                <a:path extrusionOk="0" h="12323" w="12323">
                  <a:moveTo>
                    <a:pt x="6161" y="1"/>
                  </a:moveTo>
                  <a:cubicBezTo>
                    <a:pt x="2765" y="1"/>
                    <a:pt x="1" y="2765"/>
                    <a:pt x="1" y="6161"/>
                  </a:cubicBezTo>
                  <a:cubicBezTo>
                    <a:pt x="1" y="9559"/>
                    <a:pt x="2765" y="12322"/>
                    <a:pt x="6161" y="12322"/>
                  </a:cubicBezTo>
                  <a:cubicBezTo>
                    <a:pt x="9559" y="12322"/>
                    <a:pt x="12322" y="9559"/>
                    <a:pt x="12322" y="6161"/>
                  </a:cubicBezTo>
                  <a:cubicBezTo>
                    <a:pt x="12322" y="2765"/>
                    <a:pt x="9559" y="1"/>
                    <a:pt x="6161" y="1"/>
                  </a:cubicBezTo>
                  <a:close/>
                </a:path>
              </a:pathLst>
            </a:custGeom>
            <a:solidFill>
              <a:srgbClr val="E4E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9" name="Google Shape;2069;p25"/>
            <p:cNvSpPr/>
            <p:nvPr/>
          </p:nvSpPr>
          <p:spPr>
            <a:xfrm>
              <a:off x="2107375" y="2181775"/>
              <a:ext cx="254500" cy="254500"/>
            </a:xfrm>
            <a:custGeom>
              <a:rect b="b" l="l" r="r" t="t"/>
              <a:pathLst>
                <a:path extrusionOk="0" h="10180" w="10180">
                  <a:moveTo>
                    <a:pt x="5089" y="1"/>
                  </a:moveTo>
                  <a:cubicBezTo>
                    <a:pt x="2283" y="1"/>
                    <a:pt x="1" y="2283"/>
                    <a:pt x="1" y="5089"/>
                  </a:cubicBezTo>
                  <a:cubicBezTo>
                    <a:pt x="1" y="7896"/>
                    <a:pt x="2285" y="10179"/>
                    <a:pt x="5089" y="10179"/>
                  </a:cubicBezTo>
                  <a:cubicBezTo>
                    <a:pt x="7896" y="10179"/>
                    <a:pt x="10179" y="7896"/>
                    <a:pt x="10179" y="5089"/>
                  </a:cubicBezTo>
                  <a:cubicBezTo>
                    <a:pt x="10179" y="2283"/>
                    <a:pt x="7897" y="1"/>
                    <a:pt x="5089" y="1"/>
                  </a:cubicBezTo>
                  <a:close/>
                </a:path>
              </a:pathLst>
            </a:custGeom>
            <a:solidFill>
              <a:srgbClr val="F9CA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0" name="Google Shape;2070;p25"/>
            <p:cNvSpPr/>
            <p:nvPr/>
          </p:nvSpPr>
          <p:spPr>
            <a:xfrm>
              <a:off x="2202275" y="2342250"/>
              <a:ext cx="59050" cy="56800"/>
            </a:xfrm>
            <a:custGeom>
              <a:rect b="b" l="l" r="r" t="t"/>
              <a:pathLst>
                <a:path extrusionOk="0" h="2272" w="2362">
                  <a:moveTo>
                    <a:pt x="1225" y="1"/>
                  </a:moveTo>
                  <a:cubicBezTo>
                    <a:pt x="766" y="1"/>
                    <a:pt x="351" y="278"/>
                    <a:pt x="176" y="702"/>
                  </a:cubicBezTo>
                  <a:cubicBezTo>
                    <a:pt x="1" y="1126"/>
                    <a:pt x="98" y="1614"/>
                    <a:pt x="423" y="1939"/>
                  </a:cubicBezTo>
                  <a:cubicBezTo>
                    <a:pt x="639" y="2156"/>
                    <a:pt x="930" y="2272"/>
                    <a:pt x="1226" y="2272"/>
                  </a:cubicBezTo>
                  <a:cubicBezTo>
                    <a:pt x="1372" y="2272"/>
                    <a:pt x="1520" y="2243"/>
                    <a:pt x="1660" y="2185"/>
                  </a:cubicBezTo>
                  <a:cubicBezTo>
                    <a:pt x="2084" y="2009"/>
                    <a:pt x="2361" y="1596"/>
                    <a:pt x="2361" y="1137"/>
                  </a:cubicBezTo>
                  <a:cubicBezTo>
                    <a:pt x="2361" y="509"/>
                    <a:pt x="1853" y="1"/>
                    <a:pt x="1225" y="1"/>
                  </a:cubicBezTo>
                  <a:close/>
                </a:path>
              </a:pathLst>
            </a:custGeom>
            <a:solidFill>
              <a:srgbClr val="F9AF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1" name="Google Shape;2071;p25"/>
            <p:cNvSpPr/>
            <p:nvPr/>
          </p:nvSpPr>
          <p:spPr>
            <a:xfrm>
              <a:off x="2204500" y="2342250"/>
              <a:ext cx="44075" cy="56800"/>
            </a:xfrm>
            <a:custGeom>
              <a:rect b="b" l="l" r="r" t="t"/>
              <a:pathLst>
                <a:path extrusionOk="0" h="2272" w="1763">
                  <a:moveTo>
                    <a:pt x="1136" y="0"/>
                  </a:moveTo>
                  <a:cubicBezTo>
                    <a:pt x="952" y="0"/>
                    <a:pt x="767" y="45"/>
                    <a:pt x="598" y="136"/>
                  </a:cubicBezTo>
                  <a:cubicBezTo>
                    <a:pt x="230" y="334"/>
                    <a:pt x="0" y="718"/>
                    <a:pt x="0" y="1136"/>
                  </a:cubicBezTo>
                  <a:cubicBezTo>
                    <a:pt x="0" y="1554"/>
                    <a:pt x="230" y="1938"/>
                    <a:pt x="598" y="2136"/>
                  </a:cubicBezTo>
                  <a:cubicBezTo>
                    <a:pt x="767" y="2227"/>
                    <a:pt x="952" y="2272"/>
                    <a:pt x="1136" y="2272"/>
                  </a:cubicBezTo>
                  <a:cubicBezTo>
                    <a:pt x="1355" y="2272"/>
                    <a:pt x="1573" y="2208"/>
                    <a:pt x="1763" y="2083"/>
                  </a:cubicBezTo>
                  <a:cubicBezTo>
                    <a:pt x="1444" y="1873"/>
                    <a:pt x="1252" y="1517"/>
                    <a:pt x="1254" y="1137"/>
                  </a:cubicBezTo>
                  <a:cubicBezTo>
                    <a:pt x="1252" y="755"/>
                    <a:pt x="1444" y="399"/>
                    <a:pt x="1763" y="189"/>
                  </a:cubicBezTo>
                  <a:cubicBezTo>
                    <a:pt x="1573" y="64"/>
                    <a:pt x="1355" y="0"/>
                    <a:pt x="1136" y="0"/>
                  </a:cubicBezTo>
                  <a:close/>
                </a:path>
              </a:pathLst>
            </a:custGeom>
            <a:solidFill>
              <a:srgbClr val="FF8F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2" name="Google Shape;2072;p25"/>
            <p:cNvSpPr/>
            <p:nvPr/>
          </p:nvSpPr>
          <p:spPr>
            <a:xfrm>
              <a:off x="2260025" y="2295125"/>
              <a:ext cx="33425" cy="32150"/>
            </a:xfrm>
            <a:custGeom>
              <a:rect b="b" l="l" r="r" t="t"/>
              <a:pathLst>
                <a:path extrusionOk="0" h="1286" w="1337">
                  <a:moveTo>
                    <a:pt x="691" y="0"/>
                  </a:moveTo>
                  <a:cubicBezTo>
                    <a:pt x="432" y="0"/>
                    <a:pt x="199" y="157"/>
                    <a:pt x="99" y="397"/>
                  </a:cubicBezTo>
                  <a:cubicBezTo>
                    <a:pt x="0" y="636"/>
                    <a:pt x="56" y="914"/>
                    <a:pt x="239" y="1097"/>
                  </a:cubicBezTo>
                  <a:cubicBezTo>
                    <a:pt x="362" y="1220"/>
                    <a:pt x="526" y="1285"/>
                    <a:pt x="694" y="1285"/>
                  </a:cubicBezTo>
                  <a:cubicBezTo>
                    <a:pt x="777" y="1285"/>
                    <a:pt x="860" y="1269"/>
                    <a:pt x="940" y="1236"/>
                  </a:cubicBezTo>
                  <a:cubicBezTo>
                    <a:pt x="1180" y="1137"/>
                    <a:pt x="1337" y="903"/>
                    <a:pt x="1337" y="643"/>
                  </a:cubicBezTo>
                  <a:cubicBezTo>
                    <a:pt x="1337" y="288"/>
                    <a:pt x="1049" y="0"/>
                    <a:pt x="694" y="0"/>
                  </a:cubicBezTo>
                  <a:cubicBezTo>
                    <a:pt x="693" y="0"/>
                    <a:pt x="692" y="0"/>
                    <a:pt x="691" y="0"/>
                  </a:cubicBezTo>
                  <a:close/>
                </a:path>
              </a:pathLst>
            </a:custGeom>
            <a:solidFill>
              <a:srgbClr val="F9AF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3" name="Google Shape;2073;p25"/>
            <p:cNvSpPr/>
            <p:nvPr/>
          </p:nvSpPr>
          <p:spPr>
            <a:xfrm>
              <a:off x="2261275" y="2295125"/>
              <a:ext cx="28725" cy="32150"/>
            </a:xfrm>
            <a:custGeom>
              <a:rect b="b" l="l" r="r" t="t"/>
              <a:pathLst>
                <a:path extrusionOk="0" h="1286" w="1149">
                  <a:moveTo>
                    <a:pt x="643" y="0"/>
                  </a:moveTo>
                  <a:cubicBezTo>
                    <a:pt x="573" y="0"/>
                    <a:pt x="502" y="12"/>
                    <a:pt x="433" y="35"/>
                  </a:cubicBezTo>
                  <a:cubicBezTo>
                    <a:pt x="174" y="125"/>
                    <a:pt x="0" y="369"/>
                    <a:pt x="0" y="643"/>
                  </a:cubicBezTo>
                  <a:cubicBezTo>
                    <a:pt x="0" y="917"/>
                    <a:pt x="174" y="1161"/>
                    <a:pt x="433" y="1250"/>
                  </a:cubicBezTo>
                  <a:cubicBezTo>
                    <a:pt x="502" y="1274"/>
                    <a:pt x="573" y="1286"/>
                    <a:pt x="643" y="1286"/>
                  </a:cubicBezTo>
                  <a:cubicBezTo>
                    <a:pt x="836" y="1286"/>
                    <a:pt x="1024" y="1198"/>
                    <a:pt x="1148" y="1040"/>
                  </a:cubicBezTo>
                  <a:cubicBezTo>
                    <a:pt x="1059" y="927"/>
                    <a:pt x="1010" y="787"/>
                    <a:pt x="1010" y="643"/>
                  </a:cubicBezTo>
                  <a:cubicBezTo>
                    <a:pt x="1010" y="498"/>
                    <a:pt x="1059" y="358"/>
                    <a:pt x="1148" y="245"/>
                  </a:cubicBezTo>
                  <a:cubicBezTo>
                    <a:pt x="1024" y="87"/>
                    <a:pt x="836" y="0"/>
                    <a:pt x="643" y="0"/>
                  </a:cubicBezTo>
                  <a:close/>
                </a:path>
              </a:pathLst>
            </a:custGeom>
            <a:solidFill>
              <a:srgbClr val="FF8F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4" name="Google Shape;2074;p25"/>
            <p:cNvSpPr/>
            <p:nvPr/>
          </p:nvSpPr>
          <p:spPr>
            <a:xfrm>
              <a:off x="2177375" y="2245300"/>
              <a:ext cx="67350" cy="64800"/>
            </a:xfrm>
            <a:custGeom>
              <a:rect b="b" l="l" r="r" t="t"/>
              <a:pathLst>
                <a:path extrusionOk="0" h="2592" w="2694">
                  <a:moveTo>
                    <a:pt x="1397" y="0"/>
                  </a:moveTo>
                  <a:cubicBezTo>
                    <a:pt x="874" y="0"/>
                    <a:pt x="401" y="316"/>
                    <a:pt x="201" y="800"/>
                  </a:cubicBezTo>
                  <a:cubicBezTo>
                    <a:pt x="0" y="1283"/>
                    <a:pt x="111" y="1841"/>
                    <a:pt x="482" y="2212"/>
                  </a:cubicBezTo>
                  <a:cubicBezTo>
                    <a:pt x="729" y="2460"/>
                    <a:pt x="1061" y="2592"/>
                    <a:pt x="1398" y="2592"/>
                  </a:cubicBezTo>
                  <a:cubicBezTo>
                    <a:pt x="1565" y="2592"/>
                    <a:pt x="1734" y="2559"/>
                    <a:pt x="1894" y="2493"/>
                  </a:cubicBezTo>
                  <a:cubicBezTo>
                    <a:pt x="2378" y="2292"/>
                    <a:pt x="2693" y="1820"/>
                    <a:pt x="2693" y="1296"/>
                  </a:cubicBezTo>
                  <a:cubicBezTo>
                    <a:pt x="2693" y="580"/>
                    <a:pt x="2114" y="0"/>
                    <a:pt x="1397" y="0"/>
                  </a:cubicBezTo>
                  <a:close/>
                </a:path>
              </a:pathLst>
            </a:custGeom>
            <a:solidFill>
              <a:srgbClr val="F9AF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5" name="Google Shape;2075;p25"/>
            <p:cNvSpPr/>
            <p:nvPr/>
          </p:nvSpPr>
          <p:spPr>
            <a:xfrm>
              <a:off x="2179925" y="2245275"/>
              <a:ext cx="48075" cy="64825"/>
            </a:xfrm>
            <a:custGeom>
              <a:rect b="b" l="l" r="r" t="t"/>
              <a:pathLst>
                <a:path extrusionOk="0" h="2593" w="1923">
                  <a:moveTo>
                    <a:pt x="1296" y="1"/>
                  </a:moveTo>
                  <a:cubicBezTo>
                    <a:pt x="1068" y="1"/>
                    <a:pt x="840" y="61"/>
                    <a:pt x="637" y="180"/>
                  </a:cubicBezTo>
                  <a:cubicBezTo>
                    <a:pt x="243" y="414"/>
                    <a:pt x="1" y="838"/>
                    <a:pt x="1" y="1297"/>
                  </a:cubicBezTo>
                  <a:cubicBezTo>
                    <a:pt x="1" y="1756"/>
                    <a:pt x="243" y="2180"/>
                    <a:pt x="637" y="2413"/>
                  </a:cubicBezTo>
                  <a:cubicBezTo>
                    <a:pt x="840" y="2533"/>
                    <a:pt x="1068" y="2593"/>
                    <a:pt x="1296" y="2593"/>
                  </a:cubicBezTo>
                  <a:cubicBezTo>
                    <a:pt x="1511" y="2593"/>
                    <a:pt x="1727" y="2539"/>
                    <a:pt x="1922" y="2431"/>
                  </a:cubicBezTo>
                  <a:cubicBezTo>
                    <a:pt x="1509" y="2203"/>
                    <a:pt x="1253" y="1768"/>
                    <a:pt x="1253" y="1297"/>
                  </a:cubicBezTo>
                  <a:cubicBezTo>
                    <a:pt x="1253" y="825"/>
                    <a:pt x="1509" y="390"/>
                    <a:pt x="1922" y="162"/>
                  </a:cubicBezTo>
                  <a:cubicBezTo>
                    <a:pt x="1727" y="55"/>
                    <a:pt x="1511" y="1"/>
                    <a:pt x="1296" y="1"/>
                  </a:cubicBezTo>
                  <a:close/>
                </a:path>
              </a:pathLst>
            </a:custGeom>
            <a:solidFill>
              <a:srgbClr val="FF8F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6" name="Google Shape;2076;p25"/>
            <p:cNvSpPr/>
            <p:nvPr/>
          </p:nvSpPr>
          <p:spPr>
            <a:xfrm>
              <a:off x="2150450" y="2326175"/>
              <a:ext cx="28400" cy="27350"/>
            </a:xfrm>
            <a:custGeom>
              <a:rect b="b" l="l" r="r" t="t"/>
              <a:pathLst>
                <a:path extrusionOk="0" h="1094" w="1136">
                  <a:moveTo>
                    <a:pt x="590" y="1"/>
                  </a:moveTo>
                  <a:cubicBezTo>
                    <a:pt x="370" y="1"/>
                    <a:pt x="170" y="134"/>
                    <a:pt x="85" y="338"/>
                  </a:cubicBezTo>
                  <a:cubicBezTo>
                    <a:pt x="1" y="542"/>
                    <a:pt x="48" y="777"/>
                    <a:pt x="204" y="933"/>
                  </a:cubicBezTo>
                  <a:cubicBezTo>
                    <a:pt x="309" y="1038"/>
                    <a:pt x="448" y="1093"/>
                    <a:pt x="590" y="1093"/>
                  </a:cubicBezTo>
                  <a:cubicBezTo>
                    <a:pt x="661" y="1093"/>
                    <a:pt x="732" y="1080"/>
                    <a:pt x="799" y="1052"/>
                  </a:cubicBezTo>
                  <a:cubicBezTo>
                    <a:pt x="1004" y="967"/>
                    <a:pt x="1136" y="768"/>
                    <a:pt x="1136" y="547"/>
                  </a:cubicBezTo>
                  <a:cubicBezTo>
                    <a:pt x="1136" y="245"/>
                    <a:pt x="892" y="1"/>
                    <a:pt x="590" y="1"/>
                  </a:cubicBezTo>
                  <a:close/>
                </a:path>
              </a:pathLst>
            </a:custGeom>
            <a:solidFill>
              <a:srgbClr val="FF8F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7" name="Google Shape;2077;p25"/>
            <p:cNvSpPr/>
            <p:nvPr/>
          </p:nvSpPr>
          <p:spPr>
            <a:xfrm>
              <a:off x="2269525" y="2230825"/>
              <a:ext cx="38450" cy="36975"/>
            </a:xfrm>
            <a:custGeom>
              <a:rect b="b" l="l" r="r" t="t"/>
              <a:pathLst>
                <a:path extrusionOk="0" h="1479" w="1538">
                  <a:moveTo>
                    <a:pt x="798" y="1"/>
                  </a:moveTo>
                  <a:cubicBezTo>
                    <a:pt x="499" y="1"/>
                    <a:pt x="230" y="181"/>
                    <a:pt x="115" y="457"/>
                  </a:cubicBezTo>
                  <a:cubicBezTo>
                    <a:pt x="1" y="733"/>
                    <a:pt x="64" y="1051"/>
                    <a:pt x="276" y="1262"/>
                  </a:cubicBezTo>
                  <a:cubicBezTo>
                    <a:pt x="417" y="1404"/>
                    <a:pt x="606" y="1479"/>
                    <a:pt x="798" y="1479"/>
                  </a:cubicBezTo>
                  <a:cubicBezTo>
                    <a:pt x="893" y="1479"/>
                    <a:pt x="990" y="1460"/>
                    <a:pt x="1081" y="1422"/>
                  </a:cubicBezTo>
                  <a:cubicBezTo>
                    <a:pt x="1357" y="1308"/>
                    <a:pt x="1537" y="1039"/>
                    <a:pt x="1537" y="740"/>
                  </a:cubicBezTo>
                  <a:cubicBezTo>
                    <a:pt x="1537" y="331"/>
                    <a:pt x="1206" y="1"/>
                    <a:pt x="798" y="1"/>
                  </a:cubicBezTo>
                  <a:close/>
                </a:path>
              </a:pathLst>
            </a:custGeom>
            <a:solidFill>
              <a:srgbClr val="F25C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8" name="Google Shape;2078;p25"/>
            <p:cNvSpPr/>
            <p:nvPr/>
          </p:nvSpPr>
          <p:spPr>
            <a:xfrm>
              <a:off x="2270975" y="2230825"/>
              <a:ext cx="34175" cy="37000"/>
            </a:xfrm>
            <a:custGeom>
              <a:rect b="b" l="l" r="r" t="t"/>
              <a:pathLst>
                <a:path extrusionOk="0" h="1480" w="1367">
                  <a:moveTo>
                    <a:pt x="740" y="0"/>
                  </a:moveTo>
                  <a:cubicBezTo>
                    <a:pt x="672" y="0"/>
                    <a:pt x="603" y="10"/>
                    <a:pt x="535" y="29"/>
                  </a:cubicBezTo>
                  <a:cubicBezTo>
                    <a:pt x="219" y="120"/>
                    <a:pt x="0" y="410"/>
                    <a:pt x="0" y="739"/>
                  </a:cubicBezTo>
                  <a:cubicBezTo>
                    <a:pt x="0" y="1070"/>
                    <a:pt x="219" y="1359"/>
                    <a:pt x="535" y="1450"/>
                  </a:cubicBezTo>
                  <a:cubicBezTo>
                    <a:pt x="603" y="1470"/>
                    <a:pt x="672" y="1479"/>
                    <a:pt x="740" y="1479"/>
                  </a:cubicBezTo>
                  <a:cubicBezTo>
                    <a:pt x="990" y="1479"/>
                    <a:pt x="1229" y="1351"/>
                    <a:pt x="1366" y="1131"/>
                  </a:cubicBezTo>
                  <a:cubicBezTo>
                    <a:pt x="1293" y="1014"/>
                    <a:pt x="1253" y="878"/>
                    <a:pt x="1253" y="740"/>
                  </a:cubicBezTo>
                  <a:cubicBezTo>
                    <a:pt x="1253" y="602"/>
                    <a:pt x="1293" y="465"/>
                    <a:pt x="1366" y="348"/>
                  </a:cubicBezTo>
                  <a:cubicBezTo>
                    <a:pt x="1229" y="128"/>
                    <a:pt x="990" y="0"/>
                    <a:pt x="740" y="0"/>
                  </a:cubicBezTo>
                  <a:close/>
                </a:path>
              </a:pathLst>
            </a:custGeom>
            <a:solidFill>
              <a:srgbClr val="FF8F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9" name="Google Shape;2079;p25"/>
            <p:cNvSpPr/>
            <p:nvPr/>
          </p:nvSpPr>
          <p:spPr>
            <a:xfrm>
              <a:off x="2284150" y="2345575"/>
              <a:ext cx="22700" cy="21200"/>
            </a:xfrm>
            <a:custGeom>
              <a:rect b="b" l="l" r="r" t="t"/>
              <a:pathLst>
                <a:path extrusionOk="0" h="848" w="908">
                  <a:moveTo>
                    <a:pt x="564" y="0"/>
                  </a:moveTo>
                  <a:cubicBezTo>
                    <a:pt x="484" y="0"/>
                    <a:pt x="404" y="31"/>
                    <a:pt x="343" y="92"/>
                  </a:cubicBezTo>
                  <a:lnTo>
                    <a:pt x="123" y="312"/>
                  </a:lnTo>
                  <a:cubicBezTo>
                    <a:pt x="1" y="434"/>
                    <a:pt x="1" y="633"/>
                    <a:pt x="123" y="755"/>
                  </a:cubicBezTo>
                  <a:cubicBezTo>
                    <a:pt x="185" y="817"/>
                    <a:pt x="265" y="847"/>
                    <a:pt x="345" y="847"/>
                  </a:cubicBezTo>
                  <a:cubicBezTo>
                    <a:pt x="425" y="847"/>
                    <a:pt x="505" y="817"/>
                    <a:pt x="566" y="755"/>
                  </a:cubicBezTo>
                  <a:lnTo>
                    <a:pt x="786" y="536"/>
                  </a:lnTo>
                  <a:cubicBezTo>
                    <a:pt x="908" y="413"/>
                    <a:pt x="908" y="215"/>
                    <a:pt x="786" y="92"/>
                  </a:cubicBezTo>
                  <a:cubicBezTo>
                    <a:pt x="725" y="31"/>
                    <a:pt x="645" y="0"/>
                    <a:pt x="564" y="0"/>
                  </a:cubicBezTo>
                  <a:close/>
                </a:path>
              </a:pathLst>
            </a:custGeom>
            <a:solidFill>
              <a:srgbClr val="FF8F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80" name="Google Shape;2080;p25"/>
          <p:cNvSpPr txBox="1"/>
          <p:nvPr/>
        </p:nvSpPr>
        <p:spPr>
          <a:xfrm>
            <a:off x="57300" y="7544875"/>
            <a:ext cx="6759600" cy="10314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SzPts val="1100"/>
              <a:buFont typeface="Mada"/>
              <a:buChar char="●"/>
            </a:pPr>
            <a:r>
              <a:rPr b="1" lang="en-GB" sz="1100">
                <a:solidFill>
                  <a:srgbClr val="6AA84F"/>
                </a:solidFill>
                <a:latin typeface="Mada"/>
                <a:ea typeface="Mada"/>
                <a:cs typeface="Mada"/>
                <a:sym typeface="Mada"/>
              </a:rPr>
              <a:t>A</a:t>
            </a:r>
            <a:r>
              <a:rPr lang="en-GB" sz="1100">
                <a:solidFill>
                  <a:srgbClr val="6AA84F"/>
                </a:solidFill>
                <a:latin typeface="Mada"/>
                <a:ea typeface="Mada"/>
                <a:cs typeface="Mada"/>
                <a:sym typeface="Mada"/>
              </a:rPr>
              <a:t> </a:t>
            </a:r>
            <a:r>
              <a:rPr b="1" lang="en-GB" sz="1100">
                <a:solidFill>
                  <a:srgbClr val="6AA84F"/>
                </a:solidFill>
                <a:latin typeface="Mada"/>
                <a:ea typeface="Mada"/>
                <a:cs typeface="Mada"/>
                <a:sym typeface="Mada"/>
              </a:rPr>
              <a:t>complication of duct ectasia.</a:t>
            </a:r>
            <a:endParaRPr b="1" sz="1100">
              <a:solidFill>
                <a:srgbClr val="6AA84F"/>
              </a:solidFill>
              <a:latin typeface="Mada"/>
              <a:ea typeface="Mada"/>
              <a:cs typeface="Mada"/>
              <a:sym typeface="Mada"/>
            </a:endParaRPr>
          </a:p>
          <a:p>
            <a:pPr indent="-298450" lvl="0" marL="457200" rtl="0" algn="l">
              <a:spcBef>
                <a:spcPts val="0"/>
              </a:spcBef>
              <a:spcAft>
                <a:spcPts val="0"/>
              </a:spcAft>
              <a:buSzPts val="1100"/>
              <a:buFont typeface="Mada"/>
              <a:buChar char="●"/>
            </a:pPr>
            <a:r>
              <a:rPr lang="en-GB" sz="1100">
                <a:solidFill>
                  <a:schemeClr val="dk1"/>
                </a:solidFill>
                <a:latin typeface="Mada"/>
                <a:ea typeface="Mada"/>
                <a:cs typeface="Mada"/>
                <a:sym typeface="Mada"/>
              </a:rPr>
              <a:t>Commonly </a:t>
            </a:r>
            <a:r>
              <a:rPr b="1" lang="en-GB" sz="1100">
                <a:solidFill>
                  <a:schemeClr val="dk1"/>
                </a:solidFill>
                <a:latin typeface="Mada"/>
                <a:ea typeface="Mada"/>
                <a:cs typeface="Mada"/>
                <a:sym typeface="Mada"/>
              </a:rPr>
              <a:t>seen in young women</a:t>
            </a:r>
            <a:r>
              <a:rPr lang="en-GB" sz="1100">
                <a:solidFill>
                  <a:schemeClr val="dk1"/>
                </a:solidFill>
                <a:latin typeface="Mada"/>
                <a:ea typeface="Mada"/>
                <a:cs typeface="Mada"/>
                <a:sym typeface="Mada"/>
              </a:rPr>
              <a:t>, with periductal mastitis </a:t>
            </a:r>
            <a:r>
              <a:rPr lang="en-GB" sz="1100">
                <a:solidFill>
                  <a:srgbClr val="999999"/>
                </a:solidFill>
                <a:latin typeface="Mada"/>
                <a:ea typeface="Mada"/>
                <a:cs typeface="Mada"/>
                <a:sym typeface="Mada"/>
              </a:rPr>
              <a:t>(inflammation and infection of the ducts).</a:t>
            </a:r>
            <a:endParaRPr sz="1100">
              <a:solidFill>
                <a:srgbClr val="999999"/>
              </a:solidFill>
              <a:latin typeface="Mada"/>
              <a:ea typeface="Mada"/>
              <a:cs typeface="Mada"/>
              <a:sym typeface="Mada"/>
            </a:endParaRPr>
          </a:p>
          <a:p>
            <a:pPr indent="-298450" lvl="0" marL="457200" rtl="0" algn="l">
              <a:spcBef>
                <a:spcPts val="0"/>
              </a:spcBef>
              <a:spcAft>
                <a:spcPts val="0"/>
              </a:spcAft>
              <a:buSzPts val="1100"/>
              <a:buFont typeface="Mada"/>
              <a:buChar char="●"/>
            </a:pPr>
            <a:r>
              <a:rPr b="1" lang="en-GB" sz="1100">
                <a:solidFill>
                  <a:srgbClr val="FF0000"/>
                </a:solidFill>
                <a:latin typeface="Mada"/>
                <a:ea typeface="Mada"/>
                <a:cs typeface="Mada"/>
                <a:sym typeface="Mada"/>
              </a:rPr>
              <a:t>Smoking</a:t>
            </a:r>
            <a:r>
              <a:rPr lang="en-GB" sz="1100">
                <a:solidFill>
                  <a:schemeClr val="dk1"/>
                </a:solidFill>
                <a:latin typeface="Mada"/>
                <a:ea typeface="Mada"/>
                <a:cs typeface="Mada"/>
                <a:sym typeface="Mada"/>
              </a:rPr>
              <a:t> is an important </a:t>
            </a:r>
            <a:r>
              <a:rPr b="1" lang="en-GB" sz="1100">
                <a:solidFill>
                  <a:srgbClr val="FF0000"/>
                </a:solidFill>
                <a:latin typeface="Mada"/>
                <a:ea typeface="Mada"/>
                <a:cs typeface="Mada"/>
                <a:sym typeface="Mada"/>
              </a:rPr>
              <a:t>etiological</a:t>
            </a:r>
            <a:r>
              <a:rPr b="1" lang="en-GB" sz="1100">
                <a:solidFill>
                  <a:schemeClr val="dk1"/>
                </a:solidFill>
                <a:latin typeface="Mada"/>
                <a:ea typeface="Mada"/>
                <a:cs typeface="Mada"/>
                <a:sym typeface="Mada"/>
              </a:rPr>
              <a:t> </a:t>
            </a:r>
            <a:r>
              <a:rPr b="1" lang="en-GB" sz="1100">
                <a:solidFill>
                  <a:srgbClr val="FF0000"/>
                </a:solidFill>
                <a:latin typeface="Mada"/>
                <a:ea typeface="Mada"/>
                <a:cs typeface="Mada"/>
                <a:sym typeface="Mada"/>
              </a:rPr>
              <a:t>factor</a:t>
            </a:r>
            <a:r>
              <a:rPr baseline="30000" lang="en-GB" sz="1100">
                <a:latin typeface="Mada"/>
                <a:ea typeface="Mada"/>
                <a:cs typeface="Mada"/>
                <a:sym typeface="Mada"/>
              </a:rPr>
              <a:t>1</a:t>
            </a:r>
            <a:r>
              <a:rPr lang="en-GB" sz="1100">
                <a:solidFill>
                  <a:schemeClr val="dk1"/>
                </a:solidFill>
                <a:latin typeface="Mada"/>
                <a:ea typeface="Mada"/>
                <a:cs typeface="Mada"/>
                <a:sym typeface="Mada"/>
              </a:rPr>
              <a:t>. </a:t>
            </a:r>
            <a:endParaRPr sz="1100">
              <a:solidFill>
                <a:srgbClr val="999999"/>
              </a:solidFill>
              <a:latin typeface="Mada"/>
              <a:ea typeface="Mada"/>
              <a:cs typeface="Mada"/>
              <a:sym typeface="Mada"/>
            </a:endParaRPr>
          </a:p>
          <a:p>
            <a:pPr indent="-298450" lvl="0" marL="457200" rtl="0" algn="l">
              <a:spcBef>
                <a:spcPts val="0"/>
              </a:spcBef>
              <a:spcAft>
                <a:spcPts val="0"/>
              </a:spcAft>
              <a:buSzPts val="1100"/>
              <a:buFont typeface="Mada"/>
              <a:buChar char="●"/>
            </a:pPr>
            <a:r>
              <a:rPr b="1" lang="en-GB" sz="1100">
                <a:solidFill>
                  <a:schemeClr val="dk1"/>
                </a:solidFill>
                <a:latin typeface="Mada"/>
                <a:ea typeface="Mada"/>
                <a:cs typeface="Mada"/>
                <a:sym typeface="Mada"/>
              </a:rPr>
              <a:t>Presentation: </a:t>
            </a:r>
            <a:r>
              <a:rPr lang="en-GB" sz="1100">
                <a:solidFill>
                  <a:schemeClr val="dk1"/>
                </a:solidFill>
                <a:latin typeface="Mada"/>
                <a:ea typeface="Mada"/>
                <a:cs typeface="Mada"/>
                <a:sym typeface="Mada"/>
              </a:rPr>
              <a:t>Breast pain, erythema, swelling and tenderness.</a:t>
            </a:r>
            <a:endParaRPr sz="1100">
              <a:solidFill>
                <a:schemeClr val="dk1"/>
              </a:solidFill>
              <a:latin typeface="Mada"/>
              <a:ea typeface="Mada"/>
              <a:cs typeface="Mada"/>
              <a:sym typeface="Mada"/>
            </a:endParaRPr>
          </a:p>
          <a:p>
            <a:pPr indent="-298450" lvl="0" marL="457200" rtl="0" algn="l">
              <a:spcBef>
                <a:spcPts val="0"/>
              </a:spcBef>
              <a:spcAft>
                <a:spcPts val="0"/>
              </a:spcAft>
              <a:buSzPts val="1100"/>
              <a:buFont typeface="Mada"/>
              <a:buChar char="●"/>
            </a:pPr>
            <a:r>
              <a:rPr b="1" lang="en-GB" sz="1100">
                <a:solidFill>
                  <a:schemeClr val="dk1"/>
                </a:solidFill>
                <a:latin typeface="Mada"/>
                <a:ea typeface="Mada"/>
                <a:cs typeface="Mada"/>
                <a:sym typeface="Mada"/>
              </a:rPr>
              <a:t>Treatment:</a:t>
            </a:r>
            <a:r>
              <a:rPr lang="en-GB" sz="1100">
                <a:solidFill>
                  <a:schemeClr val="dk1"/>
                </a:solidFill>
                <a:latin typeface="Mada"/>
                <a:ea typeface="Mada"/>
                <a:cs typeface="Mada"/>
                <a:sym typeface="Mada"/>
              </a:rPr>
              <a:t> Antibiotics, aspiration or incision and drainage.</a:t>
            </a:r>
            <a:endParaRPr sz="1100">
              <a:latin typeface="Mada"/>
              <a:ea typeface="Mada"/>
              <a:cs typeface="Mada"/>
              <a:sym typeface="Mada"/>
            </a:endParaRPr>
          </a:p>
        </p:txBody>
      </p:sp>
      <p:grpSp>
        <p:nvGrpSpPr>
          <p:cNvPr id="2081" name="Google Shape;2081;p25"/>
          <p:cNvGrpSpPr/>
          <p:nvPr/>
        </p:nvGrpSpPr>
        <p:grpSpPr>
          <a:xfrm>
            <a:off x="57294" y="7130332"/>
            <a:ext cx="467181" cy="455990"/>
            <a:chOff x="2410712" y="2415450"/>
            <a:chExt cx="312600" cy="312600"/>
          </a:xfrm>
        </p:grpSpPr>
        <p:sp>
          <p:nvSpPr>
            <p:cNvPr id="2082" name="Google Shape;2082;p25"/>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3" name="Google Shape;2083;p25"/>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84" name="Google Shape;2084;p25"/>
          <p:cNvSpPr txBox="1"/>
          <p:nvPr/>
        </p:nvSpPr>
        <p:spPr>
          <a:xfrm>
            <a:off x="532725" y="7130325"/>
            <a:ext cx="4730700" cy="45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Central (periareolar) infection:</a:t>
            </a:r>
            <a:endParaRPr b="1" sz="1800">
              <a:solidFill>
                <a:srgbClr val="006D77"/>
              </a:solidFill>
              <a:highlight>
                <a:srgbClr val="EDF9F9"/>
              </a:highlight>
              <a:latin typeface="Lora"/>
              <a:ea typeface="Lora"/>
              <a:cs typeface="Lora"/>
              <a:sym typeface="Lora"/>
            </a:endParaRPr>
          </a:p>
        </p:txBody>
      </p:sp>
      <p:sp>
        <p:nvSpPr>
          <p:cNvPr id="2085" name="Google Shape;2085;p25"/>
          <p:cNvSpPr/>
          <p:nvPr/>
        </p:nvSpPr>
        <p:spPr>
          <a:xfrm>
            <a:off x="74475" y="10159950"/>
            <a:ext cx="7440600" cy="4560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292100" lvl="0" marL="457200" rtl="0" algn="l">
              <a:spcBef>
                <a:spcPts val="0"/>
              </a:spcBef>
              <a:spcAft>
                <a:spcPts val="0"/>
              </a:spcAft>
              <a:buClr>
                <a:srgbClr val="999999"/>
              </a:buClr>
              <a:buSzPts val="1000"/>
              <a:buFont typeface="Mada"/>
              <a:buAutoNum type="arabicPeriod"/>
            </a:pPr>
            <a:r>
              <a:rPr lang="en-GB" sz="1000">
                <a:solidFill>
                  <a:srgbClr val="999999"/>
                </a:solidFill>
                <a:latin typeface="Mada"/>
                <a:ea typeface="Mada"/>
                <a:cs typeface="Mada"/>
                <a:sym typeface="Mada"/>
              </a:rPr>
              <a:t>Remember: the</a:t>
            </a:r>
            <a:r>
              <a:rPr b="1" lang="en-GB" sz="1000">
                <a:solidFill>
                  <a:srgbClr val="999999"/>
                </a:solidFill>
                <a:latin typeface="Mada"/>
                <a:ea typeface="Mada"/>
                <a:cs typeface="Mada"/>
                <a:sym typeface="Mada"/>
              </a:rPr>
              <a:t> etiological factor of duct ectasia </a:t>
            </a:r>
            <a:r>
              <a:rPr lang="en-GB" sz="1000">
                <a:solidFill>
                  <a:srgbClr val="999999"/>
                </a:solidFill>
                <a:latin typeface="Mada"/>
                <a:ea typeface="Mada"/>
                <a:cs typeface="Mada"/>
                <a:sym typeface="Mada"/>
              </a:rPr>
              <a:t>is </a:t>
            </a:r>
            <a:r>
              <a:rPr b="1" lang="en-GB" sz="1000">
                <a:solidFill>
                  <a:srgbClr val="999999"/>
                </a:solidFill>
                <a:latin typeface="Mada"/>
                <a:ea typeface="Mada"/>
                <a:cs typeface="Mada"/>
                <a:sym typeface="Mada"/>
              </a:rPr>
              <a:t>unknown</a:t>
            </a:r>
            <a:r>
              <a:rPr lang="en-GB" sz="1000">
                <a:solidFill>
                  <a:srgbClr val="999999"/>
                </a:solidFill>
                <a:latin typeface="Mada"/>
                <a:ea typeface="Mada"/>
                <a:cs typeface="Mada"/>
                <a:sym typeface="Mada"/>
              </a:rPr>
              <a:t>. However the </a:t>
            </a:r>
            <a:r>
              <a:rPr b="1" lang="en-GB" sz="1000">
                <a:solidFill>
                  <a:srgbClr val="999999"/>
                </a:solidFill>
                <a:latin typeface="Mada"/>
                <a:ea typeface="Mada"/>
                <a:cs typeface="Mada"/>
                <a:sym typeface="Mada"/>
              </a:rPr>
              <a:t>complications</a:t>
            </a:r>
            <a:r>
              <a:rPr lang="en-GB" sz="1000">
                <a:solidFill>
                  <a:srgbClr val="999999"/>
                </a:solidFill>
                <a:latin typeface="Mada"/>
                <a:ea typeface="Mada"/>
                <a:cs typeface="Mada"/>
                <a:sym typeface="Mada"/>
              </a:rPr>
              <a:t> of duct ectasia are caused by </a:t>
            </a:r>
            <a:r>
              <a:rPr b="1" lang="en-GB" sz="1000">
                <a:solidFill>
                  <a:srgbClr val="999999"/>
                </a:solidFill>
                <a:latin typeface="Mada"/>
                <a:ea typeface="Mada"/>
                <a:cs typeface="Mada"/>
                <a:sym typeface="Mada"/>
              </a:rPr>
              <a:t>smoking</a:t>
            </a:r>
            <a:r>
              <a:rPr lang="en-GB" sz="1000">
                <a:solidFill>
                  <a:srgbClr val="999999"/>
                </a:solidFill>
                <a:latin typeface="Mada"/>
                <a:ea typeface="Mada"/>
                <a:cs typeface="Mada"/>
                <a:sym typeface="Mada"/>
              </a:rPr>
              <a:t>.</a:t>
            </a:r>
            <a:endParaRPr sz="1000">
              <a:latin typeface="Mada"/>
              <a:ea typeface="Mada"/>
              <a:cs typeface="Mada"/>
              <a:sym typeface="Mada"/>
            </a:endParaRPr>
          </a:p>
        </p:txBody>
      </p:sp>
      <p:sp>
        <p:nvSpPr>
          <p:cNvPr id="2086" name="Google Shape;2086;p25"/>
          <p:cNvSpPr/>
          <p:nvPr/>
        </p:nvSpPr>
        <p:spPr>
          <a:xfrm>
            <a:off x="5973078" y="8856653"/>
            <a:ext cx="1094700" cy="973200"/>
          </a:xfrm>
          <a:prstGeom prst="ellipse">
            <a:avLst/>
          </a:prstGeom>
          <a:noFill/>
          <a:ln cap="flat" cmpd="sng" w="19050">
            <a:solidFill>
              <a:srgbClr val="ABE5D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7" name="Google Shape;2087;p25"/>
          <p:cNvSpPr txBox="1"/>
          <p:nvPr/>
        </p:nvSpPr>
        <p:spPr>
          <a:xfrm>
            <a:off x="6888824" y="8726700"/>
            <a:ext cx="7608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800">
                <a:solidFill>
                  <a:srgbClr val="6AA84F"/>
                </a:solidFill>
                <a:latin typeface="Mada"/>
                <a:ea typeface="Mada"/>
                <a:cs typeface="Mada"/>
                <a:sym typeface="Mada"/>
              </a:rPr>
              <a:t>Mammillary fistula</a:t>
            </a:r>
            <a:endParaRPr b="1" sz="800">
              <a:solidFill>
                <a:srgbClr val="6AA84F"/>
              </a:solidFill>
              <a:latin typeface="Mada"/>
              <a:ea typeface="Mada"/>
              <a:cs typeface="Mada"/>
              <a:sym typeface="Mada"/>
            </a:endParaRPr>
          </a:p>
        </p:txBody>
      </p:sp>
      <p:sp>
        <p:nvSpPr>
          <p:cNvPr id="2088" name="Google Shape;2088;p25"/>
          <p:cNvSpPr txBox="1"/>
          <p:nvPr/>
        </p:nvSpPr>
        <p:spPr>
          <a:xfrm flipH="1" rot="-5400833">
            <a:off x="-183115" y="5964150"/>
            <a:ext cx="1237500" cy="69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006D77"/>
                </a:solidFill>
                <a:latin typeface="Lora"/>
                <a:ea typeface="Lora"/>
                <a:cs typeface="Lora"/>
                <a:sym typeface="Lora"/>
              </a:rPr>
              <a:t>Non-lactating infection:</a:t>
            </a:r>
            <a:endParaRPr b="1" sz="1100">
              <a:solidFill>
                <a:srgbClr val="006D77"/>
              </a:solidFill>
              <a:latin typeface="Lora"/>
              <a:ea typeface="Lora"/>
              <a:cs typeface="Lora"/>
              <a:sym typeface="Lora"/>
            </a:endParaRPr>
          </a:p>
        </p:txBody>
      </p:sp>
      <p:sp>
        <p:nvSpPr>
          <p:cNvPr id="2089" name="Google Shape;2089;p25"/>
          <p:cNvSpPr txBox="1"/>
          <p:nvPr/>
        </p:nvSpPr>
        <p:spPr>
          <a:xfrm>
            <a:off x="325275" y="2989125"/>
            <a:ext cx="7152900" cy="2535000"/>
          </a:xfrm>
          <a:prstGeom prst="rect">
            <a:avLst/>
          </a:prstGeom>
          <a:noFill/>
          <a:ln cap="flat" cmpd="sng" w="19050">
            <a:solidFill>
              <a:srgbClr val="ABE5D9"/>
            </a:solidFill>
            <a:prstDash val="lgDash"/>
            <a:round/>
            <a:headEnd len="sm" w="sm" type="none"/>
            <a:tailEnd len="sm" w="sm" type="none"/>
          </a:ln>
        </p:spPr>
        <p:txBody>
          <a:bodyPr anchorCtr="0" anchor="t" bIns="91425" lIns="91425" spcFirstLastPara="1" rIns="91425" wrap="square" tIns="91425">
            <a:noAutofit/>
          </a:bodyPr>
          <a:lstStyle/>
          <a:p>
            <a:pPr indent="-292100" lvl="0" marL="914400" rtl="0" algn="l">
              <a:spcBef>
                <a:spcPts val="0"/>
              </a:spcBef>
              <a:spcAft>
                <a:spcPts val="0"/>
              </a:spcAft>
              <a:buSzPts val="1000"/>
              <a:buFont typeface="Mada"/>
              <a:buChar char="●"/>
            </a:pPr>
            <a:r>
              <a:rPr lang="en-GB" sz="1000">
                <a:solidFill>
                  <a:schemeClr val="dk1"/>
                </a:solidFill>
                <a:latin typeface="Mada"/>
                <a:ea typeface="Mada"/>
                <a:cs typeface="Mada"/>
                <a:sym typeface="Mada"/>
              </a:rPr>
              <a:t>Usually develops </a:t>
            </a:r>
            <a:r>
              <a:rPr b="1" lang="en-GB" sz="1000">
                <a:solidFill>
                  <a:schemeClr val="dk1"/>
                </a:solidFill>
                <a:latin typeface="Mada"/>
                <a:ea typeface="Mada"/>
                <a:cs typeface="Mada"/>
                <a:sym typeface="Mada"/>
              </a:rPr>
              <a:t>within the first 6 weeks</a:t>
            </a:r>
            <a:r>
              <a:rPr lang="en-GB" sz="1000">
                <a:solidFill>
                  <a:schemeClr val="dk1"/>
                </a:solidFill>
                <a:latin typeface="Mada"/>
                <a:ea typeface="Mada"/>
                <a:cs typeface="Mada"/>
                <a:sym typeface="Mada"/>
              </a:rPr>
              <a:t> of breastfeeding</a:t>
            </a:r>
            <a:r>
              <a:rPr lang="en-GB" sz="1000">
                <a:solidFill>
                  <a:srgbClr val="6AA84F"/>
                </a:solidFill>
                <a:latin typeface="Mada"/>
                <a:ea typeface="Mada"/>
                <a:cs typeface="Mada"/>
                <a:sym typeface="Mada"/>
              </a:rPr>
              <a:t> secondary to bacterial infection contracted from the baby’s mouth which is colonized by staph aureus that can enter through nipple cracks and skin abrasions on the mother’s breast.  </a:t>
            </a:r>
            <a:endParaRPr sz="1000">
              <a:solidFill>
                <a:srgbClr val="6AA84F"/>
              </a:solidFill>
              <a:latin typeface="Mada"/>
              <a:ea typeface="Mada"/>
              <a:cs typeface="Mada"/>
              <a:sym typeface="Mada"/>
            </a:endParaRPr>
          </a:p>
          <a:p>
            <a:pPr indent="-292100" lvl="0" marL="914400" rtl="0" algn="l">
              <a:spcBef>
                <a:spcPts val="0"/>
              </a:spcBef>
              <a:spcAft>
                <a:spcPts val="0"/>
              </a:spcAft>
              <a:buSzPts val="1000"/>
              <a:buFont typeface="Mada"/>
              <a:buChar char="●"/>
            </a:pPr>
            <a:r>
              <a:rPr lang="en-GB" sz="1000">
                <a:solidFill>
                  <a:schemeClr val="dk1"/>
                </a:solidFill>
                <a:latin typeface="Mada"/>
                <a:ea typeface="Mada"/>
                <a:cs typeface="Mada"/>
                <a:sym typeface="Mada"/>
              </a:rPr>
              <a:t>Present with </a:t>
            </a:r>
            <a:r>
              <a:rPr b="1" lang="en-GB" sz="1000">
                <a:solidFill>
                  <a:schemeClr val="dk1"/>
                </a:solidFill>
                <a:latin typeface="Mada"/>
                <a:ea typeface="Mada"/>
                <a:cs typeface="Mada"/>
                <a:sym typeface="Mada"/>
              </a:rPr>
              <a:t>pain</a:t>
            </a:r>
            <a:r>
              <a:rPr lang="en-GB" sz="1000">
                <a:solidFill>
                  <a:schemeClr val="dk1"/>
                </a:solidFill>
                <a:latin typeface="Mada"/>
                <a:ea typeface="Mada"/>
                <a:cs typeface="Mada"/>
                <a:sym typeface="Mada"/>
              </a:rPr>
              <a:t>, </a:t>
            </a:r>
            <a:r>
              <a:rPr b="1" lang="en-GB" sz="1000">
                <a:solidFill>
                  <a:schemeClr val="dk1"/>
                </a:solidFill>
                <a:latin typeface="Mada"/>
                <a:ea typeface="Mada"/>
                <a:cs typeface="Mada"/>
                <a:sym typeface="Mada"/>
              </a:rPr>
              <a:t>swelling</a:t>
            </a:r>
            <a:r>
              <a:rPr lang="en-GB" sz="1000">
                <a:solidFill>
                  <a:schemeClr val="dk1"/>
                </a:solidFill>
                <a:latin typeface="Mada"/>
                <a:ea typeface="Mada"/>
                <a:cs typeface="Mada"/>
                <a:sym typeface="Mada"/>
              </a:rPr>
              <a:t>, </a:t>
            </a:r>
            <a:r>
              <a:rPr b="1" lang="en-GB" sz="1000">
                <a:solidFill>
                  <a:schemeClr val="dk1"/>
                </a:solidFill>
                <a:latin typeface="Mada"/>
                <a:ea typeface="Mada"/>
                <a:cs typeface="Mada"/>
                <a:sym typeface="Mada"/>
              </a:rPr>
              <a:t>tenderness </a:t>
            </a:r>
            <a:r>
              <a:rPr lang="en-GB" sz="1000">
                <a:solidFill>
                  <a:schemeClr val="dk1"/>
                </a:solidFill>
                <a:latin typeface="Mada"/>
                <a:ea typeface="Mada"/>
                <a:cs typeface="Mada"/>
                <a:sym typeface="Mada"/>
              </a:rPr>
              <a:t>and a </a:t>
            </a:r>
            <a:r>
              <a:rPr b="1" lang="en-GB" sz="1000">
                <a:solidFill>
                  <a:schemeClr val="dk1"/>
                </a:solidFill>
                <a:latin typeface="Mada"/>
                <a:ea typeface="Mada"/>
                <a:cs typeface="Mada"/>
                <a:sym typeface="Mada"/>
              </a:rPr>
              <a:t>cracked nipple or skin abrasion.</a:t>
            </a:r>
            <a:endParaRPr b="1" sz="1000">
              <a:solidFill>
                <a:schemeClr val="dk1"/>
              </a:solidFill>
              <a:latin typeface="Mada"/>
              <a:ea typeface="Mada"/>
              <a:cs typeface="Mada"/>
              <a:sym typeface="Mada"/>
            </a:endParaRPr>
          </a:p>
          <a:p>
            <a:pPr indent="-292100" lvl="0" marL="914400" rtl="0" algn="l">
              <a:spcBef>
                <a:spcPts val="0"/>
              </a:spcBef>
              <a:spcAft>
                <a:spcPts val="0"/>
              </a:spcAft>
              <a:buSzPts val="1000"/>
              <a:buFont typeface="Mada"/>
              <a:buChar char="●"/>
            </a:pPr>
            <a:r>
              <a:rPr b="1" lang="en-GB" sz="1000">
                <a:solidFill>
                  <a:schemeClr val="dk1"/>
                </a:solidFill>
                <a:latin typeface="Mada"/>
                <a:ea typeface="Mada"/>
                <a:cs typeface="Mada"/>
                <a:sym typeface="Mada"/>
              </a:rPr>
              <a:t>Most common pathogen:</a:t>
            </a:r>
            <a:r>
              <a:rPr lang="en-GB" sz="1000">
                <a:solidFill>
                  <a:schemeClr val="dk1"/>
                </a:solidFill>
                <a:latin typeface="Mada"/>
                <a:ea typeface="Mada"/>
                <a:cs typeface="Mada"/>
                <a:sym typeface="Mada"/>
              </a:rPr>
              <a:t> </a:t>
            </a:r>
            <a:r>
              <a:rPr lang="en-GB" sz="1000">
                <a:solidFill>
                  <a:srgbClr val="FF0000"/>
                </a:solidFill>
                <a:latin typeface="Mada"/>
                <a:ea typeface="Mada"/>
                <a:cs typeface="Mada"/>
                <a:sym typeface="Mada"/>
              </a:rPr>
              <a:t>Staphylococcus aureus.</a:t>
            </a:r>
            <a:endParaRPr sz="1000">
              <a:solidFill>
                <a:srgbClr val="FF0000"/>
              </a:solidFill>
              <a:latin typeface="Mada"/>
              <a:ea typeface="Mada"/>
              <a:cs typeface="Mada"/>
              <a:sym typeface="Mada"/>
            </a:endParaRPr>
          </a:p>
          <a:p>
            <a:pPr indent="-292100" lvl="0" marL="914400" rtl="0" algn="l">
              <a:spcBef>
                <a:spcPts val="0"/>
              </a:spcBef>
              <a:spcAft>
                <a:spcPts val="0"/>
              </a:spcAft>
              <a:buSzPts val="1000"/>
              <a:buFont typeface="Mada"/>
              <a:buChar char="●"/>
            </a:pPr>
            <a:r>
              <a:rPr lang="en-GB" sz="1000">
                <a:solidFill>
                  <a:schemeClr val="dk1"/>
                </a:solidFill>
                <a:latin typeface="Mada"/>
                <a:ea typeface="Mada"/>
                <a:cs typeface="Mada"/>
                <a:sym typeface="Mada"/>
              </a:rPr>
              <a:t>Women should be </a:t>
            </a:r>
            <a:r>
              <a:rPr b="1" lang="en-GB" sz="1000">
                <a:solidFill>
                  <a:schemeClr val="dk1"/>
                </a:solidFill>
                <a:latin typeface="Mada"/>
                <a:ea typeface="Mada"/>
                <a:cs typeface="Mada"/>
                <a:sym typeface="Mada"/>
              </a:rPr>
              <a:t>encouraged to breastfeed</a:t>
            </a:r>
            <a:r>
              <a:rPr lang="en-GB" sz="1000">
                <a:solidFill>
                  <a:schemeClr val="dk1"/>
                </a:solidFill>
                <a:latin typeface="Mada"/>
                <a:ea typeface="Mada"/>
                <a:cs typeface="Mada"/>
                <a:sym typeface="Mada"/>
              </a:rPr>
              <a:t> </a:t>
            </a:r>
            <a:r>
              <a:rPr lang="en-GB" sz="1000">
                <a:solidFill>
                  <a:srgbClr val="6AA84F"/>
                </a:solidFill>
                <a:latin typeface="Mada"/>
                <a:ea typeface="Mada"/>
                <a:cs typeface="Mada"/>
                <a:sym typeface="Mada"/>
              </a:rPr>
              <a:t>because the milk comes from the lactocytes which’s nowhere near the infection. Stop breastfeeding </a:t>
            </a:r>
            <a:r>
              <a:rPr b="1" lang="en-GB" sz="1000">
                <a:solidFill>
                  <a:srgbClr val="6AA84F"/>
                </a:solidFill>
                <a:latin typeface="Mada"/>
                <a:ea typeface="Mada"/>
                <a:cs typeface="Mada"/>
                <a:sym typeface="Mada"/>
              </a:rPr>
              <a:t>only </a:t>
            </a:r>
            <a:r>
              <a:rPr lang="en-GB" sz="1000">
                <a:solidFill>
                  <a:srgbClr val="6AA84F"/>
                </a:solidFill>
                <a:latin typeface="Mada"/>
                <a:ea typeface="Mada"/>
                <a:cs typeface="Mada"/>
                <a:sym typeface="Mada"/>
              </a:rPr>
              <a:t>if the baby is quiet, or having diarrhea because the antibiotic can be excreted in the milk. But she has to pump her breast and discard it so that the breast won't become engorged and tender and milk production won’t stop. </a:t>
            </a:r>
            <a:endParaRPr sz="1000">
              <a:solidFill>
                <a:srgbClr val="6AA84F"/>
              </a:solidFill>
              <a:latin typeface="Mada"/>
              <a:ea typeface="Mada"/>
              <a:cs typeface="Mada"/>
              <a:sym typeface="Mada"/>
            </a:endParaRPr>
          </a:p>
          <a:p>
            <a:pPr indent="-292100" lvl="0" marL="914400" rtl="0" algn="l">
              <a:spcBef>
                <a:spcPts val="0"/>
              </a:spcBef>
              <a:spcAft>
                <a:spcPts val="0"/>
              </a:spcAft>
              <a:buSzPts val="1000"/>
              <a:buFont typeface="Mada"/>
              <a:buChar char="●"/>
            </a:pPr>
            <a:r>
              <a:rPr b="1" lang="en-GB" sz="1000">
                <a:solidFill>
                  <a:srgbClr val="6AA84F"/>
                </a:solidFill>
                <a:latin typeface="Mada"/>
                <a:ea typeface="Mada"/>
                <a:cs typeface="Mada"/>
                <a:sym typeface="Mada"/>
              </a:rPr>
              <a:t>Treatment:</a:t>
            </a:r>
            <a:r>
              <a:rPr lang="en-GB" sz="1000">
                <a:solidFill>
                  <a:srgbClr val="6AA84F"/>
                </a:solidFill>
                <a:latin typeface="Mada"/>
                <a:ea typeface="Mada"/>
                <a:cs typeface="Mada"/>
                <a:sym typeface="Mada"/>
              </a:rPr>
              <a:t> </a:t>
            </a:r>
            <a:r>
              <a:rPr lang="en-GB" sz="1000">
                <a:solidFill>
                  <a:srgbClr val="999999"/>
                </a:solidFill>
                <a:latin typeface="Mada"/>
                <a:ea typeface="Mada"/>
                <a:cs typeface="Mada"/>
                <a:sym typeface="Mada"/>
              </a:rPr>
              <a:t>as mentioned above.</a:t>
            </a:r>
            <a:r>
              <a:rPr lang="en-GB" sz="1000">
                <a:solidFill>
                  <a:srgbClr val="6AA84F"/>
                </a:solidFill>
                <a:latin typeface="Mada"/>
                <a:ea typeface="Mada"/>
                <a:cs typeface="Mada"/>
                <a:sym typeface="Mada"/>
              </a:rPr>
              <a:t> First give antibiotics (IV antibiotic against staph aureus: floxacillin, cloxacillin, augmentin for 24 hrs then continued orally) and if at any point they develop an abscess you have to confirm it by US then drain it. </a:t>
            </a:r>
            <a:endParaRPr sz="1000">
              <a:solidFill>
                <a:srgbClr val="6AA84F"/>
              </a:solidFill>
              <a:latin typeface="Mada"/>
              <a:ea typeface="Mada"/>
              <a:cs typeface="Mada"/>
              <a:sym typeface="Mada"/>
            </a:endParaRPr>
          </a:p>
          <a:p>
            <a:pPr indent="-292100" lvl="0" marL="914400" rtl="0" algn="l">
              <a:spcBef>
                <a:spcPts val="0"/>
              </a:spcBef>
              <a:spcAft>
                <a:spcPts val="0"/>
              </a:spcAft>
              <a:buSzPts val="1000"/>
              <a:buFont typeface="Mada"/>
              <a:buChar char="●"/>
            </a:pPr>
            <a:r>
              <a:rPr lang="en-GB" sz="1000">
                <a:solidFill>
                  <a:srgbClr val="6AA84F"/>
                </a:solidFill>
                <a:latin typeface="Mada"/>
                <a:ea typeface="Mada"/>
                <a:cs typeface="Mada"/>
                <a:sym typeface="Mada"/>
              </a:rPr>
              <a:t>If left untreated the body will try to fight it off and an abscess will be formed (filled with necrotic debris and inflammatory cells walled by fibrous tissue)</a:t>
            </a:r>
            <a:endParaRPr sz="1000">
              <a:solidFill>
                <a:srgbClr val="6AA84F"/>
              </a:solidFill>
              <a:latin typeface="Mada"/>
              <a:ea typeface="Mada"/>
              <a:cs typeface="Mada"/>
              <a:sym typeface="Mada"/>
            </a:endParaRPr>
          </a:p>
          <a:p>
            <a:pPr indent="-292100" lvl="0" marL="914400" rtl="0" algn="l">
              <a:spcBef>
                <a:spcPts val="0"/>
              </a:spcBef>
              <a:spcAft>
                <a:spcPts val="0"/>
              </a:spcAft>
              <a:buSzPts val="1000"/>
              <a:buFont typeface="Mada"/>
              <a:buChar char="●"/>
            </a:pPr>
            <a:r>
              <a:rPr lang="en-GB" sz="1000">
                <a:solidFill>
                  <a:srgbClr val="6AA84F"/>
                </a:solidFill>
                <a:latin typeface="Mada"/>
                <a:ea typeface="Mada"/>
                <a:cs typeface="Mada"/>
                <a:sym typeface="Mada"/>
              </a:rPr>
              <a:t>Abscess presentation is more acute, with </a:t>
            </a:r>
            <a:r>
              <a:rPr b="1" lang="en-GB" sz="1000">
                <a:solidFill>
                  <a:srgbClr val="6AA84F"/>
                </a:solidFill>
                <a:latin typeface="Mada"/>
                <a:ea typeface="Mada"/>
                <a:cs typeface="Mada"/>
                <a:sym typeface="Mada"/>
              </a:rPr>
              <a:t>way more tender breasts</a:t>
            </a:r>
            <a:r>
              <a:rPr lang="en-GB" sz="1000">
                <a:solidFill>
                  <a:srgbClr val="6AA84F"/>
                </a:solidFill>
                <a:latin typeface="Mada"/>
                <a:ea typeface="Mada"/>
                <a:cs typeface="Mada"/>
                <a:sym typeface="Mada"/>
              </a:rPr>
              <a:t>, </a:t>
            </a:r>
            <a:r>
              <a:rPr b="1" lang="en-GB" sz="1000">
                <a:solidFill>
                  <a:srgbClr val="FF0000"/>
                </a:solidFill>
                <a:latin typeface="Mada"/>
                <a:ea typeface="Mada"/>
                <a:cs typeface="Mada"/>
                <a:sym typeface="Mada"/>
              </a:rPr>
              <a:t>sky high fever and rigors. </a:t>
            </a:r>
            <a:endParaRPr b="1">
              <a:solidFill>
                <a:srgbClr val="FF0000"/>
              </a:solidFill>
            </a:endParaRPr>
          </a:p>
        </p:txBody>
      </p:sp>
      <p:grpSp>
        <p:nvGrpSpPr>
          <p:cNvPr id="2090" name="Google Shape;2090;p25"/>
          <p:cNvGrpSpPr/>
          <p:nvPr/>
        </p:nvGrpSpPr>
        <p:grpSpPr>
          <a:xfrm>
            <a:off x="57300" y="2989106"/>
            <a:ext cx="756650" cy="2535069"/>
            <a:chOff x="57300" y="3065335"/>
            <a:chExt cx="756650" cy="1991100"/>
          </a:xfrm>
        </p:grpSpPr>
        <p:sp>
          <p:nvSpPr>
            <p:cNvPr id="2091" name="Google Shape;2091;p25"/>
            <p:cNvSpPr/>
            <p:nvPr/>
          </p:nvSpPr>
          <p:spPr>
            <a:xfrm rot="5400000">
              <a:off x="-183850" y="3805225"/>
              <a:ext cx="1475700" cy="519900"/>
            </a:xfrm>
            <a:prstGeom prst="triangle">
              <a:avLst>
                <a:gd fmla="val 50106"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2" name="Google Shape;2092;p25"/>
            <p:cNvSpPr/>
            <p:nvPr/>
          </p:nvSpPr>
          <p:spPr>
            <a:xfrm rot="-5384461">
              <a:off x="-654310" y="3781435"/>
              <a:ext cx="1991120" cy="5589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93" name="Google Shape;2093;p25"/>
          <p:cNvSpPr txBox="1"/>
          <p:nvPr/>
        </p:nvSpPr>
        <p:spPr>
          <a:xfrm flipH="1" rot="-5384349">
            <a:off x="-602385" y="3863800"/>
            <a:ext cx="1911020" cy="41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300">
                <a:solidFill>
                  <a:srgbClr val="006D77"/>
                </a:solidFill>
                <a:latin typeface="Lora"/>
                <a:ea typeface="Lora"/>
                <a:cs typeface="Lora"/>
                <a:sym typeface="Lora"/>
              </a:rPr>
              <a:t>Lactating infection:</a:t>
            </a:r>
            <a:endParaRPr b="1" sz="1300">
              <a:solidFill>
                <a:srgbClr val="006D77"/>
              </a:solidFill>
              <a:latin typeface="Lora"/>
              <a:ea typeface="Lora"/>
              <a:cs typeface="Lora"/>
              <a:sym typeface="Lora"/>
            </a:endParaRPr>
          </a:p>
        </p:txBody>
      </p:sp>
      <p:sp>
        <p:nvSpPr>
          <p:cNvPr id="2094" name="Google Shape;2094;p25"/>
          <p:cNvSpPr/>
          <p:nvPr/>
        </p:nvSpPr>
        <p:spPr>
          <a:xfrm>
            <a:off x="959025" y="3826750"/>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5" name="Google Shape;2095;p25"/>
          <p:cNvSpPr/>
          <p:nvPr/>
        </p:nvSpPr>
        <p:spPr>
          <a:xfrm>
            <a:off x="959025" y="5198350"/>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6" name="Google Shape;2096;p25"/>
          <p:cNvSpPr txBox="1"/>
          <p:nvPr/>
        </p:nvSpPr>
        <p:spPr>
          <a:xfrm>
            <a:off x="57300" y="9068875"/>
            <a:ext cx="5225700" cy="6927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SzPts val="1100"/>
              <a:buFont typeface="Mada"/>
              <a:buChar char="●"/>
            </a:pPr>
            <a:r>
              <a:rPr lang="en-GB" sz="1100">
                <a:solidFill>
                  <a:srgbClr val="6AA84F"/>
                </a:solidFill>
                <a:latin typeface="Mada"/>
                <a:ea typeface="Mada"/>
                <a:cs typeface="Mada"/>
                <a:sym typeface="Mada"/>
              </a:rPr>
              <a:t>O</a:t>
            </a:r>
            <a:r>
              <a:rPr lang="en-GB" sz="1100">
                <a:solidFill>
                  <a:srgbClr val="6AA84F"/>
                </a:solidFill>
                <a:latin typeface="Mada"/>
                <a:ea typeface="Mada"/>
                <a:cs typeface="Mada"/>
                <a:sym typeface="Mada"/>
              </a:rPr>
              <a:t>ccurs when a periductal abscess -formed due to periductal mastitis- ruptures (or is drained externally) and stays in communication with the duct system.</a:t>
            </a:r>
            <a:endParaRPr sz="1100">
              <a:solidFill>
                <a:srgbClr val="6AA84F"/>
              </a:solidFill>
              <a:latin typeface="Mada"/>
              <a:ea typeface="Mada"/>
              <a:cs typeface="Mada"/>
              <a:sym typeface="Mada"/>
            </a:endParaRPr>
          </a:p>
          <a:p>
            <a:pPr indent="-298450" lvl="0" marL="457200" rtl="0" algn="l">
              <a:spcBef>
                <a:spcPts val="0"/>
              </a:spcBef>
              <a:spcAft>
                <a:spcPts val="0"/>
              </a:spcAft>
              <a:buSzPts val="1100"/>
              <a:buFont typeface="Mada"/>
              <a:buChar char="●"/>
            </a:pPr>
            <a:r>
              <a:rPr b="1" lang="en-GB" sz="1100">
                <a:latin typeface="Mada"/>
                <a:ea typeface="Mada"/>
                <a:cs typeface="Mada"/>
                <a:sym typeface="Mada"/>
              </a:rPr>
              <a:t>Treatment: </a:t>
            </a:r>
            <a:r>
              <a:rPr lang="en-GB" sz="1100">
                <a:latin typeface="Mada"/>
                <a:ea typeface="Mada"/>
                <a:cs typeface="Mada"/>
                <a:sym typeface="Mada"/>
              </a:rPr>
              <a:t>excision and antibiotic.</a:t>
            </a:r>
            <a:endParaRPr sz="1100">
              <a:latin typeface="Mada"/>
              <a:ea typeface="Mada"/>
              <a:cs typeface="Mada"/>
              <a:sym typeface="Mada"/>
            </a:endParaRPr>
          </a:p>
        </p:txBody>
      </p:sp>
      <p:grpSp>
        <p:nvGrpSpPr>
          <p:cNvPr id="2097" name="Google Shape;2097;p25"/>
          <p:cNvGrpSpPr/>
          <p:nvPr/>
        </p:nvGrpSpPr>
        <p:grpSpPr>
          <a:xfrm>
            <a:off x="57294" y="8654332"/>
            <a:ext cx="467181" cy="455990"/>
            <a:chOff x="2410712" y="2415450"/>
            <a:chExt cx="312600" cy="312600"/>
          </a:xfrm>
        </p:grpSpPr>
        <p:sp>
          <p:nvSpPr>
            <p:cNvPr id="2098" name="Google Shape;2098;p25"/>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9" name="Google Shape;2099;p25"/>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00" name="Google Shape;2100;p25"/>
          <p:cNvSpPr txBox="1"/>
          <p:nvPr/>
        </p:nvSpPr>
        <p:spPr>
          <a:xfrm>
            <a:off x="532725" y="8654325"/>
            <a:ext cx="4730700" cy="45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Mammary duct fistula:</a:t>
            </a:r>
            <a:endParaRPr b="1" sz="1800">
              <a:solidFill>
                <a:srgbClr val="006D77"/>
              </a:solidFill>
              <a:highlight>
                <a:srgbClr val="EDF9F9"/>
              </a:highlight>
              <a:latin typeface="Lora"/>
              <a:ea typeface="Lora"/>
              <a:cs typeface="Lora"/>
              <a:sym typeface="Lor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4" name="Shape 2104"/>
        <p:cNvGrpSpPr/>
        <p:nvPr/>
      </p:nvGrpSpPr>
      <p:grpSpPr>
        <a:xfrm>
          <a:off x="0" y="0"/>
          <a:ext cx="0" cy="0"/>
          <a:chOff x="0" y="0"/>
          <a:chExt cx="0" cy="0"/>
        </a:xfrm>
      </p:grpSpPr>
      <p:sp>
        <p:nvSpPr>
          <p:cNvPr id="2105" name="Google Shape;2105;p26"/>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06" name="Google Shape;2106;p26"/>
          <p:cNvGrpSpPr/>
          <p:nvPr/>
        </p:nvGrpSpPr>
        <p:grpSpPr>
          <a:xfrm>
            <a:off x="96109" y="426219"/>
            <a:ext cx="467181" cy="476434"/>
            <a:chOff x="2410712" y="2415450"/>
            <a:chExt cx="312600" cy="312600"/>
          </a:xfrm>
        </p:grpSpPr>
        <p:sp>
          <p:nvSpPr>
            <p:cNvPr id="2107" name="Google Shape;2107;p26"/>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8" name="Google Shape;2108;p26"/>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09" name="Google Shape;2109;p26"/>
          <p:cNvSpPr txBox="1"/>
          <p:nvPr/>
        </p:nvSpPr>
        <p:spPr>
          <a:xfrm>
            <a:off x="553390" y="452863"/>
            <a:ext cx="5471100" cy="2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Peripheral </a:t>
            </a:r>
            <a:r>
              <a:rPr b="1" lang="en-GB" sz="1800">
                <a:solidFill>
                  <a:srgbClr val="006D77"/>
                </a:solidFill>
                <a:highlight>
                  <a:srgbClr val="EDF9F9"/>
                </a:highlight>
                <a:latin typeface="Lora"/>
                <a:ea typeface="Lora"/>
                <a:cs typeface="Lora"/>
                <a:sym typeface="Lora"/>
              </a:rPr>
              <a:t>non-lactating</a:t>
            </a:r>
            <a:r>
              <a:rPr b="1" lang="en-GB" sz="1800">
                <a:solidFill>
                  <a:srgbClr val="006D77"/>
                </a:solidFill>
                <a:highlight>
                  <a:srgbClr val="EDF9F9"/>
                </a:highlight>
                <a:latin typeface="Lora"/>
                <a:ea typeface="Lora"/>
                <a:cs typeface="Lora"/>
                <a:sym typeface="Lora"/>
              </a:rPr>
              <a:t> a</a:t>
            </a:r>
            <a:r>
              <a:rPr b="1" lang="en-GB" sz="1800">
                <a:solidFill>
                  <a:srgbClr val="006D77"/>
                </a:solidFill>
                <a:highlight>
                  <a:srgbClr val="EDF9F9"/>
                </a:highlight>
                <a:latin typeface="Lora"/>
                <a:ea typeface="Lora"/>
                <a:cs typeface="Lora"/>
                <a:sym typeface="Lora"/>
              </a:rPr>
              <a:t>bscesses</a:t>
            </a:r>
            <a:r>
              <a:rPr b="1" lang="en-GB" sz="1800">
                <a:solidFill>
                  <a:srgbClr val="006D77"/>
                </a:solidFill>
                <a:highlight>
                  <a:srgbClr val="EDF9F9"/>
                </a:highlight>
                <a:latin typeface="Lora"/>
                <a:ea typeface="Lora"/>
                <a:cs typeface="Lora"/>
                <a:sym typeface="Lora"/>
              </a:rPr>
              <a:t>:</a:t>
            </a:r>
            <a:endParaRPr b="1" sz="18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800">
              <a:solidFill>
                <a:srgbClr val="006D77"/>
              </a:solidFill>
              <a:highlight>
                <a:srgbClr val="EDF9F9"/>
              </a:highlight>
              <a:latin typeface="Lora"/>
              <a:ea typeface="Lora"/>
              <a:cs typeface="Lora"/>
              <a:sym typeface="Lora"/>
            </a:endParaRPr>
          </a:p>
        </p:txBody>
      </p:sp>
      <p:sp>
        <p:nvSpPr>
          <p:cNvPr id="2110" name="Google Shape;2110;p26"/>
          <p:cNvSpPr txBox="1"/>
          <p:nvPr/>
        </p:nvSpPr>
        <p:spPr>
          <a:xfrm>
            <a:off x="142025" y="886500"/>
            <a:ext cx="5682900" cy="3222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Mada"/>
              <a:buChar char="●"/>
            </a:pPr>
            <a:r>
              <a:rPr lang="en-GB" sz="1100">
                <a:solidFill>
                  <a:srgbClr val="6AA84F"/>
                </a:solidFill>
                <a:latin typeface="Mada"/>
                <a:ea typeface="Mada"/>
                <a:cs typeface="Mada"/>
                <a:sym typeface="Mada"/>
              </a:rPr>
              <a:t>A general infection similar to any other skin infection.</a:t>
            </a:r>
            <a:endParaRPr sz="1100">
              <a:solidFill>
                <a:srgbClr val="6AA84F"/>
              </a:solidFill>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Some are associated with an </a:t>
            </a:r>
            <a:r>
              <a:rPr b="1" lang="en-GB" sz="1100">
                <a:latin typeface="Mada"/>
                <a:ea typeface="Mada"/>
                <a:cs typeface="Mada"/>
                <a:sym typeface="Mada"/>
              </a:rPr>
              <a:t>underlying condition</a:t>
            </a:r>
            <a:r>
              <a:rPr lang="en-GB" sz="1100">
                <a:latin typeface="Mada"/>
                <a:ea typeface="Mada"/>
                <a:cs typeface="Mada"/>
                <a:sym typeface="Mada"/>
              </a:rPr>
              <a:t>, such as diabetes, Rheumatoid arthritis, steroid treatment or trauma. </a:t>
            </a:r>
            <a:endParaRPr sz="1100">
              <a:latin typeface="Mada"/>
              <a:ea typeface="Mada"/>
              <a:cs typeface="Mada"/>
              <a:sym typeface="Mada"/>
            </a:endParaRPr>
          </a:p>
        </p:txBody>
      </p:sp>
      <p:grpSp>
        <p:nvGrpSpPr>
          <p:cNvPr id="2111" name="Google Shape;2111;p26"/>
          <p:cNvGrpSpPr/>
          <p:nvPr/>
        </p:nvGrpSpPr>
        <p:grpSpPr>
          <a:xfrm>
            <a:off x="94896" y="1706815"/>
            <a:ext cx="467181" cy="476434"/>
            <a:chOff x="2410712" y="2415450"/>
            <a:chExt cx="312600" cy="312600"/>
          </a:xfrm>
        </p:grpSpPr>
        <p:sp>
          <p:nvSpPr>
            <p:cNvPr id="2112" name="Google Shape;2112;p26"/>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3" name="Google Shape;2113;p26"/>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14" name="Google Shape;2114;p26"/>
          <p:cNvSpPr txBox="1"/>
          <p:nvPr/>
        </p:nvSpPr>
        <p:spPr>
          <a:xfrm>
            <a:off x="552178" y="1733450"/>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Tubercular mastitis:</a:t>
            </a:r>
            <a:endParaRPr b="1" sz="1800">
              <a:solidFill>
                <a:srgbClr val="006D77"/>
              </a:solidFill>
              <a:highlight>
                <a:srgbClr val="EDF9F9"/>
              </a:highlight>
              <a:latin typeface="Lora"/>
              <a:ea typeface="Lora"/>
              <a:cs typeface="Lora"/>
              <a:sym typeface="Lora"/>
            </a:endParaRPr>
          </a:p>
        </p:txBody>
      </p:sp>
      <p:sp>
        <p:nvSpPr>
          <p:cNvPr id="2115" name="Google Shape;2115;p26"/>
          <p:cNvSpPr txBox="1"/>
          <p:nvPr/>
        </p:nvSpPr>
        <p:spPr>
          <a:xfrm>
            <a:off x="142025" y="2151450"/>
            <a:ext cx="7191600" cy="10545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Reproductive age group with </a:t>
            </a:r>
            <a:r>
              <a:rPr b="1" lang="en-GB" sz="1100">
                <a:latin typeface="Mada"/>
                <a:ea typeface="Mada"/>
                <a:cs typeface="Mada"/>
                <a:sym typeface="Mada"/>
              </a:rPr>
              <a:t>painless lump</a:t>
            </a:r>
            <a:r>
              <a:rPr lang="en-GB" sz="1100">
                <a:latin typeface="Mada"/>
                <a:ea typeface="Mada"/>
                <a:cs typeface="Mada"/>
                <a:sym typeface="Mada"/>
              </a:rPr>
              <a:t>.</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solidFill>
                  <a:srgbClr val="6AA84F"/>
                </a:solidFill>
                <a:latin typeface="Mada"/>
                <a:ea typeface="Mada"/>
                <a:cs typeface="Mada"/>
                <a:sym typeface="Mada"/>
              </a:rPr>
              <a:t>They don’t have open TB but they have </a:t>
            </a:r>
            <a:r>
              <a:rPr lang="en-GB" sz="1100">
                <a:latin typeface="Mada"/>
                <a:ea typeface="Mada"/>
                <a:cs typeface="Mada"/>
                <a:sym typeface="Mada"/>
              </a:rPr>
              <a:t>history of TB </a:t>
            </a:r>
            <a:r>
              <a:rPr lang="en-GB" sz="1100">
                <a:solidFill>
                  <a:srgbClr val="6AA84F"/>
                </a:solidFill>
                <a:latin typeface="Mada"/>
                <a:ea typeface="Mada"/>
                <a:cs typeface="Mada"/>
                <a:sym typeface="Mada"/>
              </a:rPr>
              <a:t>themselves or history of contact with TB patients</a:t>
            </a:r>
            <a:r>
              <a:rPr lang="en-GB" sz="1100">
                <a:latin typeface="Mada"/>
                <a:ea typeface="Mada"/>
                <a:cs typeface="Mada"/>
                <a:sym typeface="Mada"/>
              </a:rPr>
              <a:t>.</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solidFill>
                  <a:srgbClr val="6AA84F"/>
                </a:solidFill>
                <a:latin typeface="Mada"/>
                <a:ea typeface="Mada"/>
                <a:cs typeface="Mada"/>
                <a:sym typeface="Mada"/>
              </a:rPr>
              <a:t>Confirm TB with </a:t>
            </a:r>
            <a:r>
              <a:rPr lang="en-GB" sz="1100">
                <a:latin typeface="Mada"/>
                <a:ea typeface="Mada"/>
                <a:cs typeface="Mada"/>
                <a:sym typeface="Mada"/>
              </a:rPr>
              <a:t>FNA or needle Biopsy.</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A prolonged course of antitubercular treatment is preferred. </a:t>
            </a:r>
            <a:r>
              <a:rPr lang="en-GB" sz="1100">
                <a:solidFill>
                  <a:srgbClr val="6AA84F"/>
                </a:solidFill>
                <a:latin typeface="Mada"/>
                <a:ea typeface="Mada"/>
                <a:cs typeface="Mada"/>
                <a:sym typeface="Mada"/>
              </a:rPr>
              <a:t>No need for surgical intervention unless they develop an abscess. </a:t>
            </a:r>
            <a:endParaRPr sz="1100">
              <a:solidFill>
                <a:srgbClr val="6AA84F"/>
              </a:solidFill>
              <a:latin typeface="Mada"/>
              <a:ea typeface="Mada"/>
              <a:cs typeface="Mada"/>
              <a:sym typeface="Mada"/>
            </a:endParaRPr>
          </a:p>
        </p:txBody>
      </p:sp>
      <p:grpSp>
        <p:nvGrpSpPr>
          <p:cNvPr id="2116" name="Google Shape;2116;p26"/>
          <p:cNvGrpSpPr/>
          <p:nvPr/>
        </p:nvGrpSpPr>
        <p:grpSpPr>
          <a:xfrm>
            <a:off x="94896" y="3272965"/>
            <a:ext cx="467181" cy="476434"/>
            <a:chOff x="2410712" y="2415450"/>
            <a:chExt cx="312600" cy="312600"/>
          </a:xfrm>
        </p:grpSpPr>
        <p:sp>
          <p:nvSpPr>
            <p:cNvPr id="2117" name="Google Shape;2117;p26"/>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8" name="Google Shape;2118;p26"/>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19" name="Google Shape;2119;p26"/>
          <p:cNvSpPr txBox="1"/>
          <p:nvPr/>
        </p:nvSpPr>
        <p:spPr>
          <a:xfrm>
            <a:off x="626338" y="3299600"/>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Skin-associated infection</a:t>
            </a:r>
            <a:endParaRPr b="1" sz="1800">
              <a:solidFill>
                <a:srgbClr val="006D77"/>
              </a:solidFill>
              <a:highlight>
                <a:srgbClr val="EDF9F9"/>
              </a:highlight>
              <a:latin typeface="Lora"/>
              <a:ea typeface="Lora"/>
              <a:cs typeface="Lora"/>
              <a:sym typeface="Lora"/>
            </a:endParaRPr>
          </a:p>
        </p:txBody>
      </p:sp>
      <p:sp>
        <p:nvSpPr>
          <p:cNvPr id="2120" name="Google Shape;2120;p26"/>
          <p:cNvSpPr txBox="1"/>
          <p:nvPr/>
        </p:nvSpPr>
        <p:spPr>
          <a:xfrm>
            <a:off x="152700" y="3708351"/>
            <a:ext cx="7191600" cy="11100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Mada"/>
              <a:buChar char="●"/>
            </a:pPr>
            <a:r>
              <a:rPr lang="en-GB" sz="1100">
                <a:solidFill>
                  <a:srgbClr val="6AA84F"/>
                </a:solidFill>
                <a:latin typeface="Mada"/>
                <a:ea typeface="Mada"/>
                <a:cs typeface="Mada"/>
                <a:sym typeface="Mada"/>
              </a:rPr>
              <a:t>Anyone can get this infection </a:t>
            </a:r>
            <a:r>
              <a:rPr lang="en-GB" sz="1100">
                <a:solidFill>
                  <a:srgbClr val="6AA84F"/>
                </a:solidFill>
                <a:latin typeface="Mada"/>
                <a:ea typeface="Mada"/>
                <a:cs typeface="Mada"/>
                <a:sym typeface="Mada"/>
              </a:rPr>
              <a:t>regardless</a:t>
            </a:r>
            <a:r>
              <a:rPr lang="en-GB" sz="1100">
                <a:solidFill>
                  <a:srgbClr val="6AA84F"/>
                </a:solidFill>
                <a:latin typeface="Mada"/>
                <a:ea typeface="Mada"/>
                <a:cs typeface="Mada"/>
                <a:sym typeface="Mada"/>
              </a:rPr>
              <a:t> if they have underlying conditions or not.</a:t>
            </a:r>
            <a:endParaRPr sz="1100">
              <a:solidFill>
                <a:srgbClr val="6AA84F"/>
              </a:solidFill>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Commonly affects the lower half of the breast </a:t>
            </a:r>
            <a:r>
              <a:rPr lang="en-GB" sz="1100">
                <a:solidFill>
                  <a:srgbClr val="6AA84F"/>
                </a:solidFill>
                <a:latin typeface="Mada"/>
                <a:ea typeface="Mada"/>
                <a:cs typeface="Mada"/>
                <a:sym typeface="Mada"/>
              </a:rPr>
              <a:t>(inframammary area) </a:t>
            </a:r>
            <a:r>
              <a:rPr lang="en-GB" sz="1100">
                <a:latin typeface="Mada"/>
                <a:ea typeface="Mada"/>
                <a:cs typeface="Mada"/>
                <a:sym typeface="Mada"/>
              </a:rPr>
              <a:t>and can be recurrent.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b="1" lang="en-GB" sz="1100">
                <a:latin typeface="Mada"/>
                <a:ea typeface="Mada"/>
                <a:cs typeface="Mada"/>
                <a:sym typeface="Mada"/>
              </a:rPr>
              <a:t>Intertrigo:</a:t>
            </a:r>
            <a:r>
              <a:rPr lang="en-GB" sz="1100">
                <a:latin typeface="Mada"/>
                <a:ea typeface="Mada"/>
                <a:cs typeface="Mada"/>
                <a:sym typeface="Mada"/>
              </a:rPr>
              <a:t> </a:t>
            </a:r>
            <a:r>
              <a:rPr lang="en-GB" sz="1100">
                <a:solidFill>
                  <a:srgbClr val="6AA84F"/>
                </a:solidFill>
                <a:latin typeface="Mada"/>
                <a:ea typeface="Mada"/>
                <a:cs typeface="Mada"/>
                <a:sym typeface="Mada"/>
              </a:rPr>
              <a:t>present with redness itching and pain. Advice the patient to keep the area clean and dry.</a:t>
            </a:r>
            <a:endParaRPr sz="1100">
              <a:solidFill>
                <a:srgbClr val="6AA84F"/>
              </a:solidFill>
              <a:latin typeface="Mada"/>
              <a:ea typeface="Mada"/>
              <a:cs typeface="Mada"/>
              <a:sym typeface="Mada"/>
            </a:endParaRPr>
          </a:p>
          <a:p>
            <a:pPr indent="-298450" lvl="0" marL="457200" rtl="0" algn="l">
              <a:spcBef>
                <a:spcPts val="0"/>
              </a:spcBef>
              <a:spcAft>
                <a:spcPts val="0"/>
              </a:spcAft>
              <a:buSzPts val="1100"/>
              <a:buFont typeface="Mada"/>
              <a:buChar char="●"/>
            </a:pPr>
            <a:r>
              <a:rPr b="1" lang="en-GB" sz="1100">
                <a:latin typeface="Mada"/>
                <a:ea typeface="Mada"/>
                <a:cs typeface="Mada"/>
                <a:sym typeface="Mada"/>
              </a:rPr>
              <a:t>Epidermoid (sebaceous cysts):</a:t>
            </a:r>
            <a:r>
              <a:rPr lang="en-GB" sz="1100">
                <a:latin typeface="Mada"/>
                <a:ea typeface="Mada"/>
                <a:cs typeface="Mada"/>
                <a:sym typeface="Mada"/>
              </a:rPr>
              <a:t> </a:t>
            </a:r>
            <a:r>
              <a:rPr lang="en-GB" sz="1100">
                <a:solidFill>
                  <a:srgbClr val="6AA84F"/>
                </a:solidFill>
                <a:latin typeface="Mada"/>
                <a:ea typeface="Mada"/>
                <a:cs typeface="Mada"/>
                <a:sym typeface="Mada"/>
              </a:rPr>
              <a:t>often forms within sebaceous glands. </a:t>
            </a:r>
            <a:endParaRPr sz="1100">
              <a:solidFill>
                <a:srgbClr val="6AA84F"/>
              </a:solidFill>
              <a:latin typeface="Mada"/>
              <a:ea typeface="Mada"/>
              <a:cs typeface="Mada"/>
              <a:sym typeface="Mada"/>
            </a:endParaRPr>
          </a:p>
          <a:p>
            <a:pPr indent="-298450" lvl="0" marL="457200" rtl="0" algn="l">
              <a:spcBef>
                <a:spcPts val="0"/>
              </a:spcBef>
              <a:spcAft>
                <a:spcPts val="0"/>
              </a:spcAft>
              <a:buSzPts val="1100"/>
              <a:buFont typeface="Mada"/>
              <a:buChar char="●"/>
            </a:pPr>
            <a:r>
              <a:rPr b="1" lang="en-GB" sz="1100">
                <a:latin typeface="Mada"/>
                <a:ea typeface="Mada"/>
                <a:cs typeface="Mada"/>
                <a:sym typeface="Mada"/>
              </a:rPr>
              <a:t>Hidradenitis </a:t>
            </a:r>
            <a:r>
              <a:rPr b="1" lang="en-GB" sz="1100">
                <a:latin typeface="Mada"/>
                <a:ea typeface="Mada"/>
                <a:cs typeface="Mada"/>
                <a:sym typeface="Mada"/>
              </a:rPr>
              <a:t>suppurativa: </a:t>
            </a:r>
            <a:r>
              <a:rPr lang="en-GB" sz="1100">
                <a:solidFill>
                  <a:srgbClr val="6AA84F"/>
                </a:solidFill>
                <a:latin typeface="Mada"/>
                <a:ea typeface="Mada"/>
                <a:cs typeface="Mada"/>
                <a:sym typeface="Mada"/>
              </a:rPr>
              <a:t>seen in the axilla, groin and inframammary area. Patients need antibiotics and surgical excision of the skin involved.</a:t>
            </a:r>
            <a:endParaRPr sz="1100">
              <a:solidFill>
                <a:srgbClr val="6AA84F"/>
              </a:solidFill>
              <a:latin typeface="Mada"/>
              <a:ea typeface="Mada"/>
              <a:cs typeface="Mada"/>
              <a:sym typeface="Mada"/>
            </a:endParaRPr>
          </a:p>
        </p:txBody>
      </p:sp>
      <p:sp>
        <p:nvSpPr>
          <p:cNvPr id="2121" name="Google Shape;2121;p26"/>
          <p:cNvSpPr txBox="1"/>
          <p:nvPr/>
        </p:nvSpPr>
        <p:spPr>
          <a:xfrm>
            <a:off x="301350" y="5507000"/>
            <a:ext cx="6080100" cy="5751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Mada"/>
              <a:buChar char="●"/>
            </a:pPr>
            <a:r>
              <a:rPr b="1" lang="en-GB" sz="1100">
                <a:latin typeface="Mada"/>
                <a:ea typeface="Mada"/>
                <a:cs typeface="Mada"/>
                <a:sym typeface="Mada"/>
              </a:rPr>
              <a:t>Abnormal </a:t>
            </a:r>
            <a:r>
              <a:rPr lang="en-GB" sz="1100">
                <a:latin typeface="Mada"/>
                <a:ea typeface="Mada"/>
                <a:cs typeface="Mada"/>
                <a:sym typeface="Mada"/>
              </a:rPr>
              <a:t>development of both the </a:t>
            </a:r>
            <a:r>
              <a:rPr b="1" lang="en-GB" sz="1100">
                <a:latin typeface="Mada"/>
                <a:ea typeface="Mada"/>
                <a:cs typeface="Mada"/>
                <a:sym typeface="Mada"/>
              </a:rPr>
              <a:t>ductal</a:t>
            </a:r>
            <a:r>
              <a:rPr lang="en-GB" sz="1100">
                <a:latin typeface="Mada"/>
                <a:ea typeface="Mada"/>
                <a:cs typeface="Mada"/>
                <a:sym typeface="Mada"/>
              </a:rPr>
              <a:t> and </a:t>
            </a:r>
            <a:r>
              <a:rPr b="1" lang="en-GB" sz="1100">
                <a:latin typeface="Mada"/>
                <a:ea typeface="Mada"/>
                <a:cs typeface="Mada"/>
                <a:sym typeface="Mada"/>
              </a:rPr>
              <a:t>stromal</a:t>
            </a:r>
            <a:r>
              <a:rPr lang="en-GB" sz="1100">
                <a:latin typeface="Mada"/>
                <a:ea typeface="Mada"/>
                <a:cs typeface="Mada"/>
                <a:sym typeface="Mada"/>
              </a:rPr>
              <a:t> elements of the breast in males.</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Presentation:</a:t>
            </a:r>
            <a:endParaRPr sz="1100">
              <a:latin typeface="Mada"/>
              <a:ea typeface="Mada"/>
              <a:cs typeface="Mada"/>
              <a:sym typeface="Mada"/>
            </a:endParaRPr>
          </a:p>
        </p:txBody>
      </p:sp>
      <p:sp>
        <p:nvSpPr>
          <p:cNvPr id="2122" name="Google Shape;2122;p26"/>
          <p:cNvSpPr/>
          <p:nvPr/>
        </p:nvSpPr>
        <p:spPr>
          <a:xfrm>
            <a:off x="7292001" y="6707974"/>
            <a:ext cx="214211" cy="214182"/>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FADE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3" name="Google Shape;2123;p26"/>
          <p:cNvSpPr txBox="1"/>
          <p:nvPr/>
        </p:nvSpPr>
        <p:spPr>
          <a:xfrm>
            <a:off x="-100875" y="9062725"/>
            <a:ext cx="1687500" cy="5751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SzPts val="1000"/>
              <a:buFont typeface="Mada"/>
              <a:buChar char="●"/>
            </a:pPr>
            <a:r>
              <a:rPr b="1" lang="en-GB" sz="1000">
                <a:latin typeface="Mada"/>
                <a:ea typeface="Mada"/>
                <a:cs typeface="Mada"/>
                <a:sym typeface="Mada"/>
              </a:rPr>
              <a:t>Painless</a:t>
            </a:r>
            <a:r>
              <a:rPr lang="en-GB" sz="1000">
                <a:latin typeface="Mada"/>
                <a:ea typeface="Mada"/>
                <a:cs typeface="Mada"/>
                <a:sym typeface="Mada"/>
              </a:rPr>
              <a:t>, enlargement of one or both breasts. </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Taking a </a:t>
            </a:r>
            <a:r>
              <a:rPr b="1" lang="en-GB" sz="1000">
                <a:latin typeface="Mada"/>
                <a:ea typeface="Mada"/>
                <a:cs typeface="Mada"/>
                <a:sym typeface="Mada"/>
              </a:rPr>
              <a:t>drug history</a:t>
            </a:r>
            <a:r>
              <a:rPr lang="en-GB" sz="1000">
                <a:latin typeface="Mada"/>
                <a:ea typeface="Mada"/>
                <a:cs typeface="Mada"/>
                <a:sym typeface="Mada"/>
              </a:rPr>
              <a:t> is essential. </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solidFill>
                  <a:srgbClr val="6AA84F"/>
                </a:solidFill>
                <a:latin typeface="Mada"/>
                <a:ea typeface="Mada"/>
                <a:cs typeface="Mada"/>
                <a:sym typeface="Mada"/>
              </a:rPr>
              <a:t>Rule out taking steroids, endocrine hormones, obesity.</a:t>
            </a:r>
            <a:endParaRPr sz="1000">
              <a:solidFill>
                <a:srgbClr val="6AA84F"/>
              </a:solidFill>
              <a:latin typeface="Mada"/>
              <a:ea typeface="Mada"/>
              <a:cs typeface="Mada"/>
              <a:sym typeface="Mada"/>
            </a:endParaRPr>
          </a:p>
        </p:txBody>
      </p:sp>
      <p:sp>
        <p:nvSpPr>
          <p:cNvPr id="2124" name="Google Shape;2124;p26"/>
          <p:cNvSpPr txBox="1"/>
          <p:nvPr/>
        </p:nvSpPr>
        <p:spPr>
          <a:xfrm>
            <a:off x="1586725" y="9045600"/>
            <a:ext cx="2508900" cy="10545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SzPts val="1000"/>
              <a:buFont typeface="Mada"/>
              <a:buChar char="●"/>
            </a:pPr>
            <a:r>
              <a:rPr b="1" lang="en-GB" sz="1000">
                <a:solidFill>
                  <a:srgbClr val="6AA84F"/>
                </a:solidFill>
                <a:latin typeface="Mada"/>
                <a:ea typeface="Mada"/>
                <a:cs typeface="Mada"/>
                <a:sym typeface="Mada"/>
              </a:rPr>
              <a:t>In young patients: </a:t>
            </a:r>
            <a:r>
              <a:rPr lang="en-GB" sz="1000">
                <a:latin typeface="Mada"/>
                <a:ea typeface="Mada"/>
                <a:cs typeface="Mada"/>
                <a:sym typeface="Mada"/>
              </a:rPr>
              <a:t>Palpable rounded hard disc of breast tissue.</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b="1" lang="en-GB" sz="1000">
                <a:solidFill>
                  <a:srgbClr val="6AA84F"/>
                </a:solidFill>
                <a:latin typeface="Mada"/>
                <a:ea typeface="Mada"/>
                <a:cs typeface="Mada"/>
                <a:sym typeface="Mada"/>
              </a:rPr>
              <a:t>In</a:t>
            </a:r>
            <a:r>
              <a:rPr b="1" lang="en-GB" sz="1000">
                <a:solidFill>
                  <a:srgbClr val="6AA84F"/>
                </a:solidFill>
                <a:latin typeface="Mada"/>
                <a:ea typeface="Mada"/>
                <a:cs typeface="Mada"/>
                <a:sym typeface="Mada"/>
              </a:rPr>
              <a:t> elderly patients:</a:t>
            </a:r>
            <a:r>
              <a:rPr b="1" lang="en-GB" sz="1000">
                <a:latin typeface="Mada"/>
                <a:ea typeface="Mada"/>
                <a:cs typeface="Mada"/>
                <a:sym typeface="Mada"/>
              </a:rPr>
              <a:t> </a:t>
            </a:r>
            <a:r>
              <a:rPr lang="en-GB" sz="1000">
                <a:latin typeface="Mada"/>
                <a:ea typeface="Mada"/>
                <a:cs typeface="Mada"/>
                <a:sym typeface="Mada"/>
              </a:rPr>
              <a:t>More diffuse, with fatty elements.</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Axillary lymph glands will </a:t>
            </a:r>
            <a:r>
              <a:rPr b="1" lang="en-GB" sz="1000">
                <a:latin typeface="Mada"/>
                <a:ea typeface="Mada"/>
                <a:cs typeface="Mada"/>
                <a:sym typeface="Mada"/>
              </a:rPr>
              <a:t>not</a:t>
            </a:r>
            <a:r>
              <a:rPr lang="en-GB" sz="1000">
                <a:latin typeface="Mada"/>
                <a:ea typeface="Mada"/>
                <a:cs typeface="Mada"/>
                <a:sym typeface="Mada"/>
              </a:rPr>
              <a:t> be enlarged. </a:t>
            </a:r>
            <a:r>
              <a:rPr lang="en-GB" sz="1000">
                <a:solidFill>
                  <a:srgbClr val="6AA84F"/>
                </a:solidFill>
                <a:latin typeface="Mada"/>
                <a:ea typeface="Mada"/>
                <a:cs typeface="Mada"/>
                <a:sym typeface="Mada"/>
              </a:rPr>
              <a:t>If enlarged, suspect cancer.</a:t>
            </a:r>
            <a:endParaRPr sz="1000">
              <a:solidFill>
                <a:srgbClr val="6AA84F"/>
              </a:solidFill>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General examination, especially of the abdomen scrotum</a:t>
            </a:r>
            <a:r>
              <a:rPr lang="en-GB" sz="1000">
                <a:latin typeface="Mada"/>
                <a:ea typeface="Mada"/>
                <a:cs typeface="Mada"/>
                <a:sym typeface="Mada"/>
              </a:rPr>
              <a:t> and </a:t>
            </a:r>
            <a:r>
              <a:rPr lang="en-GB" sz="1000">
                <a:solidFill>
                  <a:srgbClr val="6AA84F"/>
                </a:solidFill>
                <a:latin typeface="Mada"/>
                <a:ea typeface="Mada"/>
                <a:cs typeface="Mada"/>
                <a:sym typeface="Mada"/>
              </a:rPr>
              <a:t>testes.</a:t>
            </a:r>
            <a:endParaRPr sz="1000">
              <a:latin typeface="Mada"/>
              <a:ea typeface="Mada"/>
              <a:cs typeface="Mada"/>
              <a:sym typeface="Mada"/>
            </a:endParaRPr>
          </a:p>
        </p:txBody>
      </p:sp>
      <p:cxnSp>
        <p:nvCxnSpPr>
          <p:cNvPr id="2125" name="Google Shape;2125;p26"/>
          <p:cNvCxnSpPr/>
          <p:nvPr/>
        </p:nvCxnSpPr>
        <p:spPr>
          <a:xfrm>
            <a:off x="1601298" y="5371832"/>
            <a:ext cx="4536000" cy="3600"/>
          </a:xfrm>
          <a:prstGeom prst="straightConnector1">
            <a:avLst/>
          </a:prstGeom>
          <a:noFill/>
          <a:ln cap="flat" cmpd="sng" w="19050">
            <a:solidFill>
              <a:srgbClr val="83C5BE"/>
            </a:solidFill>
            <a:prstDash val="solid"/>
            <a:round/>
            <a:headEnd len="med" w="med" type="oval"/>
            <a:tailEnd len="med" w="med" type="oval"/>
          </a:ln>
        </p:spPr>
      </p:cxnSp>
      <p:sp>
        <p:nvSpPr>
          <p:cNvPr id="2126" name="Google Shape;2126;p26"/>
          <p:cNvSpPr txBox="1"/>
          <p:nvPr/>
        </p:nvSpPr>
        <p:spPr>
          <a:xfrm>
            <a:off x="1095661" y="4894507"/>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Gynaecomastia</a:t>
            </a:r>
            <a:endParaRPr sz="2200"/>
          </a:p>
        </p:txBody>
      </p:sp>
      <p:pic>
        <p:nvPicPr>
          <p:cNvPr id="2127" name="Google Shape;2127;p26"/>
          <p:cNvPicPr preferRelativeResize="0"/>
          <p:nvPr/>
        </p:nvPicPr>
        <p:blipFill rotWithShape="1">
          <a:blip r:embed="rId3">
            <a:alphaModFix/>
          </a:blip>
          <a:srcRect b="0" l="6195" r="3364" t="0"/>
          <a:stretch/>
        </p:blipFill>
        <p:spPr>
          <a:xfrm>
            <a:off x="5977325" y="488800"/>
            <a:ext cx="1563899" cy="1054575"/>
          </a:xfrm>
          <a:prstGeom prst="rect">
            <a:avLst/>
          </a:prstGeom>
          <a:noFill/>
          <a:ln>
            <a:noFill/>
          </a:ln>
        </p:spPr>
      </p:pic>
      <p:sp>
        <p:nvSpPr>
          <p:cNvPr id="2128" name="Google Shape;2128;p26"/>
          <p:cNvSpPr/>
          <p:nvPr/>
        </p:nvSpPr>
        <p:spPr>
          <a:xfrm>
            <a:off x="5839325" y="806375"/>
            <a:ext cx="782700" cy="687300"/>
          </a:xfrm>
          <a:prstGeom prst="ellipse">
            <a:avLst/>
          </a:prstGeom>
          <a:noFill/>
          <a:ln cap="flat" cmpd="sng" w="19050">
            <a:solidFill>
              <a:srgbClr val="ABE5D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9" name="Google Shape;2129;p26"/>
          <p:cNvSpPr txBox="1"/>
          <p:nvPr/>
        </p:nvSpPr>
        <p:spPr>
          <a:xfrm>
            <a:off x="5554825" y="273550"/>
            <a:ext cx="1120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800">
                <a:solidFill>
                  <a:srgbClr val="6AA84F"/>
                </a:solidFill>
                <a:latin typeface="Mada"/>
                <a:ea typeface="Mada"/>
                <a:cs typeface="Mada"/>
                <a:sym typeface="Mada"/>
              </a:rPr>
              <a:t>Peripheral infection (away from the nipple)</a:t>
            </a:r>
            <a:endParaRPr b="1" sz="800">
              <a:solidFill>
                <a:srgbClr val="6AA84F"/>
              </a:solidFill>
              <a:latin typeface="Mada"/>
              <a:ea typeface="Mada"/>
              <a:cs typeface="Mada"/>
              <a:sym typeface="Mada"/>
            </a:endParaRPr>
          </a:p>
        </p:txBody>
      </p:sp>
      <p:sp>
        <p:nvSpPr>
          <p:cNvPr id="2130" name="Google Shape;2130;p26"/>
          <p:cNvSpPr txBox="1"/>
          <p:nvPr/>
        </p:nvSpPr>
        <p:spPr>
          <a:xfrm>
            <a:off x="3943100" y="9065400"/>
            <a:ext cx="1791300" cy="5751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Ultrasound (mainly) </a:t>
            </a:r>
            <a:endParaRPr sz="1000">
              <a:solidFill>
                <a:srgbClr val="6AA84F"/>
              </a:solidFill>
              <a:latin typeface="Mada"/>
              <a:ea typeface="Mada"/>
              <a:cs typeface="Mada"/>
              <a:sym typeface="Mada"/>
            </a:endParaRPr>
          </a:p>
          <a:p>
            <a:pPr indent="-292100" lvl="0" marL="4572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Mammogram, and biopsy if there is a mass.</a:t>
            </a:r>
            <a:endParaRPr sz="1000">
              <a:solidFill>
                <a:srgbClr val="6AA84F"/>
              </a:solidFill>
              <a:latin typeface="Mada"/>
              <a:ea typeface="Mada"/>
              <a:cs typeface="Mada"/>
              <a:sym typeface="Mada"/>
            </a:endParaRPr>
          </a:p>
        </p:txBody>
      </p:sp>
      <p:sp>
        <p:nvSpPr>
          <p:cNvPr id="2131" name="Google Shape;2131;p26"/>
          <p:cNvSpPr txBox="1"/>
          <p:nvPr/>
        </p:nvSpPr>
        <p:spPr>
          <a:xfrm>
            <a:off x="5787467" y="9062725"/>
            <a:ext cx="1509000" cy="5751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Liposuction</a:t>
            </a:r>
            <a:r>
              <a:rPr lang="en-GB" sz="1000">
                <a:solidFill>
                  <a:srgbClr val="6AA84F"/>
                </a:solidFill>
                <a:latin typeface="Mada"/>
                <a:ea typeface="Mada"/>
                <a:cs typeface="Mada"/>
                <a:sym typeface="Mada"/>
              </a:rPr>
              <a:t> </a:t>
            </a:r>
            <a:endParaRPr sz="1000">
              <a:solidFill>
                <a:srgbClr val="6AA84F"/>
              </a:solidFill>
              <a:latin typeface="Mada"/>
              <a:ea typeface="Mada"/>
              <a:cs typeface="Mada"/>
              <a:sym typeface="Mada"/>
            </a:endParaRPr>
          </a:p>
        </p:txBody>
      </p:sp>
      <p:sp>
        <p:nvSpPr>
          <p:cNvPr id="2132" name="Google Shape;2132;p26"/>
          <p:cNvSpPr/>
          <p:nvPr/>
        </p:nvSpPr>
        <p:spPr>
          <a:xfrm>
            <a:off x="851217" y="7394188"/>
            <a:ext cx="3643954" cy="14363"/>
          </a:xfrm>
          <a:custGeom>
            <a:rect b="b" l="l" r="r" t="t"/>
            <a:pathLst>
              <a:path extrusionOk="0" h="454" w="82011">
                <a:moveTo>
                  <a:pt x="0" y="1"/>
                </a:moveTo>
                <a:lnTo>
                  <a:pt x="0" y="453"/>
                </a:lnTo>
                <a:lnTo>
                  <a:pt x="82011" y="453"/>
                </a:lnTo>
                <a:lnTo>
                  <a:pt x="82011"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33" name="Google Shape;2133;p26"/>
          <p:cNvGrpSpPr/>
          <p:nvPr/>
        </p:nvGrpSpPr>
        <p:grpSpPr>
          <a:xfrm>
            <a:off x="1605268" y="6148248"/>
            <a:ext cx="1405495" cy="1574448"/>
            <a:chOff x="5033161" y="1189598"/>
            <a:chExt cx="1509014" cy="1574448"/>
          </a:xfrm>
        </p:grpSpPr>
        <p:sp>
          <p:nvSpPr>
            <p:cNvPr id="2134" name="Google Shape;2134;p26"/>
            <p:cNvSpPr/>
            <p:nvPr/>
          </p:nvSpPr>
          <p:spPr>
            <a:xfrm>
              <a:off x="5033161" y="1255000"/>
              <a:ext cx="1509014" cy="1509045"/>
            </a:xfrm>
            <a:custGeom>
              <a:rect b="b" l="l" r="r" t="t"/>
              <a:pathLst>
                <a:path extrusionOk="0" h="47698" w="47697">
                  <a:moveTo>
                    <a:pt x="0" y="1"/>
                  </a:moveTo>
                  <a:lnTo>
                    <a:pt x="0" y="47697"/>
                  </a:lnTo>
                  <a:lnTo>
                    <a:pt x="47697" y="47697"/>
                  </a:lnTo>
                  <a:lnTo>
                    <a:pt x="47697" y="1"/>
                  </a:ln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5" name="Google Shape;2135;p26"/>
            <p:cNvSpPr/>
            <p:nvPr/>
          </p:nvSpPr>
          <p:spPr>
            <a:xfrm>
              <a:off x="5033161" y="2678875"/>
              <a:ext cx="1509014" cy="85168"/>
            </a:xfrm>
            <a:custGeom>
              <a:rect b="b" l="l" r="r" t="t"/>
              <a:pathLst>
                <a:path extrusionOk="0" h="2692" w="47697">
                  <a:moveTo>
                    <a:pt x="0" y="0"/>
                  </a:moveTo>
                  <a:lnTo>
                    <a:pt x="0" y="2691"/>
                  </a:lnTo>
                  <a:lnTo>
                    <a:pt x="47697" y="2691"/>
                  </a:lnTo>
                  <a:lnTo>
                    <a:pt x="47697"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6" name="Google Shape;2136;p26"/>
            <p:cNvSpPr/>
            <p:nvPr/>
          </p:nvSpPr>
          <p:spPr>
            <a:xfrm>
              <a:off x="5146929" y="1331088"/>
              <a:ext cx="772208" cy="1014836"/>
            </a:xfrm>
            <a:custGeom>
              <a:rect b="b" l="l" r="r" t="t"/>
              <a:pathLst>
                <a:path extrusionOk="0" h="32077" w="24408">
                  <a:moveTo>
                    <a:pt x="22705" y="1"/>
                  </a:moveTo>
                  <a:lnTo>
                    <a:pt x="22396" y="287"/>
                  </a:lnTo>
                  <a:lnTo>
                    <a:pt x="23551" y="1418"/>
                  </a:lnTo>
                  <a:lnTo>
                    <a:pt x="0" y="1418"/>
                  </a:lnTo>
                  <a:lnTo>
                    <a:pt x="0" y="32076"/>
                  </a:lnTo>
                  <a:lnTo>
                    <a:pt x="441" y="32076"/>
                  </a:lnTo>
                  <a:lnTo>
                    <a:pt x="441" y="1858"/>
                  </a:lnTo>
                  <a:lnTo>
                    <a:pt x="23551" y="1858"/>
                  </a:lnTo>
                  <a:lnTo>
                    <a:pt x="22396" y="3049"/>
                  </a:lnTo>
                  <a:lnTo>
                    <a:pt x="22705" y="3382"/>
                  </a:lnTo>
                  <a:lnTo>
                    <a:pt x="24408" y="1691"/>
                  </a:lnTo>
                  <a:lnTo>
                    <a:pt x="22705"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7" name="Google Shape;2137;p26"/>
            <p:cNvSpPr txBox="1"/>
            <p:nvPr/>
          </p:nvSpPr>
          <p:spPr>
            <a:xfrm>
              <a:off x="5188417" y="1189598"/>
              <a:ext cx="1198500" cy="429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2400">
                  <a:solidFill>
                    <a:srgbClr val="006D77"/>
                  </a:solidFill>
                  <a:latin typeface="Fira Sans Extra Condensed Medium"/>
                  <a:ea typeface="Fira Sans Extra Condensed Medium"/>
                  <a:cs typeface="Fira Sans Extra Condensed Medium"/>
                  <a:sym typeface="Fira Sans Extra Condensed Medium"/>
                </a:rPr>
                <a:t>02</a:t>
              </a:r>
              <a:endParaRPr sz="2400">
                <a:solidFill>
                  <a:srgbClr val="006D77"/>
                </a:solidFill>
                <a:latin typeface="Fira Sans Extra Condensed Medium"/>
                <a:ea typeface="Fira Sans Extra Condensed Medium"/>
                <a:cs typeface="Fira Sans Extra Condensed Medium"/>
                <a:sym typeface="Fira Sans Extra Condensed Medium"/>
              </a:endParaRPr>
            </a:p>
          </p:txBody>
        </p:sp>
      </p:grpSp>
      <p:grpSp>
        <p:nvGrpSpPr>
          <p:cNvPr id="2138" name="Google Shape;2138;p26"/>
          <p:cNvGrpSpPr/>
          <p:nvPr/>
        </p:nvGrpSpPr>
        <p:grpSpPr>
          <a:xfrm>
            <a:off x="94971" y="6148248"/>
            <a:ext cx="1405473" cy="1574448"/>
            <a:chOff x="3141938" y="1189598"/>
            <a:chExt cx="1508666" cy="1574448"/>
          </a:xfrm>
        </p:grpSpPr>
        <p:sp>
          <p:nvSpPr>
            <p:cNvPr id="2139" name="Google Shape;2139;p26"/>
            <p:cNvSpPr/>
            <p:nvPr/>
          </p:nvSpPr>
          <p:spPr>
            <a:xfrm>
              <a:off x="3141938" y="1255000"/>
              <a:ext cx="1508666" cy="1509045"/>
            </a:xfrm>
            <a:custGeom>
              <a:rect b="b" l="l" r="r" t="t"/>
              <a:pathLst>
                <a:path extrusionOk="0" h="47698" w="47686">
                  <a:moveTo>
                    <a:pt x="1" y="1"/>
                  </a:moveTo>
                  <a:lnTo>
                    <a:pt x="1" y="47697"/>
                  </a:lnTo>
                  <a:lnTo>
                    <a:pt x="47685" y="47697"/>
                  </a:lnTo>
                  <a:lnTo>
                    <a:pt x="47685" y="1"/>
                  </a:ln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0" name="Google Shape;2140;p26"/>
            <p:cNvSpPr/>
            <p:nvPr/>
          </p:nvSpPr>
          <p:spPr>
            <a:xfrm>
              <a:off x="3255706" y="1331088"/>
              <a:ext cx="772240" cy="1014836"/>
            </a:xfrm>
            <a:custGeom>
              <a:rect b="b" l="l" r="r" t="t"/>
              <a:pathLst>
                <a:path extrusionOk="0" h="32077" w="24409">
                  <a:moveTo>
                    <a:pt x="22706" y="1"/>
                  </a:moveTo>
                  <a:lnTo>
                    <a:pt x="22396" y="287"/>
                  </a:lnTo>
                  <a:lnTo>
                    <a:pt x="23551" y="1418"/>
                  </a:lnTo>
                  <a:lnTo>
                    <a:pt x="1" y="1418"/>
                  </a:lnTo>
                  <a:lnTo>
                    <a:pt x="1" y="32076"/>
                  </a:lnTo>
                  <a:lnTo>
                    <a:pt x="441" y="32076"/>
                  </a:lnTo>
                  <a:lnTo>
                    <a:pt x="441" y="1858"/>
                  </a:lnTo>
                  <a:lnTo>
                    <a:pt x="23551" y="1858"/>
                  </a:lnTo>
                  <a:lnTo>
                    <a:pt x="22396" y="3049"/>
                  </a:lnTo>
                  <a:lnTo>
                    <a:pt x="22706" y="3382"/>
                  </a:lnTo>
                  <a:lnTo>
                    <a:pt x="24408" y="1691"/>
                  </a:lnTo>
                  <a:lnTo>
                    <a:pt x="22706"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1" name="Google Shape;2141;p26"/>
            <p:cNvSpPr/>
            <p:nvPr/>
          </p:nvSpPr>
          <p:spPr>
            <a:xfrm>
              <a:off x="3141938" y="2678875"/>
              <a:ext cx="1508666" cy="85168"/>
            </a:xfrm>
            <a:custGeom>
              <a:rect b="b" l="l" r="r" t="t"/>
              <a:pathLst>
                <a:path extrusionOk="0" h="2692" w="47686">
                  <a:moveTo>
                    <a:pt x="1" y="0"/>
                  </a:moveTo>
                  <a:lnTo>
                    <a:pt x="1" y="2691"/>
                  </a:lnTo>
                  <a:lnTo>
                    <a:pt x="47685" y="2691"/>
                  </a:lnTo>
                  <a:lnTo>
                    <a:pt x="47685"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2" name="Google Shape;2142;p26"/>
            <p:cNvSpPr txBox="1"/>
            <p:nvPr/>
          </p:nvSpPr>
          <p:spPr>
            <a:xfrm>
              <a:off x="3297020" y="1189598"/>
              <a:ext cx="1198500" cy="429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2400">
                  <a:solidFill>
                    <a:srgbClr val="006D77"/>
                  </a:solidFill>
                  <a:latin typeface="Fira Sans Extra Condensed Medium"/>
                  <a:ea typeface="Fira Sans Extra Condensed Medium"/>
                  <a:cs typeface="Fira Sans Extra Condensed Medium"/>
                  <a:sym typeface="Fira Sans Extra Condensed Medium"/>
                </a:rPr>
                <a:t>01</a:t>
              </a:r>
              <a:endParaRPr sz="2400">
                <a:solidFill>
                  <a:srgbClr val="006D77"/>
                </a:solidFill>
                <a:latin typeface="Fira Sans Extra Condensed Medium"/>
                <a:ea typeface="Fira Sans Extra Condensed Medium"/>
                <a:cs typeface="Fira Sans Extra Condensed Medium"/>
                <a:sym typeface="Fira Sans Extra Condensed Medium"/>
              </a:endParaRPr>
            </a:p>
          </p:txBody>
        </p:sp>
      </p:grpSp>
      <p:sp>
        <p:nvSpPr>
          <p:cNvPr id="2143" name="Google Shape;2143;p26"/>
          <p:cNvSpPr/>
          <p:nvPr/>
        </p:nvSpPr>
        <p:spPr>
          <a:xfrm>
            <a:off x="3823017" y="7394188"/>
            <a:ext cx="3643954" cy="14363"/>
          </a:xfrm>
          <a:custGeom>
            <a:rect b="b" l="l" r="r" t="t"/>
            <a:pathLst>
              <a:path extrusionOk="0" h="454" w="82011">
                <a:moveTo>
                  <a:pt x="0" y="1"/>
                </a:moveTo>
                <a:lnTo>
                  <a:pt x="0" y="453"/>
                </a:lnTo>
                <a:lnTo>
                  <a:pt x="82011" y="453"/>
                </a:lnTo>
                <a:lnTo>
                  <a:pt x="82011"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44" name="Google Shape;2144;p26"/>
          <p:cNvGrpSpPr/>
          <p:nvPr/>
        </p:nvGrpSpPr>
        <p:grpSpPr>
          <a:xfrm>
            <a:off x="3142919" y="6148248"/>
            <a:ext cx="1405473" cy="1574448"/>
            <a:chOff x="3141938" y="1189598"/>
            <a:chExt cx="1508666" cy="1574448"/>
          </a:xfrm>
        </p:grpSpPr>
        <p:sp>
          <p:nvSpPr>
            <p:cNvPr id="2145" name="Google Shape;2145;p26"/>
            <p:cNvSpPr/>
            <p:nvPr/>
          </p:nvSpPr>
          <p:spPr>
            <a:xfrm>
              <a:off x="3141938" y="1255000"/>
              <a:ext cx="1508666" cy="1509045"/>
            </a:xfrm>
            <a:custGeom>
              <a:rect b="b" l="l" r="r" t="t"/>
              <a:pathLst>
                <a:path extrusionOk="0" h="47698" w="47686">
                  <a:moveTo>
                    <a:pt x="1" y="1"/>
                  </a:moveTo>
                  <a:lnTo>
                    <a:pt x="1" y="47697"/>
                  </a:lnTo>
                  <a:lnTo>
                    <a:pt x="47685" y="47697"/>
                  </a:lnTo>
                  <a:lnTo>
                    <a:pt x="47685" y="1"/>
                  </a:ln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6" name="Google Shape;2146;p26"/>
            <p:cNvSpPr/>
            <p:nvPr/>
          </p:nvSpPr>
          <p:spPr>
            <a:xfrm>
              <a:off x="3255706" y="1331088"/>
              <a:ext cx="772240" cy="1014836"/>
            </a:xfrm>
            <a:custGeom>
              <a:rect b="b" l="l" r="r" t="t"/>
              <a:pathLst>
                <a:path extrusionOk="0" h="32077" w="24409">
                  <a:moveTo>
                    <a:pt x="22706" y="1"/>
                  </a:moveTo>
                  <a:lnTo>
                    <a:pt x="22396" y="287"/>
                  </a:lnTo>
                  <a:lnTo>
                    <a:pt x="23551" y="1418"/>
                  </a:lnTo>
                  <a:lnTo>
                    <a:pt x="1" y="1418"/>
                  </a:lnTo>
                  <a:lnTo>
                    <a:pt x="1" y="32076"/>
                  </a:lnTo>
                  <a:lnTo>
                    <a:pt x="441" y="32076"/>
                  </a:lnTo>
                  <a:lnTo>
                    <a:pt x="441" y="1858"/>
                  </a:lnTo>
                  <a:lnTo>
                    <a:pt x="23551" y="1858"/>
                  </a:lnTo>
                  <a:lnTo>
                    <a:pt x="22396" y="3049"/>
                  </a:lnTo>
                  <a:lnTo>
                    <a:pt x="22706" y="3382"/>
                  </a:lnTo>
                  <a:lnTo>
                    <a:pt x="24408" y="1691"/>
                  </a:lnTo>
                  <a:lnTo>
                    <a:pt x="22706"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7" name="Google Shape;2147;p26"/>
            <p:cNvSpPr/>
            <p:nvPr/>
          </p:nvSpPr>
          <p:spPr>
            <a:xfrm>
              <a:off x="3141938" y="2678875"/>
              <a:ext cx="1508666" cy="85168"/>
            </a:xfrm>
            <a:custGeom>
              <a:rect b="b" l="l" r="r" t="t"/>
              <a:pathLst>
                <a:path extrusionOk="0" h="2692" w="47686">
                  <a:moveTo>
                    <a:pt x="1" y="0"/>
                  </a:moveTo>
                  <a:lnTo>
                    <a:pt x="1" y="2691"/>
                  </a:lnTo>
                  <a:lnTo>
                    <a:pt x="47685" y="2691"/>
                  </a:lnTo>
                  <a:lnTo>
                    <a:pt x="47685"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8" name="Google Shape;2148;p26"/>
            <p:cNvSpPr txBox="1"/>
            <p:nvPr/>
          </p:nvSpPr>
          <p:spPr>
            <a:xfrm>
              <a:off x="3297020" y="1189598"/>
              <a:ext cx="1198500" cy="429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2400">
                  <a:solidFill>
                    <a:srgbClr val="006D77"/>
                  </a:solidFill>
                  <a:latin typeface="Fira Sans Extra Condensed Medium"/>
                  <a:ea typeface="Fira Sans Extra Condensed Medium"/>
                  <a:cs typeface="Fira Sans Extra Condensed Medium"/>
                  <a:sym typeface="Fira Sans Extra Condensed Medium"/>
                </a:rPr>
                <a:t>03</a:t>
              </a:r>
              <a:endParaRPr sz="2400">
                <a:solidFill>
                  <a:srgbClr val="006D77"/>
                </a:solidFill>
                <a:latin typeface="Fira Sans Extra Condensed Medium"/>
                <a:ea typeface="Fira Sans Extra Condensed Medium"/>
                <a:cs typeface="Fira Sans Extra Condensed Medium"/>
                <a:sym typeface="Fira Sans Extra Condensed Medium"/>
              </a:endParaRPr>
            </a:p>
          </p:txBody>
        </p:sp>
      </p:grpSp>
      <p:sp>
        <p:nvSpPr>
          <p:cNvPr id="2149" name="Google Shape;2149;p26"/>
          <p:cNvSpPr txBox="1"/>
          <p:nvPr/>
        </p:nvSpPr>
        <p:spPr>
          <a:xfrm>
            <a:off x="202075" y="6471050"/>
            <a:ext cx="13578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latin typeface="Mada"/>
                <a:ea typeface="Mada"/>
                <a:cs typeface="Mada"/>
                <a:sym typeface="Mada"/>
              </a:rPr>
              <a:t>Transient in male </a:t>
            </a:r>
            <a:r>
              <a:rPr b="1" lang="en-GB" sz="1000">
                <a:latin typeface="Mada"/>
                <a:ea typeface="Mada"/>
                <a:cs typeface="Mada"/>
                <a:sym typeface="Mada"/>
              </a:rPr>
              <a:t>infants</a:t>
            </a:r>
            <a:r>
              <a:rPr lang="en-GB" sz="1000">
                <a:latin typeface="Mada"/>
                <a:ea typeface="Mada"/>
                <a:cs typeface="Mada"/>
                <a:sym typeface="Mada"/>
              </a:rPr>
              <a:t>: </a:t>
            </a:r>
            <a:r>
              <a:rPr lang="en-GB" sz="1000">
                <a:solidFill>
                  <a:srgbClr val="6AA84F"/>
                </a:solidFill>
                <a:latin typeface="Mada"/>
                <a:ea typeface="Mada"/>
                <a:cs typeface="Mada"/>
                <a:sym typeface="Mada"/>
              </a:rPr>
              <a:t>is d</a:t>
            </a:r>
            <a:r>
              <a:rPr lang="en-GB" sz="1000">
                <a:solidFill>
                  <a:srgbClr val="6AA84F"/>
                </a:solidFill>
                <a:latin typeface="Mada"/>
                <a:ea typeface="Mada"/>
                <a:cs typeface="Mada"/>
                <a:sym typeface="Mada"/>
              </a:rPr>
              <a:t>ue to </a:t>
            </a:r>
            <a:r>
              <a:rPr b="1" lang="en-GB" sz="1000">
                <a:solidFill>
                  <a:srgbClr val="6AA84F"/>
                </a:solidFill>
                <a:latin typeface="Mada"/>
                <a:ea typeface="Mada"/>
                <a:cs typeface="Mada"/>
                <a:sym typeface="Mada"/>
              </a:rPr>
              <a:t>maternal</a:t>
            </a:r>
            <a:r>
              <a:rPr lang="en-GB" sz="1000">
                <a:solidFill>
                  <a:srgbClr val="6AA84F"/>
                </a:solidFill>
                <a:latin typeface="Mada"/>
                <a:ea typeface="Mada"/>
                <a:cs typeface="Mada"/>
                <a:sym typeface="Mada"/>
              </a:rPr>
              <a:t> </a:t>
            </a:r>
            <a:r>
              <a:rPr b="1" lang="en-GB" sz="1000">
                <a:solidFill>
                  <a:srgbClr val="6AA84F"/>
                </a:solidFill>
                <a:latin typeface="Mada"/>
                <a:ea typeface="Mada"/>
                <a:cs typeface="Mada"/>
                <a:sym typeface="Mada"/>
              </a:rPr>
              <a:t>hormones</a:t>
            </a:r>
            <a:r>
              <a:rPr lang="en-GB" sz="1000">
                <a:solidFill>
                  <a:srgbClr val="6AA84F"/>
                </a:solidFill>
                <a:latin typeface="Mada"/>
                <a:ea typeface="Mada"/>
                <a:cs typeface="Mada"/>
                <a:sym typeface="Mada"/>
              </a:rPr>
              <a:t>. No need for intervention, it </a:t>
            </a:r>
            <a:r>
              <a:rPr lang="en-GB" sz="1000">
                <a:solidFill>
                  <a:srgbClr val="6AA84F"/>
                </a:solidFill>
                <a:latin typeface="Mada"/>
                <a:ea typeface="Mada"/>
                <a:cs typeface="Mada"/>
                <a:sym typeface="Mada"/>
              </a:rPr>
              <a:t>resolves</a:t>
            </a:r>
            <a:r>
              <a:rPr lang="en-GB" sz="1000">
                <a:solidFill>
                  <a:srgbClr val="6AA84F"/>
                </a:solidFill>
                <a:latin typeface="Mada"/>
                <a:ea typeface="Mada"/>
                <a:cs typeface="Mada"/>
                <a:sym typeface="Mada"/>
              </a:rPr>
              <a:t> on its own.</a:t>
            </a:r>
            <a:endParaRPr sz="1000">
              <a:latin typeface="Mada"/>
              <a:ea typeface="Mada"/>
              <a:cs typeface="Mada"/>
              <a:sym typeface="Mada"/>
            </a:endParaRPr>
          </a:p>
        </p:txBody>
      </p:sp>
      <p:sp>
        <p:nvSpPr>
          <p:cNvPr id="2150" name="Google Shape;2150;p26"/>
          <p:cNvSpPr txBox="1"/>
          <p:nvPr/>
        </p:nvSpPr>
        <p:spPr>
          <a:xfrm>
            <a:off x="1703300" y="6496200"/>
            <a:ext cx="1258500" cy="63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latin typeface="Mada"/>
                <a:ea typeface="Mada"/>
                <a:cs typeface="Mada"/>
                <a:sym typeface="Mada"/>
              </a:rPr>
              <a:t>Breast development in </a:t>
            </a:r>
            <a:r>
              <a:rPr b="1" lang="en-GB" sz="1000">
                <a:latin typeface="Mada"/>
                <a:ea typeface="Mada"/>
                <a:cs typeface="Mada"/>
                <a:sym typeface="Mada"/>
              </a:rPr>
              <a:t>adolescents</a:t>
            </a:r>
            <a:r>
              <a:rPr lang="en-GB" sz="1000">
                <a:latin typeface="Mada"/>
                <a:ea typeface="Mada"/>
                <a:cs typeface="Mada"/>
                <a:sym typeface="Mada"/>
              </a:rPr>
              <a:t>: </a:t>
            </a:r>
            <a:r>
              <a:rPr lang="en-GB" sz="1000">
                <a:solidFill>
                  <a:srgbClr val="6AA84F"/>
                </a:solidFill>
                <a:latin typeface="Mada"/>
                <a:ea typeface="Mada"/>
                <a:cs typeface="Mada"/>
                <a:sym typeface="Mada"/>
              </a:rPr>
              <a:t>is </a:t>
            </a:r>
            <a:r>
              <a:rPr lang="en-GB" sz="1000">
                <a:solidFill>
                  <a:srgbClr val="6AA84F"/>
                </a:solidFill>
                <a:latin typeface="Mada"/>
                <a:ea typeface="Mada"/>
                <a:cs typeface="Mada"/>
                <a:sym typeface="Mada"/>
              </a:rPr>
              <a:t>due to </a:t>
            </a:r>
            <a:r>
              <a:rPr b="1" lang="en-GB" sz="1000">
                <a:solidFill>
                  <a:srgbClr val="6AA84F"/>
                </a:solidFill>
                <a:latin typeface="Mada"/>
                <a:ea typeface="Mada"/>
                <a:cs typeface="Mada"/>
                <a:sym typeface="Mada"/>
              </a:rPr>
              <a:t>hormonal</a:t>
            </a:r>
            <a:r>
              <a:rPr lang="en-GB" sz="1000">
                <a:solidFill>
                  <a:srgbClr val="6AA84F"/>
                </a:solidFill>
                <a:latin typeface="Mada"/>
                <a:ea typeface="Mada"/>
                <a:cs typeface="Mada"/>
                <a:sym typeface="Mada"/>
              </a:rPr>
              <a:t> changes during puberty, and it is </a:t>
            </a:r>
            <a:r>
              <a:rPr b="1" lang="en-GB" sz="1000">
                <a:solidFill>
                  <a:srgbClr val="6AA84F"/>
                </a:solidFill>
                <a:latin typeface="Mada"/>
                <a:ea typeface="Mada"/>
                <a:cs typeface="Mada"/>
                <a:sym typeface="Mada"/>
              </a:rPr>
              <a:t>Bilateral </a:t>
            </a:r>
            <a:endParaRPr sz="1000">
              <a:solidFill>
                <a:srgbClr val="6AA84F"/>
              </a:solidFill>
              <a:latin typeface="Mada"/>
              <a:ea typeface="Mada"/>
              <a:cs typeface="Mada"/>
              <a:sym typeface="Mada"/>
            </a:endParaRPr>
          </a:p>
        </p:txBody>
      </p:sp>
      <p:sp>
        <p:nvSpPr>
          <p:cNvPr id="2151" name="Google Shape;2151;p26"/>
          <p:cNvSpPr txBox="1"/>
          <p:nvPr/>
        </p:nvSpPr>
        <p:spPr>
          <a:xfrm>
            <a:off x="3213825" y="6469500"/>
            <a:ext cx="1325400" cy="53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latin typeface="Mada"/>
                <a:ea typeface="Mada"/>
                <a:cs typeface="Mada"/>
                <a:sym typeface="Mada"/>
              </a:rPr>
              <a:t>Breast enlargement in </a:t>
            </a:r>
            <a:r>
              <a:rPr b="1" lang="en-GB" sz="1000">
                <a:latin typeface="Mada"/>
                <a:ea typeface="Mada"/>
                <a:cs typeface="Mada"/>
                <a:sym typeface="Mada"/>
              </a:rPr>
              <a:t>middle-aged</a:t>
            </a:r>
            <a:r>
              <a:rPr lang="en-GB" sz="1000">
                <a:latin typeface="Mada"/>
                <a:ea typeface="Mada"/>
                <a:cs typeface="Mada"/>
                <a:sym typeface="Mada"/>
              </a:rPr>
              <a:t> adults: </a:t>
            </a:r>
            <a:r>
              <a:rPr lang="en-GB" sz="1000">
                <a:solidFill>
                  <a:srgbClr val="6AA84F"/>
                </a:solidFill>
                <a:latin typeface="Mada"/>
                <a:ea typeface="Mada"/>
                <a:cs typeface="Mada"/>
                <a:sym typeface="Mada"/>
              </a:rPr>
              <a:t>is u</a:t>
            </a:r>
            <a:r>
              <a:rPr lang="en-GB" sz="1000">
                <a:solidFill>
                  <a:srgbClr val="6AA84F"/>
                </a:solidFill>
                <a:latin typeface="Mada"/>
                <a:ea typeface="Mada"/>
                <a:cs typeface="Mada"/>
                <a:sym typeface="Mada"/>
              </a:rPr>
              <a:t>sually associated with bilateral </a:t>
            </a:r>
            <a:r>
              <a:rPr b="1" lang="en-GB" sz="1000">
                <a:solidFill>
                  <a:srgbClr val="6AA84F"/>
                </a:solidFill>
                <a:latin typeface="Mada"/>
                <a:ea typeface="Mada"/>
                <a:cs typeface="Mada"/>
                <a:sym typeface="Mada"/>
              </a:rPr>
              <a:t>trauma</a:t>
            </a:r>
            <a:r>
              <a:rPr lang="en-GB" sz="1000">
                <a:solidFill>
                  <a:srgbClr val="6AA84F"/>
                </a:solidFill>
                <a:latin typeface="Mada"/>
                <a:ea typeface="Mada"/>
                <a:cs typeface="Mada"/>
                <a:sym typeface="Mada"/>
              </a:rPr>
              <a:t> to the breast. Not caused by hormones! </a:t>
            </a:r>
            <a:endParaRPr sz="1000">
              <a:solidFill>
                <a:srgbClr val="6AA84F"/>
              </a:solidFill>
              <a:latin typeface="Mada"/>
              <a:ea typeface="Mada"/>
              <a:cs typeface="Mada"/>
              <a:sym typeface="Mada"/>
            </a:endParaRPr>
          </a:p>
        </p:txBody>
      </p:sp>
      <p:grpSp>
        <p:nvGrpSpPr>
          <p:cNvPr id="2152" name="Google Shape;2152;p26"/>
          <p:cNvGrpSpPr/>
          <p:nvPr/>
        </p:nvGrpSpPr>
        <p:grpSpPr>
          <a:xfrm>
            <a:off x="4667078" y="6148248"/>
            <a:ext cx="1357648" cy="1574448"/>
            <a:chOff x="3141938" y="1189598"/>
            <a:chExt cx="1508666" cy="1574448"/>
          </a:xfrm>
        </p:grpSpPr>
        <p:sp>
          <p:nvSpPr>
            <p:cNvPr id="2153" name="Google Shape;2153;p26"/>
            <p:cNvSpPr/>
            <p:nvPr/>
          </p:nvSpPr>
          <p:spPr>
            <a:xfrm>
              <a:off x="3141938" y="1255000"/>
              <a:ext cx="1508666" cy="1509045"/>
            </a:xfrm>
            <a:custGeom>
              <a:rect b="b" l="l" r="r" t="t"/>
              <a:pathLst>
                <a:path extrusionOk="0" h="47698" w="47686">
                  <a:moveTo>
                    <a:pt x="1" y="1"/>
                  </a:moveTo>
                  <a:lnTo>
                    <a:pt x="1" y="47697"/>
                  </a:lnTo>
                  <a:lnTo>
                    <a:pt x="47685" y="47697"/>
                  </a:lnTo>
                  <a:lnTo>
                    <a:pt x="47685" y="1"/>
                  </a:ln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4" name="Google Shape;2154;p26"/>
            <p:cNvSpPr/>
            <p:nvPr/>
          </p:nvSpPr>
          <p:spPr>
            <a:xfrm>
              <a:off x="3255706" y="1331088"/>
              <a:ext cx="772240" cy="1014836"/>
            </a:xfrm>
            <a:custGeom>
              <a:rect b="b" l="l" r="r" t="t"/>
              <a:pathLst>
                <a:path extrusionOk="0" h="32077" w="24409">
                  <a:moveTo>
                    <a:pt x="22706" y="1"/>
                  </a:moveTo>
                  <a:lnTo>
                    <a:pt x="22396" y="287"/>
                  </a:lnTo>
                  <a:lnTo>
                    <a:pt x="23551" y="1418"/>
                  </a:lnTo>
                  <a:lnTo>
                    <a:pt x="1" y="1418"/>
                  </a:lnTo>
                  <a:lnTo>
                    <a:pt x="1" y="32076"/>
                  </a:lnTo>
                  <a:lnTo>
                    <a:pt x="441" y="32076"/>
                  </a:lnTo>
                  <a:lnTo>
                    <a:pt x="441" y="1858"/>
                  </a:lnTo>
                  <a:lnTo>
                    <a:pt x="23551" y="1858"/>
                  </a:lnTo>
                  <a:lnTo>
                    <a:pt x="22396" y="3049"/>
                  </a:lnTo>
                  <a:lnTo>
                    <a:pt x="22706" y="3382"/>
                  </a:lnTo>
                  <a:lnTo>
                    <a:pt x="24408" y="1691"/>
                  </a:lnTo>
                  <a:lnTo>
                    <a:pt x="22706"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5" name="Google Shape;2155;p26"/>
            <p:cNvSpPr/>
            <p:nvPr/>
          </p:nvSpPr>
          <p:spPr>
            <a:xfrm>
              <a:off x="3141938" y="2678875"/>
              <a:ext cx="1508666" cy="85168"/>
            </a:xfrm>
            <a:custGeom>
              <a:rect b="b" l="l" r="r" t="t"/>
              <a:pathLst>
                <a:path extrusionOk="0" h="2692" w="47686">
                  <a:moveTo>
                    <a:pt x="1" y="0"/>
                  </a:moveTo>
                  <a:lnTo>
                    <a:pt x="1" y="2691"/>
                  </a:lnTo>
                  <a:lnTo>
                    <a:pt x="47685" y="2691"/>
                  </a:lnTo>
                  <a:lnTo>
                    <a:pt x="47685"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6" name="Google Shape;2156;p26"/>
            <p:cNvSpPr txBox="1"/>
            <p:nvPr/>
          </p:nvSpPr>
          <p:spPr>
            <a:xfrm>
              <a:off x="3297020" y="1189598"/>
              <a:ext cx="1198500" cy="429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2400">
                  <a:solidFill>
                    <a:srgbClr val="006D77"/>
                  </a:solidFill>
                  <a:latin typeface="Fira Sans Extra Condensed Medium"/>
                  <a:ea typeface="Fira Sans Extra Condensed Medium"/>
                  <a:cs typeface="Fira Sans Extra Condensed Medium"/>
                  <a:sym typeface="Fira Sans Extra Condensed Medium"/>
                </a:rPr>
                <a:t>04</a:t>
              </a:r>
              <a:endParaRPr sz="2400">
                <a:solidFill>
                  <a:srgbClr val="006D77"/>
                </a:solidFill>
                <a:latin typeface="Fira Sans Extra Condensed Medium"/>
                <a:ea typeface="Fira Sans Extra Condensed Medium"/>
                <a:cs typeface="Fira Sans Extra Condensed Medium"/>
                <a:sym typeface="Fira Sans Extra Condensed Medium"/>
              </a:endParaRPr>
            </a:p>
          </p:txBody>
        </p:sp>
      </p:grpSp>
      <p:grpSp>
        <p:nvGrpSpPr>
          <p:cNvPr id="2157" name="Google Shape;2157;p26"/>
          <p:cNvGrpSpPr/>
          <p:nvPr/>
        </p:nvGrpSpPr>
        <p:grpSpPr>
          <a:xfrm>
            <a:off x="6114771" y="6148248"/>
            <a:ext cx="1405473" cy="1574448"/>
            <a:chOff x="3141938" y="1189598"/>
            <a:chExt cx="1508666" cy="1574448"/>
          </a:xfrm>
        </p:grpSpPr>
        <p:sp>
          <p:nvSpPr>
            <p:cNvPr id="2158" name="Google Shape;2158;p26"/>
            <p:cNvSpPr/>
            <p:nvPr/>
          </p:nvSpPr>
          <p:spPr>
            <a:xfrm>
              <a:off x="3141938" y="1255000"/>
              <a:ext cx="1508666" cy="1509045"/>
            </a:xfrm>
            <a:custGeom>
              <a:rect b="b" l="l" r="r" t="t"/>
              <a:pathLst>
                <a:path extrusionOk="0" h="47698" w="47686">
                  <a:moveTo>
                    <a:pt x="1" y="1"/>
                  </a:moveTo>
                  <a:lnTo>
                    <a:pt x="1" y="47697"/>
                  </a:lnTo>
                  <a:lnTo>
                    <a:pt x="47685" y="47697"/>
                  </a:lnTo>
                  <a:lnTo>
                    <a:pt x="47685" y="1"/>
                  </a:ln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9" name="Google Shape;2159;p26"/>
            <p:cNvSpPr/>
            <p:nvPr/>
          </p:nvSpPr>
          <p:spPr>
            <a:xfrm>
              <a:off x="3255706" y="1331088"/>
              <a:ext cx="772240" cy="1014836"/>
            </a:xfrm>
            <a:custGeom>
              <a:rect b="b" l="l" r="r" t="t"/>
              <a:pathLst>
                <a:path extrusionOk="0" h="32077" w="24409">
                  <a:moveTo>
                    <a:pt x="22706" y="1"/>
                  </a:moveTo>
                  <a:lnTo>
                    <a:pt x="22396" y="287"/>
                  </a:lnTo>
                  <a:lnTo>
                    <a:pt x="23551" y="1418"/>
                  </a:lnTo>
                  <a:lnTo>
                    <a:pt x="1" y="1418"/>
                  </a:lnTo>
                  <a:lnTo>
                    <a:pt x="1" y="32076"/>
                  </a:lnTo>
                  <a:lnTo>
                    <a:pt x="441" y="32076"/>
                  </a:lnTo>
                  <a:lnTo>
                    <a:pt x="441" y="1858"/>
                  </a:lnTo>
                  <a:lnTo>
                    <a:pt x="23551" y="1858"/>
                  </a:lnTo>
                  <a:lnTo>
                    <a:pt x="22396" y="3049"/>
                  </a:lnTo>
                  <a:lnTo>
                    <a:pt x="22706" y="3382"/>
                  </a:lnTo>
                  <a:lnTo>
                    <a:pt x="24408" y="1691"/>
                  </a:lnTo>
                  <a:lnTo>
                    <a:pt x="22706"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0" name="Google Shape;2160;p26"/>
            <p:cNvSpPr/>
            <p:nvPr/>
          </p:nvSpPr>
          <p:spPr>
            <a:xfrm>
              <a:off x="3141938" y="2678875"/>
              <a:ext cx="1508666" cy="85168"/>
            </a:xfrm>
            <a:custGeom>
              <a:rect b="b" l="l" r="r" t="t"/>
              <a:pathLst>
                <a:path extrusionOk="0" h="2692" w="47686">
                  <a:moveTo>
                    <a:pt x="1" y="0"/>
                  </a:moveTo>
                  <a:lnTo>
                    <a:pt x="1" y="2691"/>
                  </a:lnTo>
                  <a:lnTo>
                    <a:pt x="47685" y="2691"/>
                  </a:lnTo>
                  <a:lnTo>
                    <a:pt x="47685"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1" name="Google Shape;2161;p26"/>
            <p:cNvSpPr txBox="1"/>
            <p:nvPr/>
          </p:nvSpPr>
          <p:spPr>
            <a:xfrm>
              <a:off x="3297020" y="1189598"/>
              <a:ext cx="1198500" cy="429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2400">
                  <a:solidFill>
                    <a:srgbClr val="006D77"/>
                  </a:solidFill>
                  <a:latin typeface="Fira Sans Extra Condensed Medium"/>
                  <a:ea typeface="Fira Sans Extra Condensed Medium"/>
                  <a:cs typeface="Fira Sans Extra Condensed Medium"/>
                  <a:sym typeface="Fira Sans Extra Condensed Medium"/>
                </a:rPr>
                <a:t>05</a:t>
              </a:r>
              <a:endParaRPr sz="2400">
                <a:solidFill>
                  <a:srgbClr val="006D77"/>
                </a:solidFill>
                <a:latin typeface="Fira Sans Extra Condensed Medium"/>
                <a:ea typeface="Fira Sans Extra Condensed Medium"/>
                <a:cs typeface="Fira Sans Extra Condensed Medium"/>
                <a:sym typeface="Fira Sans Extra Condensed Medium"/>
              </a:endParaRPr>
            </a:p>
          </p:txBody>
        </p:sp>
      </p:grpSp>
      <p:sp>
        <p:nvSpPr>
          <p:cNvPr id="2162" name="Google Shape;2162;p26"/>
          <p:cNvSpPr txBox="1"/>
          <p:nvPr/>
        </p:nvSpPr>
        <p:spPr>
          <a:xfrm>
            <a:off x="6217975" y="6399800"/>
            <a:ext cx="1405500" cy="57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latin typeface="Mada"/>
                <a:ea typeface="Mada"/>
                <a:cs typeface="Mada"/>
                <a:sym typeface="Mada"/>
              </a:rPr>
              <a:t>Inappropriate </a:t>
            </a:r>
            <a:r>
              <a:rPr b="1" lang="en-GB" sz="1000">
                <a:latin typeface="Mada"/>
                <a:ea typeface="Mada"/>
                <a:cs typeface="Mada"/>
                <a:sym typeface="Mada"/>
              </a:rPr>
              <a:t>hormone</a:t>
            </a:r>
            <a:r>
              <a:rPr lang="en-GB" sz="1000">
                <a:latin typeface="Mada"/>
                <a:ea typeface="Mada"/>
                <a:cs typeface="Mada"/>
                <a:sym typeface="Mada"/>
              </a:rPr>
              <a:t> secretion: </a:t>
            </a:r>
            <a:r>
              <a:rPr lang="en-GB" sz="1000">
                <a:solidFill>
                  <a:srgbClr val="6AA84F"/>
                </a:solidFill>
                <a:latin typeface="Mada"/>
                <a:ea typeface="Mada"/>
                <a:cs typeface="Mada"/>
                <a:sym typeface="Mada"/>
              </a:rPr>
              <a:t>with liver diseases or cancers that secrete hormones such as testicular tumors or adrenal gland tumors</a:t>
            </a:r>
            <a:r>
              <a:rPr lang="en-GB" sz="1000">
                <a:solidFill>
                  <a:srgbClr val="6AA84F"/>
                </a:solidFill>
                <a:latin typeface="Mada"/>
                <a:ea typeface="Mada"/>
                <a:cs typeface="Mada"/>
                <a:sym typeface="Mada"/>
              </a:rPr>
              <a:t>.</a:t>
            </a:r>
            <a:endParaRPr sz="1000">
              <a:solidFill>
                <a:srgbClr val="6AA84F"/>
              </a:solidFill>
              <a:latin typeface="Mada"/>
              <a:ea typeface="Mada"/>
              <a:cs typeface="Mada"/>
              <a:sym typeface="Mada"/>
            </a:endParaRPr>
          </a:p>
        </p:txBody>
      </p:sp>
      <p:sp>
        <p:nvSpPr>
          <p:cNvPr id="2163" name="Google Shape;2163;p26"/>
          <p:cNvSpPr txBox="1"/>
          <p:nvPr/>
        </p:nvSpPr>
        <p:spPr>
          <a:xfrm>
            <a:off x="4764425" y="6499950"/>
            <a:ext cx="13254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latin typeface="Mada"/>
                <a:ea typeface="Mada"/>
                <a:cs typeface="Mada"/>
                <a:sym typeface="Mada"/>
              </a:rPr>
              <a:t>Breast enlargement in </a:t>
            </a:r>
            <a:r>
              <a:rPr b="1" lang="en-GB" sz="1000">
                <a:latin typeface="Mada"/>
                <a:ea typeface="Mada"/>
                <a:cs typeface="Mada"/>
                <a:sym typeface="Mada"/>
              </a:rPr>
              <a:t>elderly males</a:t>
            </a:r>
            <a:r>
              <a:rPr lang="en-GB" sz="1000">
                <a:latin typeface="Mada"/>
                <a:ea typeface="Mada"/>
                <a:cs typeface="Mada"/>
                <a:sym typeface="Mada"/>
              </a:rPr>
              <a:t>:</a:t>
            </a:r>
            <a:r>
              <a:rPr lang="en-GB" sz="1000">
                <a:latin typeface="Mada"/>
                <a:ea typeface="Mada"/>
                <a:cs typeface="Mada"/>
                <a:sym typeface="Mada"/>
              </a:rPr>
              <a:t> </a:t>
            </a:r>
            <a:r>
              <a:rPr lang="en-GB" sz="1000">
                <a:solidFill>
                  <a:srgbClr val="6AA84F"/>
                </a:solidFill>
                <a:latin typeface="Mada"/>
                <a:ea typeface="Mada"/>
                <a:cs typeface="Mada"/>
                <a:sym typeface="Mada"/>
              </a:rPr>
              <a:t>is usually caused by </a:t>
            </a:r>
            <a:r>
              <a:rPr b="1" lang="en-GB" sz="1000">
                <a:solidFill>
                  <a:srgbClr val="6AA84F"/>
                </a:solidFill>
                <a:latin typeface="Mada"/>
                <a:ea typeface="Mada"/>
                <a:cs typeface="Mada"/>
                <a:sym typeface="Mada"/>
              </a:rPr>
              <a:t>medications </a:t>
            </a:r>
            <a:r>
              <a:rPr lang="en-GB" sz="1000">
                <a:solidFill>
                  <a:srgbClr val="6AA84F"/>
                </a:solidFill>
                <a:latin typeface="Mada"/>
                <a:ea typeface="Mada"/>
                <a:cs typeface="Mada"/>
                <a:sym typeface="Mada"/>
              </a:rPr>
              <a:t>as a side effect.</a:t>
            </a:r>
            <a:endParaRPr sz="1000">
              <a:solidFill>
                <a:srgbClr val="6AA84F"/>
              </a:solidFill>
              <a:latin typeface="Mada"/>
              <a:ea typeface="Mada"/>
              <a:cs typeface="Mada"/>
              <a:sym typeface="Mada"/>
            </a:endParaRPr>
          </a:p>
        </p:txBody>
      </p:sp>
      <p:sp>
        <p:nvSpPr>
          <p:cNvPr id="2164" name="Google Shape;2164;p26"/>
          <p:cNvSpPr/>
          <p:nvPr/>
        </p:nvSpPr>
        <p:spPr>
          <a:xfrm>
            <a:off x="1682417" y="8589924"/>
            <a:ext cx="205200" cy="214200"/>
          </a:xfrm>
          <a:prstGeom prst="homePlate">
            <a:avLst>
              <a:gd fmla="val 50000" name="adj"/>
            </a:avLst>
          </a:prstGeom>
          <a:noFill/>
          <a:ln cap="flat" cmpd="sng" w="952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nvGrpSpPr>
          <p:cNvPr id="2165" name="Google Shape;2165;p26"/>
          <p:cNvGrpSpPr/>
          <p:nvPr/>
        </p:nvGrpSpPr>
        <p:grpSpPr>
          <a:xfrm>
            <a:off x="4522231" y="8311780"/>
            <a:ext cx="760735" cy="770469"/>
            <a:chOff x="3291950" y="1651150"/>
            <a:chExt cx="691200" cy="699600"/>
          </a:xfrm>
        </p:grpSpPr>
        <p:sp>
          <p:nvSpPr>
            <p:cNvPr id="2166" name="Google Shape;2166;p26"/>
            <p:cNvSpPr/>
            <p:nvPr/>
          </p:nvSpPr>
          <p:spPr>
            <a:xfrm>
              <a:off x="3291950" y="1651150"/>
              <a:ext cx="691200" cy="699600"/>
            </a:xfrm>
            <a:prstGeom prst="ellipse">
              <a:avLst/>
            </a:prstGeom>
            <a:noFill/>
            <a:ln cap="flat" cmpd="sng" w="952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2167" name="Google Shape;2167;p26"/>
            <p:cNvSpPr/>
            <p:nvPr/>
          </p:nvSpPr>
          <p:spPr>
            <a:xfrm>
              <a:off x="3327050" y="1686700"/>
              <a:ext cx="621000" cy="628500"/>
            </a:xfrm>
            <a:prstGeom prst="ellipse">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grpSp>
        <p:nvGrpSpPr>
          <p:cNvPr id="2168" name="Google Shape;2168;p26"/>
          <p:cNvGrpSpPr/>
          <p:nvPr/>
        </p:nvGrpSpPr>
        <p:grpSpPr>
          <a:xfrm>
            <a:off x="432360" y="8311780"/>
            <a:ext cx="760735" cy="770469"/>
            <a:chOff x="3291950" y="1651150"/>
            <a:chExt cx="691200" cy="699600"/>
          </a:xfrm>
        </p:grpSpPr>
        <p:sp>
          <p:nvSpPr>
            <p:cNvPr id="2169" name="Google Shape;2169;p26"/>
            <p:cNvSpPr/>
            <p:nvPr/>
          </p:nvSpPr>
          <p:spPr>
            <a:xfrm>
              <a:off x="3291950" y="1651150"/>
              <a:ext cx="691200" cy="699600"/>
            </a:xfrm>
            <a:prstGeom prst="ellipse">
              <a:avLst/>
            </a:prstGeom>
            <a:noFill/>
            <a:ln cap="flat" cmpd="sng" w="952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2170" name="Google Shape;2170;p26"/>
            <p:cNvSpPr/>
            <p:nvPr/>
          </p:nvSpPr>
          <p:spPr>
            <a:xfrm>
              <a:off x="3327050" y="1686700"/>
              <a:ext cx="621000" cy="628500"/>
            </a:xfrm>
            <a:prstGeom prst="ellipse">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2171" name="Google Shape;2171;p26"/>
          <p:cNvSpPr/>
          <p:nvPr/>
        </p:nvSpPr>
        <p:spPr>
          <a:xfrm>
            <a:off x="1707610" y="8619147"/>
            <a:ext cx="134100" cy="156000"/>
          </a:xfrm>
          <a:prstGeom prst="homePlate">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nvGrpSpPr>
          <p:cNvPr id="2172" name="Google Shape;2172;p26"/>
          <p:cNvGrpSpPr/>
          <p:nvPr/>
        </p:nvGrpSpPr>
        <p:grpSpPr>
          <a:xfrm>
            <a:off x="2396868" y="8311780"/>
            <a:ext cx="760735" cy="770469"/>
            <a:chOff x="3291950" y="1651150"/>
            <a:chExt cx="691200" cy="699600"/>
          </a:xfrm>
        </p:grpSpPr>
        <p:sp>
          <p:nvSpPr>
            <p:cNvPr id="2173" name="Google Shape;2173;p26"/>
            <p:cNvSpPr/>
            <p:nvPr/>
          </p:nvSpPr>
          <p:spPr>
            <a:xfrm>
              <a:off x="3291950" y="1651150"/>
              <a:ext cx="691200" cy="699600"/>
            </a:xfrm>
            <a:prstGeom prst="ellipse">
              <a:avLst/>
            </a:prstGeom>
            <a:noFill/>
            <a:ln cap="flat" cmpd="sng" w="952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2174" name="Google Shape;2174;p26"/>
            <p:cNvSpPr/>
            <p:nvPr/>
          </p:nvSpPr>
          <p:spPr>
            <a:xfrm>
              <a:off x="3327050" y="1686700"/>
              <a:ext cx="621000" cy="628500"/>
            </a:xfrm>
            <a:prstGeom prst="ellipse">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grpSp>
        <p:nvGrpSpPr>
          <p:cNvPr id="2175" name="Google Shape;2175;p26"/>
          <p:cNvGrpSpPr/>
          <p:nvPr/>
        </p:nvGrpSpPr>
        <p:grpSpPr>
          <a:xfrm>
            <a:off x="3646785" y="8589852"/>
            <a:ext cx="205092" cy="214305"/>
            <a:chOff x="2950663" y="9366325"/>
            <a:chExt cx="230700" cy="240900"/>
          </a:xfrm>
        </p:grpSpPr>
        <p:sp>
          <p:nvSpPr>
            <p:cNvPr id="2176" name="Google Shape;2176;p26"/>
            <p:cNvSpPr/>
            <p:nvPr/>
          </p:nvSpPr>
          <p:spPr>
            <a:xfrm>
              <a:off x="2950663" y="9366325"/>
              <a:ext cx="230700" cy="240900"/>
            </a:xfrm>
            <a:prstGeom prst="homePlate">
              <a:avLst>
                <a:gd fmla="val 50000" name="adj"/>
              </a:avLst>
            </a:prstGeom>
            <a:noFill/>
            <a:ln cap="flat" cmpd="sng" w="952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2177" name="Google Shape;2177;p26"/>
            <p:cNvSpPr/>
            <p:nvPr/>
          </p:nvSpPr>
          <p:spPr>
            <a:xfrm>
              <a:off x="2979000" y="9399175"/>
              <a:ext cx="150900" cy="175200"/>
            </a:xfrm>
            <a:prstGeom prst="homePlate">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grpSp>
        <p:nvGrpSpPr>
          <p:cNvPr id="2178" name="Google Shape;2178;p26"/>
          <p:cNvGrpSpPr/>
          <p:nvPr/>
        </p:nvGrpSpPr>
        <p:grpSpPr>
          <a:xfrm>
            <a:off x="6274831" y="8311780"/>
            <a:ext cx="760735" cy="770469"/>
            <a:chOff x="3291950" y="1651150"/>
            <a:chExt cx="691200" cy="699600"/>
          </a:xfrm>
        </p:grpSpPr>
        <p:sp>
          <p:nvSpPr>
            <p:cNvPr id="2179" name="Google Shape;2179;p26"/>
            <p:cNvSpPr/>
            <p:nvPr/>
          </p:nvSpPr>
          <p:spPr>
            <a:xfrm>
              <a:off x="3291950" y="1651150"/>
              <a:ext cx="691200" cy="699600"/>
            </a:xfrm>
            <a:prstGeom prst="ellipse">
              <a:avLst/>
            </a:prstGeom>
            <a:noFill/>
            <a:ln cap="flat" cmpd="sng" w="952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2180" name="Google Shape;2180;p26"/>
            <p:cNvSpPr/>
            <p:nvPr/>
          </p:nvSpPr>
          <p:spPr>
            <a:xfrm>
              <a:off x="3327050" y="1686700"/>
              <a:ext cx="621000" cy="628500"/>
            </a:xfrm>
            <a:prstGeom prst="ellipse">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grpSp>
        <p:nvGrpSpPr>
          <p:cNvPr id="2181" name="Google Shape;2181;p26"/>
          <p:cNvGrpSpPr/>
          <p:nvPr/>
        </p:nvGrpSpPr>
        <p:grpSpPr>
          <a:xfrm>
            <a:off x="5704185" y="8589852"/>
            <a:ext cx="205092" cy="214305"/>
            <a:chOff x="2950663" y="9366325"/>
            <a:chExt cx="230700" cy="240900"/>
          </a:xfrm>
        </p:grpSpPr>
        <p:sp>
          <p:nvSpPr>
            <p:cNvPr id="2182" name="Google Shape;2182;p26"/>
            <p:cNvSpPr/>
            <p:nvPr/>
          </p:nvSpPr>
          <p:spPr>
            <a:xfrm>
              <a:off x="2950663" y="9366325"/>
              <a:ext cx="230700" cy="240900"/>
            </a:xfrm>
            <a:prstGeom prst="homePlate">
              <a:avLst>
                <a:gd fmla="val 50000" name="adj"/>
              </a:avLst>
            </a:prstGeom>
            <a:noFill/>
            <a:ln cap="flat" cmpd="sng" w="952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2183" name="Google Shape;2183;p26"/>
            <p:cNvSpPr/>
            <p:nvPr/>
          </p:nvSpPr>
          <p:spPr>
            <a:xfrm>
              <a:off x="2979000" y="9399175"/>
              <a:ext cx="150900" cy="175200"/>
            </a:xfrm>
            <a:prstGeom prst="homePlate">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pic>
        <p:nvPicPr>
          <p:cNvPr id="2184" name="Google Shape;2184;p26"/>
          <p:cNvPicPr preferRelativeResize="0"/>
          <p:nvPr/>
        </p:nvPicPr>
        <p:blipFill>
          <a:blip r:embed="rId4">
            <a:alphaModFix/>
          </a:blip>
          <a:stretch>
            <a:fillRect/>
          </a:stretch>
        </p:blipFill>
        <p:spPr>
          <a:xfrm>
            <a:off x="6424262" y="8405937"/>
            <a:ext cx="511500" cy="511500"/>
          </a:xfrm>
          <a:prstGeom prst="rect">
            <a:avLst/>
          </a:prstGeom>
          <a:noFill/>
          <a:ln>
            <a:noFill/>
          </a:ln>
        </p:spPr>
      </p:pic>
      <p:pic>
        <p:nvPicPr>
          <p:cNvPr id="2185" name="Google Shape;2185;p26"/>
          <p:cNvPicPr preferRelativeResize="0"/>
          <p:nvPr/>
        </p:nvPicPr>
        <p:blipFill>
          <a:blip r:embed="rId5">
            <a:alphaModFix/>
          </a:blip>
          <a:stretch>
            <a:fillRect/>
          </a:stretch>
        </p:blipFill>
        <p:spPr>
          <a:xfrm>
            <a:off x="4623977" y="8405675"/>
            <a:ext cx="511500" cy="509142"/>
          </a:xfrm>
          <a:prstGeom prst="rect">
            <a:avLst/>
          </a:prstGeom>
          <a:noFill/>
          <a:ln>
            <a:noFill/>
          </a:ln>
        </p:spPr>
      </p:pic>
      <p:grpSp>
        <p:nvGrpSpPr>
          <p:cNvPr id="2186" name="Google Shape;2186;p26"/>
          <p:cNvGrpSpPr/>
          <p:nvPr/>
        </p:nvGrpSpPr>
        <p:grpSpPr>
          <a:xfrm>
            <a:off x="571400" y="8439697"/>
            <a:ext cx="511504" cy="509144"/>
            <a:chOff x="2983000" y="265125"/>
            <a:chExt cx="542250" cy="575825"/>
          </a:xfrm>
        </p:grpSpPr>
        <p:sp>
          <p:nvSpPr>
            <p:cNvPr id="2187" name="Google Shape;2187;p26"/>
            <p:cNvSpPr/>
            <p:nvPr/>
          </p:nvSpPr>
          <p:spPr>
            <a:xfrm>
              <a:off x="2983025" y="422525"/>
              <a:ext cx="495325" cy="418425"/>
            </a:xfrm>
            <a:custGeom>
              <a:rect b="b" l="l" r="r" t="t"/>
              <a:pathLst>
                <a:path extrusionOk="0" h="16737" w="19813">
                  <a:moveTo>
                    <a:pt x="1468" y="1"/>
                  </a:moveTo>
                  <a:cubicBezTo>
                    <a:pt x="660" y="1"/>
                    <a:pt x="1" y="662"/>
                    <a:pt x="1" y="1468"/>
                  </a:cubicBezTo>
                  <a:lnTo>
                    <a:pt x="1" y="11506"/>
                  </a:lnTo>
                  <a:cubicBezTo>
                    <a:pt x="1" y="12314"/>
                    <a:pt x="660" y="12974"/>
                    <a:pt x="1468" y="12974"/>
                  </a:cubicBezTo>
                  <a:lnTo>
                    <a:pt x="3459" y="12974"/>
                  </a:lnTo>
                  <a:cubicBezTo>
                    <a:pt x="3699" y="12974"/>
                    <a:pt x="3894" y="13169"/>
                    <a:pt x="3894" y="13409"/>
                  </a:cubicBezTo>
                  <a:lnTo>
                    <a:pt x="3894" y="16402"/>
                  </a:lnTo>
                  <a:cubicBezTo>
                    <a:pt x="3894" y="16606"/>
                    <a:pt x="4059" y="16736"/>
                    <a:pt x="4229" y="16736"/>
                  </a:cubicBezTo>
                  <a:cubicBezTo>
                    <a:pt x="4321" y="16736"/>
                    <a:pt x="4415" y="16698"/>
                    <a:pt x="4484" y="16613"/>
                  </a:cubicBezTo>
                  <a:lnTo>
                    <a:pt x="7154" y="13347"/>
                  </a:lnTo>
                  <a:cubicBezTo>
                    <a:pt x="7347" y="13111"/>
                    <a:pt x="7635" y="12974"/>
                    <a:pt x="7940" y="12974"/>
                  </a:cubicBezTo>
                  <a:lnTo>
                    <a:pt x="18345" y="12974"/>
                  </a:lnTo>
                  <a:cubicBezTo>
                    <a:pt x="19152" y="12974"/>
                    <a:pt x="19812" y="12314"/>
                    <a:pt x="19812" y="11506"/>
                  </a:cubicBezTo>
                  <a:lnTo>
                    <a:pt x="19812" y="6539"/>
                  </a:lnTo>
                  <a:lnTo>
                    <a:pt x="18137" y="6539"/>
                  </a:lnTo>
                  <a:cubicBezTo>
                    <a:pt x="17897" y="6539"/>
                    <a:pt x="17702" y="6734"/>
                    <a:pt x="17702" y="6975"/>
                  </a:cubicBezTo>
                  <a:lnTo>
                    <a:pt x="17702" y="9876"/>
                  </a:lnTo>
                  <a:cubicBezTo>
                    <a:pt x="17702" y="10079"/>
                    <a:pt x="17576" y="10209"/>
                    <a:pt x="17433" y="10209"/>
                  </a:cubicBezTo>
                  <a:cubicBezTo>
                    <a:pt x="17356" y="10209"/>
                    <a:pt x="17274" y="10171"/>
                    <a:pt x="17205" y="10086"/>
                  </a:cubicBezTo>
                  <a:lnTo>
                    <a:pt x="14675" y="6913"/>
                  </a:lnTo>
                  <a:cubicBezTo>
                    <a:pt x="14482" y="6678"/>
                    <a:pt x="14193" y="6540"/>
                    <a:pt x="13888" y="6540"/>
                  </a:cubicBezTo>
                  <a:lnTo>
                    <a:pt x="3484" y="6540"/>
                  </a:lnTo>
                  <a:cubicBezTo>
                    <a:pt x="2677" y="6540"/>
                    <a:pt x="2016" y="5879"/>
                    <a:pt x="2016" y="5073"/>
                  </a:cubicBezTo>
                  <a:lnTo>
                    <a:pt x="2016"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8" name="Google Shape;2188;p26"/>
            <p:cNvSpPr/>
            <p:nvPr/>
          </p:nvSpPr>
          <p:spPr>
            <a:xfrm>
              <a:off x="2983000" y="422525"/>
              <a:ext cx="71450" cy="324350"/>
            </a:xfrm>
            <a:custGeom>
              <a:rect b="b" l="l" r="r" t="t"/>
              <a:pathLst>
                <a:path extrusionOk="0" h="12974" w="2858">
                  <a:moveTo>
                    <a:pt x="1468" y="1"/>
                  </a:moveTo>
                  <a:cubicBezTo>
                    <a:pt x="660" y="1"/>
                    <a:pt x="1" y="662"/>
                    <a:pt x="1" y="1468"/>
                  </a:cubicBezTo>
                  <a:lnTo>
                    <a:pt x="1" y="11506"/>
                  </a:lnTo>
                  <a:cubicBezTo>
                    <a:pt x="1" y="12314"/>
                    <a:pt x="660" y="12974"/>
                    <a:pt x="1468" y="12974"/>
                  </a:cubicBezTo>
                  <a:lnTo>
                    <a:pt x="2858" y="12974"/>
                  </a:lnTo>
                  <a:cubicBezTo>
                    <a:pt x="2051" y="12974"/>
                    <a:pt x="1390" y="12314"/>
                    <a:pt x="1390" y="11506"/>
                  </a:cubicBezTo>
                  <a:lnTo>
                    <a:pt x="1390" y="1468"/>
                  </a:lnTo>
                  <a:cubicBezTo>
                    <a:pt x="1391" y="990"/>
                    <a:pt x="1625" y="542"/>
                    <a:pt x="2016" y="268"/>
                  </a:cubicBezTo>
                  <a:lnTo>
                    <a:pt x="2016" y="1"/>
                  </a:lnTo>
                  <a:close/>
                </a:path>
              </a:pathLst>
            </a:cu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9" name="Google Shape;2189;p26"/>
            <p:cNvSpPr/>
            <p:nvPr/>
          </p:nvSpPr>
          <p:spPr>
            <a:xfrm>
              <a:off x="3069450" y="746850"/>
              <a:ext cx="45650" cy="94100"/>
            </a:xfrm>
            <a:custGeom>
              <a:rect b="b" l="l" r="r" t="t"/>
              <a:pathLst>
                <a:path extrusionOk="0" h="3764" w="1826">
                  <a:moveTo>
                    <a:pt x="1" y="1"/>
                  </a:moveTo>
                  <a:cubicBezTo>
                    <a:pt x="241" y="1"/>
                    <a:pt x="435" y="196"/>
                    <a:pt x="435" y="436"/>
                  </a:cubicBezTo>
                  <a:lnTo>
                    <a:pt x="435" y="3429"/>
                  </a:lnTo>
                  <a:cubicBezTo>
                    <a:pt x="435" y="3633"/>
                    <a:pt x="600" y="3763"/>
                    <a:pt x="771" y="3763"/>
                  </a:cubicBezTo>
                  <a:cubicBezTo>
                    <a:pt x="863" y="3763"/>
                    <a:pt x="957" y="3725"/>
                    <a:pt x="1026" y="3640"/>
                  </a:cubicBezTo>
                  <a:lnTo>
                    <a:pt x="1825" y="2662"/>
                  </a:lnTo>
                  <a:lnTo>
                    <a:pt x="1825" y="436"/>
                  </a:lnTo>
                  <a:cubicBezTo>
                    <a:pt x="1825" y="196"/>
                    <a:pt x="1630" y="1"/>
                    <a:pt x="1391" y="1"/>
                  </a:cubicBezTo>
                  <a:close/>
                </a:path>
              </a:pathLst>
            </a:cu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0" name="Google Shape;2190;p26"/>
            <p:cNvSpPr/>
            <p:nvPr/>
          </p:nvSpPr>
          <p:spPr>
            <a:xfrm>
              <a:off x="3029925" y="265125"/>
              <a:ext cx="495325" cy="418425"/>
            </a:xfrm>
            <a:custGeom>
              <a:rect b="b" l="l" r="r" t="t"/>
              <a:pathLst>
                <a:path extrusionOk="0" h="16737" w="19813">
                  <a:moveTo>
                    <a:pt x="1468" y="1"/>
                  </a:moveTo>
                  <a:cubicBezTo>
                    <a:pt x="661" y="1"/>
                    <a:pt x="0" y="661"/>
                    <a:pt x="0" y="1468"/>
                  </a:cubicBezTo>
                  <a:lnTo>
                    <a:pt x="0" y="11507"/>
                  </a:lnTo>
                  <a:cubicBezTo>
                    <a:pt x="0" y="12314"/>
                    <a:pt x="661" y="12975"/>
                    <a:pt x="1468" y="12975"/>
                  </a:cubicBezTo>
                  <a:lnTo>
                    <a:pt x="11871" y="12975"/>
                  </a:lnTo>
                  <a:cubicBezTo>
                    <a:pt x="12176" y="12975"/>
                    <a:pt x="12465" y="13111"/>
                    <a:pt x="12659" y="13348"/>
                  </a:cubicBezTo>
                  <a:lnTo>
                    <a:pt x="15328" y="16613"/>
                  </a:lnTo>
                  <a:cubicBezTo>
                    <a:pt x="15397" y="16698"/>
                    <a:pt x="15490" y="16736"/>
                    <a:pt x="15582" y="16736"/>
                  </a:cubicBezTo>
                  <a:cubicBezTo>
                    <a:pt x="15753" y="16736"/>
                    <a:pt x="15919" y="16606"/>
                    <a:pt x="15919" y="16402"/>
                  </a:cubicBezTo>
                  <a:lnTo>
                    <a:pt x="15919" y="13410"/>
                  </a:lnTo>
                  <a:cubicBezTo>
                    <a:pt x="15919" y="13169"/>
                    <a:pt x="16114" y="12975"/>
                    <a:pt x="16354" y="12975"/>
                  </a:cubicBezTo>
                  <a:lnTo>
                    <a:pt x="18345" y="12975"/>
                  </a:lnTo>
                  <a:cubicBezTo>
                    <a:pt x="19151" y="12975"/>
                    <a:pt x="19812" y="12314"/>
                    <a:pt x="19812" y="11507"/>
                  </a:cubicBezTo>
                  <a:lnTo>
                    <a:pt x="19812" y="1468"/>
                  </a:lnTo>
                  <a:cubicBezTo>
                    <a:pt x="19812" y="661"/>
                    <a:pt x="19151" y="1"/>
                    <a:pt x="18345"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1" name="Google Shape;2191;p26"/>
            <p:cNvSpPr/>
            <p:nvPr/>
          </p:nvSpPr>
          <p:spPr>
            <a:xfrm>
              <a:off x="3029925" y="265125"/>
              <a:ext cx="71475" cy="324375"/>
            </a:xfrm>
            <a:custGeom>
              <a:rect b="b" l="l" r="r" t="t"/>
              <a:pathLst>
                <a:path extrusionOk="0" h="12975" w="2859">
                  <a:moveTo>
                    <a:pt x="1468" y="1"/>
                  </a:moveTo>
                  <a:cubicBezTo>
                    <a:pt x="661" y="1"/>
                    <a:pt x="0" y="661"/>
                    <a:pt x="0" y="1468"/>
                  </a:cubicBezTo>
                  <a:lnTo>
                    <a:pt x="0" y="11507"/>
                  </a:lnTo>
                  <a:cubicBezTo>
                    <a:pt x="0" y="12314"/>
                    <a:pt x="661" y="12975"/>
                    <a:pt x="1468" y="12975"/>
                  </a:cubicBezTo>
                  <a:lnTo>
                    <a:pt x="2859" y="12975"/>
                  </a:lnTo>
                  <a:cubicBezTo>
                    <a:pt x="2051" y="12975"/>
                    <a:pt x="1390" y="12314"/>
                    <a:pt x="1390" y="11507"/>
                  </a:cubicBezTo>
                  <a:lnTo>
                    <a:pt x="1390" y="1468"/>
                  </a:lnTo>
                  <a:cubicBezTo>
                    <a:pt x="1390" y="661"/>
                    <a:pt x="2051" y="1"/>
                    <a:pt x="2858"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2" name="Google Shape;2192;p26"/>
            <p:cNvSpPr/>
            <p:nvPr/>
          </p:nvSpPr>
          <p:spPr>
            <a:xfrm>
              <a:off x="3326725" y="589475"/>
              <a:ext cx="101175" cy="94050"/>
            </a:xfrm>
            <a:custGeom>
              <a:rect b="b" l="l" r="r" t="t"/>
              <a:pathLst>
                <a:path extrusionOk="0" h="3762" w="4047">
                  <a:moveTo>
                    <a:pt x="0" y="1"/>
                  </a:moveTo>
                  <a:cubicBezTo>
                    <a:pt x="305" y="1"/>
                    <a:pt x="594" y="137"/>
                    <a:pt x="787" y="374"/>
                  </a:cubicBezTo>
                  <a:lnTo>
                    <a:pt x="3457" y="3639"/>
                  </a:lnTo>
                  <a:cubicBezTo>
                    <a:pt x="3526" y="3724"/>
                    <a:pt x="3619" y="3762"/>
                    <a:pt x="3711" y="3762"/>
                  </a:cubicBezTo>
                  <a:cubicBezTo>
                    <a:pt x="3882" y="3762"/>
                    <a:pt x="4047" y="3632"/>
                    <a:pt x="4047" y="3428"/>
                  </a:cubicBezTo>
                  <a:lnTo>
                    <a:pt x="4047" y="2661"/>
                  </a:lnTo>
                  <a:lnTo>
                    <a:pt x="2178" y="374"/>
                  </a:lnTo>
                  <a:cubicBezTo>
                    <a:pt x="1985" y="137"/>
                    <a:pt x="1696" y="1"/>
                    <a:pt x="1391"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193" name="Google Shape;2193;p26"/>
          <p:cNvPicPr preferRelativeResize="0"/>
          <p:nvPr/>
        </p:nvPicPr>
        <p:blipFill>
          <a:blip r:embed="rId6">
            <a:alphaModFix/>
          </a:blip>
          <a:stretch>
            <a:fillRect/>
          </a:stretch>
        </p:blipFill>
        <p:spPr>
          <a:xfrm>
            <a:off x="2511447" y="8427250"/>
            <a:ext cx="511500" cy="511500"/>
          </a:xfrm>
          <a:prstGeom prst="rect">
            <a:avLst/>
          </a:prstGeom>
          <a:noFill/>
          <a:ln>
            <a:noFill/>
          </a:ln>
        </p:spPr>
      </p:pic>
      <p:sp>
        <p:nvSpPr>
          <p:cNvPr id="2194" name="Google Shape;2194;p26"/>
          <p:cNvSpPr txBox="1"/>
          <p:nvPr/>
        </p:nvSpPr>
        <p:spPr>
          <a:xfrm>
            <a:off x="2183996" y="7964389"/>
            <a:ext cx="1186500" cy="29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solidFill>
                  <a:srgbClr val="006D77"/>
                </a:solidFill>
                <a:latin typeface="Lora"/>
                <a:ea typeface="Lora"/>
                <a:cs typeface="Lora"/>
                <a:sym typeface="Lora"/>
              </a:rPr>
              <a:t>Exam</a:t>
            </a:r>
            <a:r>
              <a:rPr b="1" lang="en-GB" sz="1100">
                <a:solidFill>
                  <a:srgbClr val="006D77"/>
                </a:solidFill>
                <a:latin typeface="Lora"/>
                <a:ea typeface="Lora"/>
                <a:cs typeface="Lora"/>
                <a:sym typeface="Lora"/>
              </a:rPr>
              <a:t>:</a:t>
            </a:r>
            <a:endParaRPr b="1" sz="1100">
              <a:solidFill>
                <a:srgbClr val="006D77"/>
              </a:solidFill>
              <a:latin typeface="Lora"/>
              <a:ea typeface="Lora"/>
              <a:cs typeface="Lora"/>
              <a:sym typeface="Lora"/>
            </a:endParaRPr>
          </a:p>
        </p:txBody>
      </p:sp>
      <p:sp>
        <p:nvSpPr>
          <p:cNvPr id="2195" name="Google Shape;2195;p26"/>
          <p:cNvSpPr txBox="1"/>
          <p:nvPr/>
        </p:nvSpPr>
        <p:spPr>
          <a:xfrm>
            <a:off x="202796" y="7964389"/>
            <a:ext cx="1186500" cy="29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solidFill>
                  <a:srgbClr val="006D77"/>
                </a:solidFill>
                <a:latin typeface="Lora"/>
                <a:ea typeface="Lora"/>
                <a:cs typeface="Lora"/>
                <a:sym typeface="Lora"/>
              </a:rPr>
              <a:t>History</a:t>
            </a:r>
            <a:r>
              <a:rPr b="1" lang="en-GB" sz="1100">
                <a:solidFill>
                  <a:srgbClr val="006D77"/>
                </a:solidFill>
                <a:latin typeface="Lora"/>
                <a:ea typeface="Lora"/>
                <a:cs typeface="Lora"/>
                <a:sym typeface="Lora"/>
              </a:rPr>
              <a:t>:</a:t>
            </a:r>
            <a:endParaRPr b="1" sz="1100">
              <a:solidFill>
                <a:srgbClr val="006D77"/>
              </a:solidFill>
              <a:latin typeface="Lora"/>
              <a:ea typeface="Lora"/>
              <a:cs typeface="Lora"/>
              <a:sym typeface="Lora"/>
            </a:endParaRPr>
          </a:p>
        </p:txBody>
      </p:sp>
      <p:sp>
        <p:nvSpPr>
          <p:cNvPr id="2196" name="Google Shape;2196;p26"/>
          <p:cNvSpPr txBox="1"/>
          <p:nvPr/>
        </p:nvSpPr>
        <p:spPr>
          <a:xfrm>
            <a:off x="4317596" y="7964389"/>
            <a:ext cx="1186500" cy="29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solidFill>
                  <a:srgbClr val="006D77"/>
                </a:solidFill>
                <a:latin typeface="Lora"/>
                <a:ea typeface="Lora"/>
                <a:cs typeface="Lora"/>
                <a:sym typeface="Lora"/>
              </a:rPr>
              <a:t>Investigation</a:t>
            </a:r>
            <a:r>
              <a:rPr b="1" lang="en-GB" sz="1100">
                <a:solidFill>
                  <a:srgbClr val="006D77"/>
                </a:solidFill>
                <a:latin typeface="Lora"/>
                <a:ea typeface="Lora"/>
                <a:cs typeface="Lora"/>
                <a:sym typeface="Lora"/>
              </a:rPr>
              <a:t>:</a:t>
            </a:r>
            <a:endParaRPr b="1" sz="1100">
              <a:solidFill>
                <a:srgbClr val="006D77"/>
              </a:solidFill>
              <a:latin typeface="Lora"/>
              <a:ea typeface="Lora"/>
              <a:cs typeface="Lora"/>
              <a:sym typeface="Lora"/>
            </a:endParaRPr>
          </a:p>
        </p:txBody>
      </p:sp>
      <p:sp>
        <p:nvSpPr>
          <p:cNvPr id="2197" name="Google Shape;2197;p26"/>
          <p:cNvSpPr txBox="1"/>
          <p:nvPr/>
        </p:nvSpPr>
        <p:spPr>
          <a:xfrm>
            <a:off x="6070196" y="7964389"/>
            <a:ext cx="1186500" cy="29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solidFill>
                  <a:srgbClr val="006D77"/>
                </a:solidFill>
                <a:latin typeface="Lora"/>
                <a:ea typeface="Lora"/>
                <a:cs typeface="Lora"/>
                <a:sym typeface="Lora"/>
              </a:rPr>
              <a:t>Treatment</a:t>
            </a:r>
            <a:r>
              <a:rPr b="1" lang="en-GB" sz="1100">
                <a:solidFill>
                  <a:srgbClr val="006D77"/>
                </a:solidFill>
                <a:latin typeface="Lora"/>
                <a:ea typeface="Lora"/>
                <a:cs typeface="Lora"/>
                <a:sym typeface="Lora"/>
              </a:rPr>
              <a:t>:</a:t>
            </a:r>
            <a:endParaRPr b="1" sz="1100">
              <a:solidFill>
                <a:srgbClr val="006D77"/>
              </a:solidFill>
              <a:latin typeface="Lora"/>
              <a:ea typeface="Lora"/>
              <a:cs typeface="Lora"/>
              <a:sym typeface="Lor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1" name="Shape 2201"/>
        <p:cNvGrpSpPr/>
        <p:nvPr/>
      </p:nvGrpSpPr>
      <p:grpSpPr>
        <a:xfrm>
          <a:off x="0" y="0"/>
          <a:ext cx="0" cy="0"/>
          <a:chOff x="0" y="0"/>
          <a:chExt cx="0" cy="0"/>
        </a:xfrm>
      </p:grpSpPr>
      <p:cxnSp>
        <p:nvCxnSpPr>
          <p:cNvPr id="2202" name="Google Shape;2202;p27"/>
          <p:cNvCxnSpPr/>
          <p:nvPr/>
        </p:nvCxnSpPr>
        <p:spPr>
          <a:xfrm flipH="1" rot="10800000">
            <a:off x="745759" y="9428640"/>
            <a:ext cx="242400" cy="600"/>
          </a:xfrm>
          <a:prstGeom prst="straightConnector1">
            <a:avLst/>
          </a:prstGeom>
          <a:noFill/>
          <a:ln cap="flat" cmpd="sng" w="19050">
            <a:solidFill>
              <a:srgbClr val="83C5BE"/>
            </a:solidFill>
            <a:prstDash val="solid"/>
            <a:round/>
            <a:headEnd len="med" w="med" type="none"/>
            <a:tailEnd len="med" w="med" type="oval"/>
          </a:ln>
        </p:spPr>
      </p:cxnSp>
      <p:cxnSp>
        <p:nvCxnSpPr>
          <p:cNvPr id="2203" name="Google Shape;2203;p27"/>
          <p:cNvCxnSpPr/>
          <p:nvPr/>
        </p:nvCxnSpPr>
        <p:spPr>
          <a:xfrm>
            <a:off x="632950" y="6949875"/>
            <a:ext cx="3900" cy="2997000"/>
          </a:xfrm>
          <a:prstGeom prst="straightConnector1">
            <a:avLst/>
          </a:prstGeom>
          <a:noFill/>
          <a:ln cap="flat" cmpd="sng" w="28575">
            <a:solidFill>
              <a:srgbClr val="FFDDD2"/>
            </a:solidFill>
            <a:prstDash val="solid"/>
            <a:round/>
            <a:headEnd len="med" w="med" type="none"/>
            <a:tailEnd len="med" w="med" type="oval"/>
          </a:ln>
        </p:spPr>
      </p:cxnSp>
      <p:sp>
        <p:nvSpPr>
          <p:cNvPr id="2204" name="Google Shape;2204;p27"/>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05" name="Google Shape;2205;p27"/>
          <p:cNvCxnSpPr/>
          <p:nvPr/>
        </p:nvCxnSpPr>
        <p:spPr>
          <a:xfrm>
            <a:off x="1601298" y="571232"/>
            <a:ext cx="4536000" cy="3600"/>
          </a:xfrm>
          <a:prstGeom prst="straightConnector1">
            <a:avLst/>
          </a:prstGeom>
          <a:noFill/>
          <a:ln cap="flat" cmpd="sng" w="19050">
            <a:solidFill>
              <a:srgbClr val="83C5BE"/>
            </a:solidFill>
            <a:prstDash val="solid"/>
            <a:round/>
            <a:headEnd len="med" w="med" type="oval"/>
            <a:tailEnd len="med" w="med" type="oval"/>
          </a:ln>
        </p:spPr>
      </p:cxnSp>
      <p:sp>
        <p:nvSpPr>
          <p:cNvPr id="2206" name="Google Shape;2206;p27"/>
          <p:cNvSpPr txBox="1"/>
          <p:nvPr/>
        </p:nvSpPr>
        <p:spPr>
          <a:xfrm>
            <a:off x="1095661" y="93907"/>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Breast Cancer</a:t>
            </a:r>
            <a:endParaRPr sz="2200"/>
          </a:p>
        </p:txBody>
      </p:sp>
      <p:grpSp>
        <p:nvGrpSpPr>
          <p:cNvPr id="2207" name="Google Shape;2207;p27"/>
          <p:cNvGrpSpPr/>
          <p:nvPr/>
        </p:nvGrpSpPr>
        <p:grpSpPr>
          <a:xfrm>
            <a:off x="323344" y="732590"/>
            <a:ext cx="467181" cy="476434"/>
            <a:chOff x="2410712" y="2415450"/>
            <a:chExt cx="312600" cy="312600"/>
          </a:xfrm>
        </p:grpSpPr>
        <p:sp>
          <p:nvSpPr>
            <p:cNvPr id="2208" name="Google Shape;2208;p27"/>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9" name="Google Shape;2209;p27"/>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10" name="Google Shape;2210;p27"/>
          <p:cNvSpPr txBox="1"/>
          <p:nvPr/>
        </p:nvSpPr>
        <p:spPr>
          <a:xfrm>
            <a:off x="780625" y="759225"/>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Epidemiology</a:t>
            </a:r>
            <a:r>
              <a:rPr b="1" lang="en-GB" sz="1800">
                <a:solidFill>
                  <a:srgbClr val="006D77"/>
                </a:solidFill>
                <a:highlight>
                  <a:srgbClr val="EDF9F9"/>
                </a:highlight>
                <a:latin typeface="Lora"/>
                <a:ea typeface="Lora"/>
                <a:cs typeface="Lora"/>
                <a:sym typeface="Lora"/>
              </a:rPr>
              <a:t>:</a:t>
            </a:r>
            <a:endParaRPr b="1" sz="1800">
              <a:solidFill>
                <a:srgbClr val="006D77"/>
              </a:solidFill>
              <a:highlight>
                <a:srgbClr val="EDF9F9"/>
              </a:highlight>
              <a:latin typeface="Lora"/>
              <a:ea typeface="Lora"/>
              <a:cs typeface="Lora"/>
              <a:sym typeface="Lora"/>
            </a:endParaRPr>
          </a:p>
        </p:txBody>
      </p:sp>
      <p:grpSp>
        <p:nvGrpSpPr>
          <p:cNvPr id="2211" name="Google Shape;2211;p27"/>
          <p:cNvGrpSpPr/>
          <p:nvPr/>
        </p:nvGrpSpPr>
        <p:grpSpPr>
          <a:xfrm>
            <a:off x="323344" y="4161590"/>
            <a:ext cx="467181" cy="476434"/>
            <a:chOff x="2410712" y="2415450"/>
            <a:chExt cx="312600" cy="312600"/>
          </a:xfrm>
        </p:grpSpPr>
        <p:sp>
          <p:nvSpPr>
            <p:cNvPr id="2212" name="Google Shape;2212;p27"/>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3" name="Google Shape;2213;p27"/>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14" name="Google Shape;2214;p27"/>
          <p:cNvSpPr txBox="1"/>
          <p:nvPr/>
        </p:nvSpPr>
        <p:spPr>
          <a:xfrm>
            <a:off x="780625" y="4188225"/>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Risk factors</a:t>
            </a:r>
            <a:r>
              <a:rPr b="1" lang="en-GB" sz="1800">
                <a:solidFill>
                  <a:srgbClr val="006D77"/>
                </a:solidFill>
                <a:highlight>
                  <a:srgbClr val="EDF9F9"/>
                </a:highlight>
                <a:latin typeface="Lora"/>
                <a:ea typeface="Lora"/>
                <a:cs typeface="Lora"/>
                <a:sym typeface="Lora"/>
              </a:rPr>
              <a:t>:</a:t>
            </a:r>
            <a:endParaRPr b="1" sz="1800">
              <a:solidFill>
                <a:srgbClr val="006D77"/>
              </a:solidFill>
              <a:highlight>
                <a:srgbClr val="EDF9F9"/>
              </a:highlight>
              <a:latin typeface="Lora"/>
              <a:ea typeface="Lora"/>
              <a:cs typeface="Lora"/>
              <a:sym typeface="Lora"/>
            </a:endParaRPr>
          </a:p>
        </p:txBody>
      </p:sp>
      <p:sp>
        <p:nvSpPr>
          <p:cNvPr id="2215" name="Google Shape;2215;p27"/>
          <p:cNvSpPr txBox="1"/>
          <p:nvPr/>
        </p:nvSpPr>
        <p:spPr>
          <a:xfrm>
            <a:off x="994750" y="5085675"/>
            <a:ext cx="28503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1C4588"/>
                </a:solidFill>
                <a:latin typeface="Mada"/>
                <a:ea typeface="Mada"/>
                <a:cs typeface="Mada"/>
                <a:sym typeface="Mada"/>
              </a:rPr>
              <a:t>Age:</a:t>
            </a:r>
            <a:endParaRPr b="1" sz="1000">
              <a:solidFill>
                <a:srgbClr val="1C4588"/>
              </a:solidFill>
              <a:latin typeface="Mada"/>
              <a:ea typeface="Mada"/>
              <a:cs typeface="Mada"/>
              <a:sym typeface="Mada"/>
            </a:endParaRPr>
          </a:p>
          <a:p>
            <a:pPr indent="0" lvl="0" marL="0" rtl="0" algn="l">
              <a:spcBef>
                <a:spcPts val="0"/>
              </a:spcBef>
              <a:spcAft>
                <a:spcPts val="0"/>
              </a:spcAft>
              <a:buNone/>
            </a:pPr>
            <a:r>
              <a:rPr lang="en-GB" sz="1000">
                <a:solidFill>
                  <a:srgbClr val="1C4588"/>
                </a:solidFill>
                <a:latin typeface="Mada"/>
                <a:ea typeface="Mada"/>
                <a:cs typeface="Mada"/>
                <a:sym typeface="Mada"/>
              </a:rPr>
              <a:t>The risk is higher in young age groups, but the incidence increases with age until menopause. </a:t>
            </a:r>
            <a:endParaRPr sz="1000">
              <a:solidFill>
                <a:srgbClr val="1C4588"/>
              </a:solidFill>
              <a:latin typeface="Mada"/>
              <a:ea typeface="Mada"/>
              <a:cs typeface="Mada"/>
              <a:sym typeface="Mada"/>
            </a:endParaRPr>
          </a:p>
          <a:p>
            <a:pPr indent="0" lvl="0" marL="0" rtl="0" algn="l">
              <a:spcBef>
                <a:spcPts val="0"/>
              </a:spcBef>
              <a:spcAft>
                <a:spcPts val="0"/>
              </a:spcAft>
              <a:buNone/>
            </a:pPr>
            <a:r>
              <a:rPr lang="en-GB" sz="1000">
                <a:solidFill>
                  <a:srgbClr val="1C4588"/>
                </a:solidFill>
                <a:latin typeface="Mada"/>
                <a:ea typeface="Mada"/>
                <a:cs typeface="Mada"/>
                <a:sym typeface="Mada"/>
              </a:rPr>
              <a:t>It’s extremely rare below the age of 20 years.</a:t>
            </a:r>
            <a:endParaRPr sz="1000">
              <a:solidFill>
                <a:srgbClr val="1C4588"/>
              </a:solidFill>
              <a:latin typeface="Mada"/>
              <a:ea typeface="Mada"/>
              <a:cs typeface="Mada"/>
              <a:sym typeface="Mada"/>
            </a:endParaRPr>
          </a:p>
        </p:txBody>
      </p:sp>
      <p:cxnSp>
        <p:nvCxnSpPr>
          <p:cNvPr id="2216" name="Google Shape;2216;p27"/>
          <p:cNvCxnSpPr/>
          <p:nvPr/>
        </p:nvCxnSpPr>
        <p:spPr>
          <a:xfrm>
            <a:off x="632950" y="4968675"/>
            <a:ext cx="3900" cy="2997000"/>
          </a:xfrm>
          <a:prstGeom prst="straightConnector1">
            <a:avLst/>
          </a:prstGeom>
          <a:noFill/>
          <a:ln cap="flat" cmpd="sng" w="28575">
            <a:solidFill>
              <a:srgbClr val="FFDDD2"/>
            </a:solidFill>
            <a:prstDash val="solid"/>
            <a:round/>
            <a:headEnd len="med" w="med" type="oval"/>
            <a:tailEnd len="med" w="med" type="none"/>
          </a:ln>
        </p:spPr>
      </p:cxnSp>
      <p:cxnSp>
        <p:nvCxnSpPr>
          <p:cNvPr id="2217" name="Google Shape;2217;p27"/>
          <p:cNvCxnSpPr/>
          <p:nvPr/>
        </p:nvCxnSpPr>
        <p:spPr>
          <a:xfrm flipH="1" rot="10800000">
            <a:off x="745759" y="6456840"/>
            <a:ext cx="242400" cy="600"/>
          </a:xfrm>
          <a:prstGeom prst="straightConnector1">
            <a:avLst/>
          </a:prstGeom>
          <a:noFill/>
          <a:ln cap="flat" cmpd="sng" w="19050">
            <a:solidFill>
              <a:srgbClr val="83C5BE"/>
            </a:solidFill>
            <a:prstDash val="solid"/>
            <a:round/>
            <a:headEnd len="med" w="med" type="none"/>
            <a:tailEnd len="med" w="med" type="oval"/>
          </a:ln>
        </p:spPr>
      </p:cxnSp>
      <p:cxnSp>
        <p:nvCxnSpPr>
          <p:cNvPr id="2218" name="Google Shape;2218;p27"/>
          <p:cNvCxnSpPr/>
          <p:nvPr/>
        </p:nvCxnSpPr>
        <p:spPr>
          <a:xfrm flipH="1" rot="10800000">
            <a:off x="745759" y="7462890"/>
            <a:ext cx="242400" cy="600"/>
          </a:xfrm>
          <a:prstGeom prst="straightConnector1">
            <a:avLst/>
          </a:prstGeom>
          <a:noFill/>
          <a:ln cap="flat" cmpd="sng" w="19050">
            <a:solidFill>
              <a:srgbClr val="83C5BE"/>
            </a:solidFill>
            <a:prstDash val="solid"/>
            <a:round/>
            <a:headEnd len="med" w="med" type="none"/>
            <a:tailEnd len="med" w="med" type="oval"/>
          </a:ln>
        </p:spPr>
      </p:cxnSp>
      <p:sp>
        <p:nvSpPr>
          <p:cNvPr id="2219" name="Google Shape;2219;p27"/>
          <p:cNvSpPr/>
          <p:nvPr/>
        </p:nvSpPr>
        <p:spPr>
          <a:xfrm>
            <a:off x="393439" y="6215488"/>
            <a:ext cx="481200" cy="483900"/>
          </a:xfrm>
          <a:prstGeom prst="ellipse">
            <a:avLst/>
          </a:prstGeom>
          <a:solidFill>
            <a:srgbClr val="EDF6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0" name="Google Shape;2220;p27"/>
          <p:cNvSpPr/>
          <p:nvPr/>
        </p:nvSpPr>
        <p:spPr>
          <a:xfrm>
            <a:off x="393439" y="7206088"/>
            <a:ext cx="481200" cy="483900"/>
          </a:xfrm>
          <a:prstGeom prst="ellipse">
            <a:avLst/>
          </a:prstGeom>
          <a:solidFill>
            <a:srgbClr val="EDF6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21" name="Google Shape;2221;p27"/>
          <p:cNvCxnSpPr/>
          <p:nvPr/>
        </p:nvCxnSpPr>
        <p:spPr>
          <a:xfrm flipH="1" rot="10800000">
            <a:off x="745759" y="5423515"/>
            <a:ext cx="242400" cy="600"/>
          </a:xfrm>
          <a:prstGeom prst="straightConnector1">
            <a:avLst/>
          </a:prstGeom>
          <a:noFill/>
          <a:ln cap="flat" cmpd="sng" w="19050">
            <a:solidFill>
              <a:srgbClr val="83C5BE"/>
            </a:solidFill>
            <a:prstDash val="solid"/>
            <a:round/>
            <a:headEnd len="med" w="med" type="none"/>
            <a:tailEnd len="med" w="med" type="oval"/>
          </a:ln>
        </p:spPr>
      </p:cxnSp>
      <p:sp>
        <p:nvSpPr>
          <p:cNvPr id="2222" name="Google Shape;2222;p27"/>
          <p:cNvSpPr/>
          <p:nvPr/>
        </p:nvSpPr>
        <p:spPr>
          <a:xfrm>
            <a:off x="393439" y="5181875"/>
            <a:ext cx="481200" cy="483900"/>
          </a:xfrm>
          <a:prstGeom prst="ellipse">
            <a:avLst/>
          </a:prstGeom>
          <a:solidFill>
            <a:srgbClr val="EDF6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3" name="Google Shape;2223;p27"/>
          <p:cNvSpPr txBox="1"/>
          <p:nvPr/>
        </p:nvSpPr>
        <p:spPr>
          <a:xfrm>
            <a:off x="994750" y="6152475"/>
            <a:ext cx="28503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1C4588"/>
                </a:solidFill>
                <a:latin typeface="Mada"/>
                <a:ea typeface="Mada"/>
                <a:cs typeface="Mada"/>
                <a:sym typeface="Mada"/>
              </a:rPr>
              <a:t>Geographical variations</a:t>
            </a:r>
            <a:r>
              <a:rPr b="1" lang="en-GB" sz="1000">
                <a:solidFill>
                  <a:srgbClr val="1C4588"/>
                </a:solidFill>
                <a:latin typeface="Mada"/>
                <a:ea typeface="Mada"/>
                <a:cs typeface="Mada"/>
                <a:sym typeface="Mada"/>
              </a:rPr>
              <a:t>:</a:t>
            </a:r>
            <a:endParaRPr b="1" sz="1000">
              <a:solidFill>
                <a:srgbClr val="1C4588"/>
              </a:solidFill>
              <a:latin typeface="Mada"/>
              <a:ea typeface="Mada"/>
              <a:cs typeface="Mada"/>
              <a:sym typeface="Mada"/>
            </a:endParaRPr>
          </a:p>
          <a:p>
            <a:pPr indent="0" lvl="0" marL="0" rtl="0" algn="l">
              <a:spcBef>
                <a:spcPts val="0"/>
              </a:spcBef>
              <a:spcAft>
                <a:spcPts val="0"/>
              </a:spcAft>
              <a:buNone/>
            </a:pPr>
            <a:r>
              <a:rPr lang="en-GB" sz="1000">
                <a:solidFill>
                  <a:srgbClr val="1C4588"/>
                </a:solidFill>
                <a:latin typeface="Mada"/>
                <a:ea typeface="Mada"/>
                <a:cs typeface="Mada"/>
                <a:sym typeface="Mada"/>
              </a:rPr>
              <a:t>Higher in developed countries (Caucasian, Western Europe and Australia).</a:t>
            </a:r>
            <a:endParaRPr sz="1000">
              <a:solidFill>
                <a:srgbClr val="1C4588"/>
              </a:solidFill>
              <a:latin typeface="Mada"/>
              <a:ea typeface="Mada"/>
              <a:cs typeface="Mada"/>
              <a:sym typeface="Mada"/>
            </a:endParaRPr>
          </a:p>
        </p:txBody>
      </p:sp>
      <p:sp>
        <p:nvSpPr>
          <p:cNvPr id="2224" name="Google Shape;2224;p27"/>
          <p:cNvSpPr txBox="1"/>
          <p:nvPr/>
        </p:nvSpPr>
        <p:spPr>
          <a:xfrm>
            <a:off x="994750" y="6914475"/>
            <a:ext cx="28503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1C4588"/>
                </a:solidFill>
                <a:latin typeface="Mada"/>
                <a:ea typeface="Mada"/>
                <a:cs typeface="Mada"/>
                <a:sym typeface="Mada"/>
              </a:rPr>
              <a:t>Menstrual and pregnancy factors:</a:t>
            </a:r>
            <a:endParaRPr b="1" sz="1000">
              <a:solidFill>
                <a:srgbClr val="1C4588"/>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1C4588"/>
                </a:solidFill>
                <a:latin typeface="Mada"/>
                <a:ea typeface="Mada"/>
                <a:cs typeface="Mada"/>
                <a:sym typeface="Mada"/>
              </a:rPr>
              <a:t>Early menstruation, late menopause, nulliparous women , late first childbirth after the age of 30 are at higher risk.</a:t>
            </a:r>
            <a:endParaRPr sz="1000">
              <a:solidFill>
                <a:srgbClr val="1C4588"/>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1C4588"/>
                </a:solidFill>
                <a:latin typeface="Mada"/>
                <a:ea typeface="Mada"/>
                <a:cs typeface="Mada"/>
                <a:sym typeface="Mada"/>
              </a:rPr>
              <a:t>The highest risk is in women having a first pregnancy over the age of 40.</a:t>
            </a:r>
            <a:endParaRPr sz="1000">
              <a:solidFill>
                <a:srgbClr val="1C4588"/>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1C4588"/>
                </a:solidFill>
                <a:latin typeface="Mada"/>
                <a:ea typeface="Mada"/>
                <a:cs typeface="Mada"/>
                <a:sym typeface="Mada"/>
              </a:rPr>
              <a:t>Early first delivery and breastfeeding may protect against breast cancer.</a:t>
            </a:r>
            <a:endParaRPr sz="1000">
              <a:solidFill>
                <a:srgbClr val="1C4588"/>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1C4588"/>
              </a:solidFill>
              <a:latin typeface="Mada"/>
              <a:ea typeface="Mada"/>
              <a:cs typeface="Mada"/>
              <a:sym typeface="Mada"/>
            </a:endParaRPr>
          </a:p>
          <a:p>
            <a:pPr indent="0" lvl="0" marL="0" rtl="0" algn="l">
              <a:spcBef>
                <a:spcPts val="0"/>
              </a:spcBef>
              <a:spcAft>
                <a:spcPts val="0"/>
              </a:spcAft>
              <a:buNone/>
            </a:pPr>
            <a:r>
              <a:t/>
            </a:r>
            <a:endParaRPr sz="1000">
              <a:solidFill>
                <a:srgbClr val="1C4588"/>
              </a:solidFill>
              <a:latin typeface="Mada"/>
              <a:ea typeface="Mada"/>
              <a:cs typeface="Mada"/>
              <a:sym typeface="Mada"/>
            </a:endParaRPr>
          </a:p>
        </p:txBody>
      </p:sp>
      <p:cxnSp>
        <p:nvCxnSpPr>
          <p:cNvPr id="2225" name="Google Shape;2225;p27"/>
          <p:cNvCxnSpPr/>
          <p:nvPr/>
        </p:nvCxnSpPr>
        <p:spPr>
          <a:xfrm flipH="1" rot="10800000">
            <a:off x="745759" y="8438040"/>
            <a:ext cx="242400" cy="600"/>
          </a:xfrm>
          <a:prstGeom prst="straightConnector1">
            <a:avLst/>
          </a:prstGeom>
          <a:noFill/>
          <a:ln cap="flat" cmpd="sng" w="19050">
            <a:solidFill>
              <a:srgbClr val="83C5BE"/>
            </a:solidFill>
            <a:prstDash val="solid"/>
            <a:round/>
            <a:headEnd len="med" w="med" type="none"/>
            <a:tailEnd len="med" w="med" type="oval"/>
          </a:ln>
        </p:spPr>
      </p:cxnSp>
      <p:sp>
        <p:nvSpPr>
          <p:cNvPr id="2226" name="Google Shape;2226;p27"/>
          <p:cNvSpPr/>
          <p:nvPr/>
        </p:nvSpPr>
        <p:spPr>
          <a:xfrm>
            <a:off x="393439" y="8196688"/>
            <a:ext cx="481200" cy="483900"/>
          </a:xfrm>
          <a:prstGeom prst="ellipse">
            <a:avLst/>
          </a:prstGeom>
          <a:solidFill>
            <a:srgbClr val="EDF6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7" name="Google Shape;2227;p27"/>
          <p:cNvSpPr txBox="1"/>
          <p:nvPr/>
        </p:nvSpPr>
        <p:spPr>
          <a:xfrm>
            <a:off x="994750" y="8286075"/>
            <a:ext cx="28503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1C4588"/>
                </a:solidFill>
                <a:latin typeface="Mada"/>
                <a:ea typeface="Mada"/>
                <a:cs typeface="Mada"/>
                <a:sym typeface="Mada"/>
              </a:rPr>
              <a:t>Radiation: </a:t>
            </a:r>
            <a:endParaRPr b="1" sz="1000">
              <a:solidFill>
                <a:srgbClr val="1C4588"/>
              </a:solidFill>
              <a:latin typeface="Mada"/>
              <a:ea typeface="Mada"/>
              <a:cs typeface="Mada"/>
              <a:sym typeface="Mada"/>
            </a:endParaRPr>
          </a:p>
          <a:p>
            <a:pPr indent="0" lvl="0" marL="0" rtl="0" algn="l">
              <a:spcBef>
                <a:spcPts val="0"/>
              </a:spcBef>
              <a:spcAft>
                <a:spcPts val="0"/>
              </a:spcAft>
              <a:buNone/>
            </a:pPr>
            <a:r>
              <a:rPr lang="en-GB" sz="1000">
                <a:solidFill>
                  <a:srgbClr val="1C4588"/>
                </a:solidFill>
                <a:latin typeface="Mada"/>
                <a:ea typeface="Mada"/>
                <a:cs typeface="Mada"/>
                <a:sym typeface="Mada"/>
              </a:rPr>
              <a:t>Women treated by mantle radiotherapy for Hodgkin’s or non-Hodgkin’s lymphoma during adolescence and teenage are at significant risk of developing early-onset breast cancer.</a:t>
            </a:r>
            <a:endParaRPr sz="1000">
              <a:solidFill>
                <a:srgbClr val="1C4588"/>
              </a:solidFill>
              <a:latin typeface="Mada"/>
              <a:ea typeface="Mada"/>
              <a:cs typeface="Mada"/>
              <a:sym typeface="Mada"/>
            </a:endParaRPr>
          </a:p>
        </p:txBody>
      </p:sp>
      <p:sp>
        <p:nvSpPr>
          <p:cNvPr id="2228" name="Google Shape;2228;p27"/>
          <p:cNvSpPr/>
          <p:nvPr/>
        </p:nvSpPr>
        <p:spPr>
          <a:xfrm>
            <a:off x="393439" y="9187288"/>
            <a:ext cx="481200" cy="483900"/>
          </a:xfrm>
          <a:prstGeom prst="ellipse">
            <a:avLst/>
          </a:prstGeom>
          <a:solidFill>
            <a:srgbClr val="EDF6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9" name="Google Shape;2229;p27"/>
          <p:cNvSpPr txBox="1"/>
          <p:nvPr/>
        </p:nvSpPr>
        <p:spPr>
          <a:xfrm>
            <a:off x="994750" y="9200475"/>
            <a:ext cx="28503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1C4588"/>
                </a:solidFill>
                <a:latin typeface="Mada"/>
                <a:ea typeface="Mada"/>
                <a:cs typeface="Mada"/>
                <a:sym typeface="Mada"/>
              </a:rPr>
              <a:t>Benign disease:</a:t>
            </a:r>
            <a:endParaRPr b="1" sz="1000">
              <a:solidFill>
                <a:srgbClr val="1C4588"/>
              </a:solidFill>
              <a:latin typeface="Mada"/>
              <a:ea typeface="Mada"/>
              <a:cs typeface="Mada"/>
              <a:sym typeface="Mada"/>
            </a:endParaRPr>
          </a:p>
          <a:p>
            <a:pPr indent="0" lvl="0" marL="0" rtl="0" algn="l">
              <a:spcBef>
                <a:spcPts val="0"/>
              </a:spcBef>
              <a:spcAft>
                <a:spcPts val="0"/>
              </a:spcAft>
              <a:buNone/>
            </a:pPr>
            <a:r>
              <a:rPr lang="en-GB" sz="1000">
                <a:solidFill>
                  <a:srgbClr val="1C4588"/>
                </a:solidFill>
                <a:latin typeface="Mada"/>
                <a:ea typeface="Mada"/>
                <a:cs typeface="Mada"/>
                <a:sym typeface="Mada"/>
              </a:rPr>
              <a:t>Severe atypical hyperplasia is associated with increased risk of breast cancer.</a:t>
            </a:r>
            <a:endParaRPr sz="1000">
              <a:solidFill>
                <a:srgbClr val="1C4588"/>
              </a:solidFill>
              <a:latin typeface="Mada"/>
              <a:ea typeface="Mada"/>
              <a:cs typeface="Mada"/>
              <a:sym typeface="Mada"/>
            </a:endParaRPr>
          </a:p>
        </p:txBody>
      </p:sp>
      <p:cxnSp>
        <p:nvCxnSpPr>
          <p:cNvPr id="2230" name="Google Shape;2230;p27"/>
          <p:cNvCxnSpPr/>
          <p:nvPr/>
        </p:nvCxnSpPr>
        <p:spPr>
          <a:xfrm>
            <a:off x="4138150" y="6949875"/>
            <a:ext cx="3900" cy="2997000"/>
          </a:xfrm>
          <a:prstGeom prst="straightConnector1">
            <a:avLst/>
          </a:prstGeom>
          <a:noFill/>
          <a:ln cap="flat" cmpd="sng" w="28575">
            <a:solidFill>
              <a:srgbClr val="FFDDD2"/>
            </a:solidFill>
            <a:prstDash val="solid"/>
            <a:round/>
            <a:headEnd len="med" w="med" type="none"/>
            <a:tailEnd len="med" w="med" type="oval"/>
          </a:ln>
        </p:spPr>
      </p:cxnSp>
      <p:sp>
        <p:nvSpPr>
          <p:cNvPr id="2231" name="Google Shape;2231;p27"/>
          <p:cNvSpPr txBox="1"/>
          <p:nvPr/>
        </p:nvSpPr>
        <p:spPr>
          <a:xfrm>
            <a:off x="4499950" y="5085675"/>
            <a:ext cx="28503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1C4588"/>
                </a:solidFill>
                <a:latin typeface="Mada"/>
                <a:ea typeface="Mada"/>
                <a:cs typeface="Mada"/>
                <a:sym typeface="Mada"/>
              </a:rPr>
              <a:t>Diet</a:t>
            </a:r>
            <a:r>
              <a:rPr b="1" lang="en-GB" sz="1000">
                <a:solidFill>
                  <a:srgbClr val="1C4588"/>
                </a:solidFill>
                <a:latin typeface="Mada"/>
                <a:ea typeface="Mada"/>
                <a:cs typeface="Mada"/>
                <a:sym typeface="Mada"/>
              </a:rPr>
              <a:t>:</a:t>
            </a:r>
            <a:endParaRPr b="1" sz="1000">
              <a:solidFill>
                <a:srgbClr val="1C4588"/>
              </a:solidFill>
              <a:latin typeface="Mada"/>
              <a:ea typeface="Mada"/>
              <a:cs typeface="Mada"/>
              <a:sym typeface="Mada"/>
            </a:endParaRPr>
          </a:p>
          <a:p>
            <a:pPr indent="0" lvl="0" marL="0" rtl="0" algn="l">
              <a:spcBef>
                <a:spcPts val="0"/>
              </a:spcBef>
              <a:spcAft>
                <a:spcPts val="0"/>
              </a:spcAft>
              <a:buNone/>
            </a:pPr>
            <a:r>
              <a:rPr lang="en-GB" sz="1000">
                <a:solidFill>
                  <a:srgbClr val="1C4588"/>
                </a:solidFill>
                <a:latin typeface="Mada"/>
                <a:ea typeface="Mada"/>
                <a:cs typeface="Mada"/>
                <a:sym typeface="Mada"/>
              </a:rPr>
              <a:t>High alcohol intake and saturated fat increases breast cancer risk.</a:t>
            </a:r>
            <a:endParaRPr sz="1000">
              <a:solidFill>
                <a:srgbClr val="1C4588"/>
              </a:solidFill>
              <a:latin typeface="Mada"/>
              <a:ea typeface="Mada"/>
              <a:cs typeface="Mada"/>
              <a:sym typeface="Mada"/>
            </a:endParaRPr>
          </a:p>
        </p:txBody>
      </p:sp>
      <p:cxnSp>
        <p:nvCxnSpPr>
          <p:cNvPr id="2232" name="Google Shape;2232;p27"/>
          <p:cNvCxnSpPr/>
          <p:nvPr/>
        </p:nvCxnSpPr>
        <p:spPr>
          <a:xfrm>
            <a:off x="4138150" y="4968675"/>
            <a:ext cx="3900" cy="2997000"/>
          </a:xfrm>
          <a:prstGeom prst="straightConnector1">
            <a:avLst/>
          </a:prstGeom>
          <a:noFill/>
          <a:ln cap="flat" cmpd="sng" w="28575">
            <a:solidFill>
              <a:srgbClr val="FFDDD2"/>
            </a:solidFill>
            <a:prstDash val="solid"/>
            <a:round/>
            <a:headEnd len="med" w="med" type="oval"/>
            <a:tailEnd len="med" w="med" type="none"/>
          </a:ln>
        </p:spPr>
      </p:cxnSp>
      <p:cxnSp>
        <p:nvCxnSpPr>
          <p:cNvPr id="2233" name="Google Shape;2233;p27"/>
          <p:cNvCxnSpPr/>
          <p:nvPr/>
        </p:nvCxnSpPr>
        <p:spPr>
          <a:xfrm flipH="1" rot="10800000">
            <a:off x="4250959" y="6456840"/>
            <a:ext cx="242400" cy="600"/>
          </a:xfrm>
          <a:prstGeom prst="straightConnector1">
            <a:avLst/>
          </a:prstGeom>
          <a:noFill/>
          <a:ln cap="flat" cmpd="sng" w="19050">
            <a:solidFill>
              <a:srgbClr val="83C5BE"/>
            </a:solidFill>
            <a:prstDash val="solid"/>
            <a:round/>
            <a:headEnd len="med" w="med" type="none"/>
            <a:tailEnd len="med" w="med" type="oval"/>
          </a:ln>
        </p:spPr>
      </p:cxnSp>
      <p:cxnSp>
        <p:nvCxnSpPr>
          <p:cNvPr id="2234" name="Google Shape;2234;p27"/>
          <p:cNvCxnSpPr/>
          <p:nvPr/>
        </p:nvCxnSpPr>
        <p:spPr>
          <a:xfrm flipH="1" rot="10800000">
            <a:off x="4250959" y="7462890"/>
            <a:ext cx="242400" cy="600"/>
          </a:xfrm>
          <a:prstGeom prst="straightConnector1">
            <a:avLst/>
          </a:prstGeom>
          <a:noFill/>
          <a:ln cap="flat" cmpd="sng" w="19050">
            <a:solidFill>
              <a:srgbClr val="83C5BE"/>
            </a:solidFill>
            <a:prstDash val="solid"/>
            <a:round/>
            <a:headEnd len="med" w="med" type="none"/>
            <a:tailEnd len="med" w="med" type="oval"/>
          </a:ln>
        </p:spPr>
      </p:cxnSp>
      <p:sp>
        <p:nvSpPr>
          <p:cNvPr id="2235" name="Google Shape;2235;p27"/>
          <p:cNvSpPr/>
          <p:nvPr/>
        </p:nvSpPr>
        <p:spPr>
          <a:xfrm>
            <a:off x="3898639" y="6215488"/>
            <a:ext cx="481200" cy="483900"/>
          </a:xfrm>
          <a:prstGeom prst="ellipse">
            <a:avLst/>
          </a:prstGeom>
          <a:solidFill>
            <a:srgbClr val="EDF6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6" name="Google Shape;2236;p27"/>
          <p:cNvSpPr/>
          <p:nvPr/>
        </p:nvSpPr>
        <p:spPr>
          <a:xfrm>
            <a:off x="3898639" y="7206088"/>
            <a:ext cx="481200" cy="483900"/>
          </a:xfrm>
          <a:prstGeom prst="ellipse">
            <a:avLst/>
          </a:prstGeom>
          <a:solidFill>
            <a:srgbClr val="EDF6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37" name="Google Shape;2237;p27"/>
          <p:cNvCxnSpPr/>
          <p:nvPr/>
        </p:nvCxnSpPr>
        <p:spPr>
          <a:xfrm flipH="1" rot="10800000">
            <a:off x="4250959" y="5423515"/>
            <a:ext cx="242400" cy="600"/>
          </a:xfrm>
          <a:prstGeom prst="straightConnector1">
            <a:avLst/>
          </a:prstGeom>
          <a:noFill/>
          <a:ln cap="flat" cmpd="sng" w="19050">
            <a:solidFill>
              <a:srgbClr val="83C5BE"/>
            </a:solidFill>
            <a:prstDash val="solid"/>
            <a:round/>
            <a:headEnd len="med" w="med" type="none"/>
            <a:tailEnd len="med" w="med" type="oval"/>
          </a:ln>
        </p:spPr>
      </p:cxnSp>
      <p:sp>
        <p:nvSpPr>
          <p:cNvPr id="2238" name="Google Shape;2238;p27"/>
          <p:cNvSpPr/>
          <p:nvPr/>
        </p:nvSpPr>
        <p:spPr>
          <a:xfrm>
            <a:off x="3898639" y="5181875"/>
            <a:ext cx="481200" cy="483900"/>
          </a:xfrm>
          <a:prstGeom prst="ellipse">
            <a:avLst/>
          </a:prstGeom>
          <a:solidFill>
            <a:srgbClr val="EDF6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9" name="Google Shape;2239;p27"/>
          <p:cNvSpPr txBox="1"/>
          <p:nvPr/>
        </p:nvSpPr>
        <p:spPr>
          <a:xfrm>
            <a:off x="4499950" y="5923875"/>
            <a:ext cx="28503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1C4588"/>
                </a:solidFill>
                <a:latin typeface="Mada"/>
                <a:ea typeface="Mada"/>
                <a:cs typeface="Mada"/>
                <a:sym typeface="Mada"/>
              </a:rPr>
              <a:t>Exogenous hormones</a:t>
            </a:r>
            <a:r>
              <a:rPr b="1" lang="en-GB" sz="1000">
                <a:solidFill>
                  <a:srgbClr val="1C4588"/>
                </a:solidFill>
                <a:latin typeface="Mada"/>
                <a:ea typeface="Mada"/>
                <a:cs typeface="Mada"/>
                <a:sym typeface="Mada"/>
              </a:rPr>
              <a:t>:</a:t>
            </a:r>
            <a:endParaRPr b="1" sz="1000">
              <a:solidFill>
                <a:srgbClr val="1C4588"/>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1C4588"/>
                </a:solidFill>
                <a:latin typeface="Mada"/>
                <a:ea typeface="Mada"/>
                <a:cs typeface="Mada"/>
                <a:sym typeface="Mada"/>
              </a:rPr>
              <a:t>Hormonal Replacement Therapy and Oral Contraceptive Pills increase the risk, but combined Progesterone and estrogen HRT is associated with a greater risk than preparations containing estrogen alone.</a:t>
            </a:r>
            <a:endParaRPr sz="1000">
              <a:solidFill>
                <a:srgbClr val="1C4588"/>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1C4588"/>
              </a:solidFill>
              <a:latin typeface="Mada"/>
              <a:ea typeface="Mada"/>
              <a:cs typeface="Mada"/>
              <a:sym typeface="Mada"/>
            </a:endParaRPr>
          </a:p>
          <a:p>
            <a:pPr indent="0" lvl="0" marL="0" rtl="0" algn="l">
              <a:spcBef>
                <a:spcPts val="0"/>
              </a:spcBef>
              <a:spcAft>
                <a:spcPts val="0"/>
              </a:spcAft>
              <a:buNone/>
            </a:pPr>
            <a:r>
              <a:t/>
            </a:r>
            <a:endParaRPr sz="1000">
              <a:solidFill>
                <a:srgbClr val="1C4588"/>
              </a:solidFill>
              <a:latin typeface="Mada"/>
              <a:ea typeface="Mada"/>
              <a:cs typeface="Mada"/>
              <a:sym typeface="Mada"/>
            </a:endParaRPr>
          </a:p>
        </p:txBody>
      </p:sp>
      <p:sp>
        <p:nvSpPr>
          <p:cNvPr id="2240" name="Google Shape;2240;p27"/>
          <p:cNvSpPr txBox="1"/>
          <p:nvPr/>
        </p:nvSpPr>
        <p:spPr>
          <a:xfrm>
            <a:off x="4499950" y="7066875"/>
            <a:ext cx="29520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000">
                <a:solidFill>
                  <a:srgbClr val="1C4588"/>
                </a:solidFill>
                <a:latin typeface="Mada"/>
                <a:ea typeface="Mada"/>
                <a:cs typeface="Mada"/>
                <a:sym typeface="Mada"/>
              </a:rPr>
              <a:t>Physical activity, weight and height: </a:t>
            </a:r>
            <a:endParaRPr b="1" sz="1000">
              <a:solidFill>
                <a:srgbClr val="1C4588"/>
              </a:solidFill>
              <a:latin typeface="Mada"/>
              <a:ea typeface="Mada"/>
              <a:cs typeface="Mada"/>
              <a:sym typeface="Mada"/>
            </a:endParaRPr>
          </a:p>
          <a:p>
            <a:pPr indent="0" lvl="0" marL="0" rtl="0" algn="l">
              <a:spcBef>
                <a:spcPts val="0"/>
              </a:spcBef>
              <a:spcAft>
                <a:spcPts val="0"/>
              </a:spcAft>
              <a:buNone/>
            </a:pPr>
            <a:r>
              <a:rPr lang="en-GB" sz="1000">
                <a:solidFill>
                  <a:srgbClr val="1C4588"/>
                </a:solidFill>
                <a:latin typeface="Mada"/>
                <a:ea typeface="Mada"/>
                <a:cs typeface="Mada"/>
                <a:sym typeface="Mada"/>
              </a:rPr>
              <a:t>Moderate physical activity reduces the risk, obesity increases the risk in postmenopausal women while may reduce the risk in premenopausal women, and taller women have higher risk.</a:t>
            </a:r>
            <a:endParaRPr sz="1000">
              <a:solidFill>
                <a:srgbClr val="1C4588"/>
              </a:solidFill>
              <a:latin typeface="Mada"/>
              <a:ea typeface="Mada"/>
              <a:cs typeface="Mada"/>
              <a:sym typeface="Mada"/>
            </a:endParaRPr>
          </a:p>
          <a:p>
            <a:pPr indent="0" lvl="0" marL="0" rtl="0" algn="l">
              <a:spcBef>
                <a:spcPts val="0"/>
              </a:spcBef>
              <a:spcAft>
                <a:spcPts val="0"/>
              </a:spcAft>
              <a:buNone/>
            </a:pPr>
            <a:r>
              <a:t/>
            </a:r>
            <a:endParaRPr sz="1000">
              <a:solidFill>
                <a:srgbClr val="1C4588"/>
              </a:solidFill>
              <a:latin typeface="Mada"/>
              <a:ea typeface="Mada"/>
              <a:cs typeface="Mada"/>
              <a:sym typeface="Mada"/>
            </a:endParaRPr>
          </a:p>
          <a:p>
            <a:pPr indent="0" lvl="0" marL="0" rtl="0" algn="l">
              <a:spcBef>
                <a:spcPts val="0"/>
              </a:spcBef>
              <a:spcAft>
                <a:spcPts val="0"/>
              </a:spcAft>
              <a:buNone/>
            </a:pPr>
            <a:r>
              <a:t/>
            </a:r>
            <a:endParaRPr sz="1000">
              <a:solidFill>
                <a:srgbClr val="1C4588"/>
              </a:solidFill>
              <a:latin typeface="Mada"/>
              <a:ea typeface="Mada"/>
              <a:cs typeface="Mada"/>
              <a:sym typeface="Mada"/>
            </a:endParaRPr>
          </a:p>
        </p:txBody>
      </p:sp>
      <p:cxnSp>
        <p:nvCxnSpPr>
          <p:cNvPr id="2241" name="Google Shape;2241;p27"/>
          <p:cNvCxnSpPr/>
          <p:nvPr/>
        </p:nvCxnSpPr>
        <p:spPr>
          <a:xfrm flipH="1" rot="10800000">
            <a:off x="4250959" y="8438040"/>
            <a:ext cx="242400" cy="600"/>
          </a:xfrm>
          <a:prstGeom prst="straightConnector1">
            <a:avLst/>
          </a:prstGeom>
          <a:noFill/>
          <a:ln cap="flat" cmpd="sng" w="19050">
            <a:solidFill>
              <a:srgbClr val="83C5BE"/>
            </a:solidFill>
            <a:prstDash val="solid"/>
            <a:round/>
            <a:headEnd len="med" w="med" type="none"/>
            <a:tailEnd len="med" w="med" type="oval"/>
          </a:ln>
        </p:spPr>
      </p:cxnSp>
      <p:sp>
        <p:nvSpPr>
          <p:cNvPr id="2242" name="Google Shape;2242;p27"/>
          <p:cNvSpPr/>
          <p:nvPr/>
        </p:nvSpPr>
        <p:spPr>
          <a:xfrm>
            <a:off x="3898639" y="8196688"/>
            <a:ext cx="481200" cy="483900"/>
          </a:xfrm>
          <a:prstGeom prst="ellipse">
            <a:avLst/>
          </a:prstGeom>
          <a:solidFill>
            <a:srgbClr val="EDF6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3" name="Google Shape;2243;p27"/>
          <p:cNvSpPr txBox="1"/>
          <p:nvPr/>
        </p:nvSpPr>
        <p:spPr>
          <a:xfrm>
            <a:off x="4499950" y="8133675"/>
            <a:ext cx="29982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1C4588"/>
                </a:solidFill>
                <a:latin typeface="Mada"/>
                <a:ea typeface="Mada"/>
                <a:cs typeface="Mada"/>
                <a:sym typeface="Mada"/>
              </a:rPr>
              <a:t>Genetics: </a:t>
            </a:r>
            <a:endParaRPr b="1" sz="1000">
              <a:solidFill>
                <a:srgbClr val="1C4588"/>
              </a:solidFill>
              <a:latin typeface="Mada"/>
              <a:ea typeface="Mada"/>
              <a:cs typeface="Mada"/>
              <a:sym typeface="Mada"/>
            </a:endParaRPr>
          </a:p>
          <a:p>
            <a:pPr indent="0" lvl="0" marL="0" rtl="0" algn="l">
              <a:spcBef>
                <a:spcPts val="0"/>
              </a:spcBef>
              <a:spcAft>
                <a:spcPts val="0"/>
              </a:spcAft>
              <a:buNone/>
            </a:pPr>
            <a:r>
              <a:rPr lang="en-GB" sz="1000">
                <a:solidFill>
                  <a:srgbClr val="1C4588"/>
                </a:solidFill>
                <a:latin typeface="Mada"/>
                <a:ea typeface="Mada"/>
                <a:cs typeface="Mada"/>
                <a:sym typeface="Mada"/>
              </a:rPr>
              <a:t>Many genes involved in breast and ovarian cancers are DNA repair genes (Mutations, insertions or deletions). </a:t>
            </a:r>
            <a:endParaRPr sz="1000">
              <a:solidFill>
                <a:srgbClr val="1C4588"/>
              </a:solidFill>
              <a:latin typeface="Mada"/>
              <a:ea typeface="Mada"/>
              <a:cs typeface="Mada"/>
              <a:sym typeface="Mada"/>
            </a:endParaRPr>
          </a:p>
          <a:p>
            <a:pPr indent="0" lvl="0" marL="0" rtl="0" algn="l">
              <a:spcBef>
                <a:spcPts val="0"/>
              </a:spcBef>
              <a:spcAft>
                <a:spcPts val="0"/>
              </a:spcAft>
              <a:buNone/>
            </a:pPr>
            <a:r>
              <a:rPr lang="en-GB" sz="1000">
                <a:solidFill>
                  <a:srgbClr val="1C4588"/>
                </a:solidFill>
                <a:latin typeface="Mada"/>
                <a:ea typeface="Mada"/>
                <a:cs typeface="Mada"/>
                <a:sym typeface="Mada"/>
              </a:rPr>
              <a:t>High Risk Genes: The vast majority of families having members with breast and ovarian cancers are linked to </a:t>
            </a:r>
            <a:r>
              <a:rPr b="1" lang="en-GB" sz="1000">
                <a:solidFill>
                  <a:srgbClr val="1C4588"/>
                </a:solidFill>
                <a:latin typeface="Mada"/>
                <a:ea typeface="Mada"/>
                <a:cs typeface="Mada"/>
                <a:sym typeface="Mada"/>
              </a:rPr>
              <a:t>BRCA1</a:t>
            </a:r>
            <a:r>
              <a:rPr lang="en-GB" sz="1000">
                <a:solidFill>
                  <a:srgbClr val="1C4588"/>
                </a:solidFill>
                <a:latin typeface="Mada"/>
                <a:ea typeface="Mada"/>
                <a:cs typeface="Mada"/>
                <a:sym typeface="Mada"/>
              </a:rPr>
              <a:t> &amp; </a:t>
            </a:r>
            <a:r>
              <a:rPr b="1" lang="en-GB" sz="1000">
                <a:solidFill>
                  <a:srgbClr val="1C4588"/>
                </a:solidFill>
                <a:latin typeface="Mada"/>
                <a:ea typeface="Mada"/>
                <a:cs typeface="Mada"/>
                <a:sym typeface="Mada"/>
              </a:rPr>
              <a:t>BRCA2</a:t>
            </a:r>
            <a:r>
              <a:rPr lang="en-GB" sz="1000">
                <a:solidFill>
                  <a:srgbClr val="1C4588"/>
                </a:solidFill>
                <a:latin typeface="Mada"/>
                <a:ea typeface="Mada"/>
                <a:cs typeface="Mada"/>
                <a:sym typeface="Mada"/>
              </a:rPr>
              <a:t> genes.</a:t>
            </a:r>
            <a:endParaRPr sz="1000">
              <a:solidFill>
                <a:srgbClr val="1C4588"/>
              </a:solidFill>
              <a:latin typeface="Mada"/>
              <a:ea typeface="Mada"/>
              <a:cs typeface="Mada"/>
              <a:sym typeface="Mada"/>
            </a:endParaRPr>
          </a:p>
          <a:p>
            <a:pPr indent="0" lvl="0" marL="0" rtl="0" algn="l">
              <a:spcBef>
                <a:spcPts val="0"/>
              </a:spcBef>
              <a:spcAft>
                <a:spcPts val="0"/>
              </a:spcAft>
              <a:buNone/>
            </a:pPr>
            <a:r>
              <a:rPr lang="en-GB" sz="1000">
                <a:solidFill>
                  <a:srgbClr val="1C4588"/>
                </a:solidFill>
                <a:latin typeface="Mada"/>
                <a:ea typeface="Mada"/>
                <a:cs typeface="Mada"/>
                <a:sym typeface="Mada"/>
              </a:rPr>
              <a:t>Mutations in the p53 gene and mutation of PTEN can also lead to breast cancer.</a:t>
            </a:r>
            <a:endParaRPr sz="1000">
              <a:solidFill>
                <a:srgbClr val="1C4588"/>
              </a:solidFill>
              <a:latin typeface="Mada"/>
              <a:ea typeface="Mada"/>
              <a:cs typeface="Mada"/>
              <a:sym typeface="Mada"/>
            </a:endParaRPr>
          </a:p>
          <a:p>
            <a:pPr indent="0" lvl="0" marL="0" rtl="0" algn="l">
              <a:spcBef>
                <a:spcPts val="0"/>
              </a:spcBef>
              <a:spcAft>
                <a:spcPts val="0"/>
              </a:spcAft>
              <a:buNone/>
            </a:pPr>
            <a:r>
              <a:t/>
            </a:r>
            <a:endParaRPr sz="1000">
              <a:solidFill>
                <a:srgbClr val="1C4588"/>
              </a:solidFill>
              <a:latin typeface="Mada"/>
              <a:ea typeface="Mada"/>
              <a:cs typeface="Mada"/>
              <a:sym typeface="Mada"/>
            </a:endParaRPr>
          </a:p>
          <a:p>
            <a:pPr indent="0" lvl="0" marL="0" rtl="0" algn="l">
              <a:spcBef>
                <a:spcPts val="0"/>
              </a:spcBef>
              <a:spcAft>
                <a:spcPts val="0"/>
              </a:spcAft>
              <a:buNone/>
            </a:pPr>
            <a:r>
              <a:t/>
            </a:r>
            <a:endParaRPr sz="1000">
              <a:solidFill>
                <a:srgbClr val="1C4588"/>
              </a:solidFill>
              <a:latin typeface="Mada"/>
              <a:ea typeface="Mada"/>
              <a:cs typeface="Mada"/>
              <a:sym typeface="Mada"/>
            </a:endParaRPr>
          </a:p>
        </p:txBody>
      </p:sp>
      <p:pic>
        <p:nvPicPr>
          <p:cNvPr id="2244" name="Google Shape;2244;p27"/>
          <p:cNvPicPr preferRelativeResize="0"/>
          <p:nvPr/>
        </p:nvPicPr>
        <p:blipFill>
          <a:blip r:embed="rId3">
            <a:alphaModFix/>
          </a:blip>
          <a:stretch>
            <a:fillRect/>
          </a:stretch>
        </p:blipFill>
        <p:spPr>
          <a:xfrm flipH="1">
            <a:off x="440346" y="5206513"/>
            <a:ext cx="389100" cy="389100"/>
          </a:xfrm>
          <a:prstGeom prst="rect">
            <a:avLst/>
          </a:prstGeom>
          <a:noFill/>
          <a:ln>
            <a:noFill/>
          </a:ln>
        </p:spPr>
      </p:pic>
      <p:pic>
        <p:nvPicPr>
          <p:cNvPr id="2245" name="Google Shape;2245;p27"/>
          <p:cNvPicPr preferRelativeResize="0"/>
          <p:nvPr/>
        </p:nvPicPr>
        <p:blipFill>
          <a:blip r:embed="rId4">
            <a:alphaModFix/>
          </a:blip>
          <a:stretch>
            <a:fillRect/>
          </a:stretch>
        </p:blipFill>
        <p:spPr>
          <a:xfrm flipH="1">
            <a:off x="440339" y="8244094"/>
            <a:ext cx="389100" cy="389100"/>
          </a:xfrm>
          <a:prstGeom prst="rect">
            <a:avLst/>
          </a:prstGeom>
          <a:noFill/>
          <a:ln>
            <a:noFill/>
          </a:ln>
        </p:spPr>
      </p:pic>
      <p:pic>
        <p:nvPicPr>
          <p:cNvPr id="2246" name="Google Shape;2246;p27"/>
          <p:cNvPicPr preferRelativeResize="0"/>
          <p:nvPr/>
        </p:nvPicPr>
        <p:blipFill>
          <a:blip r:embed="rId5">
            <a:alphaModFix/>
          </a:blip>
          <a:stretch>
            <a:fillRect/>
          </a:stretch>
        </p:blipFill>
        <p:spPr>
          <a:xfrm>
            <a:off x="440350" y="6248953"/>
            <a:ext cx="389100" cy="389120"/>
          </a:xfrm>
          <a:prstGeom prst="rect">
            <a:avLst/>
          </a:prstGeom>
          <a:noFill/>
          <a:ln>
            <a:noFill/>
          </a:ln>
        </p:spPr>
      </p:pic>
      <p:pic>
        <p:nvPicPr>
          <p:cNvPr id="2247" name="Google Shape;2247;p27"/>
          <p:cNvPicPr preferRelativeResize="0"/>
          <p:nvPr/>
        </p:nvPicPr>
        <p:blipFill>
          <a:blip r:embed="rId6">
            <a:alphaModFix/>
          </a:blip>
          <a:stretch>
            <a:fillRect/>
          </a:stretch>
        </p:blipFill>
        <p:spPr>
          <a:xfrm>
            <a:off x="440350" y="7277197"/>
            <a:ext cx="389100" cy="389100"/>
          </a:xfrm>
          <a:prstGeom prst="rect">
            <a:avLst/>
          </a:prstGeom>
          <a:noFill/>
          <a:ln>
            <a:noFill/>
          </a:ln>
        </p:spPr>
      </p:pic>
      <p:pic>
        <p:nvPicPr>
          <p:cNvPr id="2248" name="Google Shape;2248;p27"/>
          <p:cNvPicPr preferRelativeResize="0"/>
          <p:nvPr/>
        </p:nvPicPr>
        <p:blipFill>
          <a:blip r:embed="rId7">
            <a:alphaModFix/>
          </a:blip>
          <a:stretch>
            <a:fillRect/>
          </a:stretch>
        </p:blipFill>
        <p:spPr>
          <a:xfrm>
            <a:off x="3965150" y="5206512"/>
            <a:ext cx="389100" cy="389100"/>
          </a:xfrm>
          <a:prstGeom prst="rect">
            <a:avLst/>
          </a:prstGeom>
          <a:noFill/>
          <a:ln>
            <a:noFill/>
          </a:ln>
        </p:spPr>
      </p:pic>
      <p:pic>
        <p:nvPicPr>
          <p:cNvPr id="2249" name="Google Shape;2249;p27"/>
          <p:cNvPicPr preferRelativeResize="0"/>
          <p:nvPr/>
        </p:nvPicPr>
        <p:blipFill>
          <a:blip r:embed="rId8">
            <a:alphaModFix/>
          </a:blip>
          <a:stretch>
            <a:fillRect/>
          </a:stretch>
        </p:blipFill>
        <p:spPr>
          <a:xfrm>
            <a:off x="3977950" y="6241387"/>
            <a:ext cx="389100" cy="389100"/>
          </a:xfrm>
          <a:prstGeom prst="rect">
            <a:avLst/>
          </a:prstGeom>
          <a:noFill/>
          <a:ln>
            <a:noFill/>
          </a:ln>
        </p:spPr>
      </p:pic>
      <p:pic>
        <p:nvPicPr>
          <p:cNvPr id="2250" name="Google Shape;2250;p27"/>
          <p:cNvPicPr preferRelativeResize="0"/>
          <p:nvPr/>
        </p:nvPicPr>
        <p:blipFill>
          <a:blip r:embed="rId9">
            <a:alphaModFix/>
          </a:blip>
          <a:stretch>
            <a:fillRect/>
          </a:stretch>
        </p:blipFill>
        <p:spPr>
          <a:xfrm>
            <a:off x="3945550" y="8252625"/>
            <a:ext cx="389100" cy="389100"/>
          </a:xfrm>
          <a:prstGeom prst="rect">
            <a:avLst/>
          </a:prstGeom>
          <a:noFill/>
          <a:ln>
            <a:noFill/>
          </a:ln>
        </p:spPr>
      </p:pic>
      <p:pic>
        <p:nvPicPr>
          <p:cNvPr id="2251" name="Google Shape;2251;p27"/>
          <p:cNvPicPr preferRelativeResize="0"/>
          <p:nvPr/>
        </p:nvPicPr>
        <p:blipFill>
          <a:blip r:embed="rId10">
            <a:alphaModFix/>
          </a:blip>
          <a:stretch>
            <a:fillRect/>
          </a:stretch>
        </p:blipFill>
        <p:spPr>
          <a:xfrm>
            <a:off x="3944700" y="7253500"/>
            <a:ext cx="389100" cy="389100"/>
          </a:xfrm>
          <a:prstGeom prst="rect">
            <a:avLst/>
          </a:prstGeom>
          <a:noFill/>
          <a:ln>
            <a:noFill/>
          </a:ln>
        </p:spPr>
      </p:pic>
      <p:pic>
        <p:nvPicPr>
          <p:cNvPr id="2252" name="Google Shape;2252;p27"/>
          <p:cNvPicPr preferRelativeResize="0"/>
          <p:nvPr/>
        </p:nvPicPr>
        <p:blipFill>
          <a:blip r:embed="rId11">
            <a:alphaModFix/>
          </a:blip>
          <a:stretch>
            <a:fillRect/>
          </a:stretch>
        </p:blipFill>
        <p:spPr>
          <a:xfrm>
            <a:off x="439500" y="9288950"/>
            <a:ext cx="351025" cy="351025"/>
          </a:xfrm>
          <a:prstGeom prst="rect">
            <a:avLst/>
          </a:prstGeom>
          <a:noFill/>
          <a:ln>
            <a:noFill/>
          </a:ln>
        </p:spPr>
      </p:pic>
      <p:grpSp>
        <p:nvGrpSpPr>
          <p:cNvPr id="2253" name="Google Shape;2253;p27"/>
          <p:cNvGrpSpPr/>
          <p:nvPr/>
        </p:nvGrpSpPr>
        <p:grpSpPr>
          <a:xfrm>
            <a:off x="4293932" y="1269329"/>
            <a:ext cx="1405725" cy="1257165"/>
            <a:chOff x="5248040" y="1388371"/>
            <a:chExt cx="2114191" cy="2015334"/>
          </a:xfrm>
        </p:grpSpPr>
        <p:sp>
          <p:nvSpPr>
            <p:cNvPr id="2254" name="Google Shape;2254;p27"/>
            <p:cNvSpPr/>
            <p:nvPr/>
          </p:nvSpPr>
          <p:spPr>
            <a:xfrm>
              <a:off x="5812956" y="2186209"/>
              <a:ext cx="996778" cy="1052968"/>
            </a:xfrm>
            <a:custGeom>
              <a:rect b="b" l="l" r="r" t="t"/>
              <a:pathLst>
                <a:path extrusionOk="0" h="8205" w="7767">
                  <a:moveTo>
                    <a:pt x="385" y="1"/>
                  </a:moveTo>
                  <a:cubicBezTo>
                    <a:pt x="385" y="1"/>
                    <a:pt x="1" y="1549"/>
                    <a:pt x="1" y="2116"/>
                  </a:cubicBezTo>
                  <a:cubicBezTo>
                    <a:pt x="1" y="2682"/>
                    <a:pt x="470" y="3226"/>
                    <a:pt x="844" y="3557"/>
                  </a:cubicBezTo>
                  <a:lnTo>
                    <a:pt x="962" y="5277"/>
                  </a:lnTo>
                  <a:lnTo>
                    <a:pt x="642" y="8205"/>
                  </a:lnTo>
                  <a:lnTo>
                    <a:pt x="5628" y="8205"/>
                  </a:lnTo>
                  <a:lnTo>
                    <a:pt x="7180" y="6869"/>
                  </a:lnTo>
                  <a:lnTo>
                    <a:pt x="6718" y="5277"/>
                  </a:lnTo>
                  <a:lnTo>
                    <a:pt x="7767" y="1"/>
                  </a:lnTo>
                  <a:close/>
                </a:path>
              </a:pathLst>
            </a:custGeom>
            <a:solidFill>
              <a:srgbClr val="F9EA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5" name="Google Shape;2255;p27"/>
            <p:cNvSpPr/>
            <p:nvPr/>
          </p:nvSpPr>
          <p:spPr>
            <a:xfrm>
              <a:off x="5811288" y="2658983"/>
              <a:ext cx="899757" cy="628316"/>
            </a:xfrm>
            <a:custGeom>
              <a:rect b="b" l="l" r="r" t="t"/>
              <a:pathLst>
                <a:path extrusionOk="0" h="4896" w="7011">
                  <a:moveTo>
                    <a:pt x="655" y="1"/>
                  </a:moveTo>
                  <a:lnTo>
                    <a:pt x="975" y="1593"/>
                  </a:lnTo>
                  <a:lnTo>
                    <a:pt x="1" y="4895"/>
                  </a:lnTo>
                  <a:lnTo>
                    <a:pt x="5729" y="4895"/>
                  </a:lnTo>
                  <a:lnTo>
                    <a:pt x="7011" y="3185"/>
                  </a:lnTo>
                  <a:lnTo>
                    <a:pt x="6370" y="3185"/>
                  </a:lnTo>
                  <a:cubicBezTo>
                    <a:pt x="5975" y="3185"/>
                    <a:pt x="5611" y="3421"/>
                    <a:pt x="5462" y="3793"/>
                  </a:cubicBezTo>
                  <a:lnTo>
                    <a:pt x="5311" y="4254"/>
                  </a:lnTo>
                  <a:lnTo>
                    <a:pt x="2396" y="4254"/>
                  </a:lnTo>
                  <a:lnTo>
                    <a:pt x="2234" y="3793"/>
                  </a:lnTo>
                  <a:cubicBezTo>
                    <a:pt x="2085" y="3421"/>
                    <a:pt x="1732" y="3185"/>
                    <a:pt x="1326" y="3185"/>
                  </a:cubicBezTo>
                  <a:lnTo>
                    <a:pt x="1273" y="3185"/>
                  </a:lnTo>
                  <a:lnTo>
                    <a:pt x="1744" y="1593"/>
                  </a:lnTo>
                  <a:lnTo>
                    <a:pt x="1424" y="1"/>
                  </a:lnTo>
                  <a:close/>
                </a:path>
              </a:pathLst>
            </a:custGeom>
            <a:solidFill>
              <a:srgbClr val="F9B9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6" name="Google Shape;2256;p27"/>
            <p:cNvSpPr/>
            <p:nvPr/>
          </p:nvSpPr>
          <p:spPr>
            <a:xfrm>
              <a:off x="5324654" y="1792744"/>
              <a:ext cx="2006004" cy="1580030"/>
            </a:xfrm>
            <a:custGeom>
              <a:rect b="b" l="l" r="r" t="t"/>
              <a:pathLst>
                <a:path extrusionOk="0" h="12312" w="15631">
                  <a:moveTo>
                    <a:pt x="9092" y="0"/>
                  </a:moveTo>
                  <a:lnTo>
                    <a:pt x="5972" y="469"/>
                  </a:lnTo>
                  <a:cubicBezTo>
                    <a:pt x="5888" y="544"/>
                    <a:pt x="5780" y="597"/>
                    <a:pt x="5665" y="621"/>
                  </a:cubicBezTo>
                  <a:lnTo>
                    <a:pt x="4424" y="833"/>
                  </a:lnTo>
                  <a:cubicBezTo>
                    <a:pt x="4072" y="897"/>
                    <a:pt x="3772" y="972"/>
                    <a:pt x="3506" y="1090"/>
                  </a:cubicBezTo>
                  <a:cubicBezTo>
                    <a:pt x="3101" y="1505"/>
                    <a:pt x="2544" y="2126"/>
                    <a:pt x="2460" y="2959"/>
                  </a:cubicBezTo>
                  <a:lnTo>
                    <a:pt x="109" y="6292"/>
                  </a:lnTo>
                  <a:cubicBezTo>
                    <a:pt x="24" y="6420"/>
                    <a:pt x="1" y="6582"/>
                    <a:pt x="44" y="6730"/>
                  </a:cubicBezTo>
                  <a:cubicBezTo>
                    <a:pt x="716" y="8781"/>
                    <a:pt x="2619" y="11463"/>
                    <a:pt x="5770" y="11922"/>
                  </a:cubicBezTo>
                  <a:cubicBezTo>
                    <a:pt x="5793" y="11838"/>
                    <a:pt x="5793" y="11740"/>
                    <a:pt x="5759" y="11645"/>
                  </a:cubicBezTo>
                  <a:lnTo>
                    <a:pt x="5385" y="10543"/>
                  </a:lnTo>
                  <a:cubicBezTo>
                    <a:pt x="5236" y="10171"/>
                    <a:pt x="4883" y="9935"/>
                    <a:pt x="4477" y="9935"/>
                  </a:cubicBezTo>
                  <a:lnTo>
                    <a:pt x="3078" y="9935"/>
                  </a:lnTo>
                  <a:lnTo>
                    <a:pt x="1998" y="6656"/>
                  </a:lnTo>
                  <a:lnTo>
                    <a:pt x="3870" y="3866"/>
                  </a:lnTo>
                  <a:lnTo>
                    <a:pt x="11410" y="3866"/>
                  </a:lnTo>
                  <a:lnTo>
                    <a:pt x="13869" y="6494"/>
                  </a:lnTo>
                  <a:lnTo>
                    <a:pt x="12213" y="9935"/>
                  </a:lnTo>
                  <a:lnTo>
                    <a:pt x="10803" y="9935"/>
                  </a:lnTo>
                  <a:cubicBezTo>
                    <a:pt x="10408" y="9935"/>
                    <a:pt x="10044" y="10171"/>
                    <a:pt x="9895" y="10543"/>
                  </a:cubicBezTo>
                  <a:lnTo>
                    <a:pt x="9521" y="11645"/>
                  </a:lnTo>
                  <a:cubicBezTo>
                    <a:pt x="9410" y="11986"/>
                    <a:pt x="9674" y="12312"/>
                    <a:pt x="10002" y="12312"/>
                  </a:cubicBezTo>
                  <a:cubicBezTo>
                    <a:pt x="10054" y="12312"/>
                    <a:pt x="10108" y="12304"/>
                    <a:pt x="10162" y="12286"/>
                  </a:cubicBezTo>
                  <a:cubicBezTo>
                    <a:pt x="13954" y="10992"/>
                    <a:pt x="15279" y="7692"/>
                    <a:pt x="15577" y="6761"/>
                  </a:cubicBezTo>
                  <a:cubicBezTo>
                    <a:pt x="15630" y="6612"/>
                    <a:pt x="15610" y="6453"/>
                    <a:pt x="15513" y="6325"/>
                  </a:cubicBezTo>
                  <a:lnTo>
                    <a:pt x="13174" y="2992"/>
                  </a:lnTo>
                  <a:cubicBezTo>
                    <a:pt x="12779" y="1495"/>
                    <a:pt x="12085" y="1046"/>
                    <a:pt x="10856" y="833"/>
                  </a:cubicBezTo>
                  <a:lnTo>
                    <a:pt x="9626" y="621"/>
                  </a:lnTo>
                  <a:cubicBezTo>
                    <a:pt x="9318" y="567"/>
                    <a:pt x="9103" y="310"/>
                    <a:pt x="9092" y="0"/>
                  </a:cubicBezTo>
                  <a:close/>
                </a:path>
              </a:pathLst>
            </a:custGeom>
            <a:solidFill>
              <a:srgbClr val="F9EA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7" name="Google Shape;2257;p27"/>
            <p:cNvSpPr/>
            <p:nvPr/>
          </p:nvSpPr>
          <p:spPr>
            <a:xfrm>
              <a:off x="5793578" y="2186209"/>
              <a:ext cx="417474" cy="501908"/>
            </a:xfrm>
            <a:custGeom>
              <a:rect b="b" l="l" r="r" t="t"/>
              <a:pathLst>
                <a:path extrusionOk="0" h="3911" w="3253">
                  <a:moveTo>
                    <a:pt x="54" y="1"/>
                  </a:moveTo>
                  <a:lnTo>
                    <a:pt x="216" y="800"/>
                  </a:lnTo>
                  <a:cubicBezTo>
                    <a:pt x="216" y="800"/>
                    <a:pt x="0" y="1795"/>
                    <a:pt x="0" y="2308"/>
                  </a:cubicBezTo>
                  <a:cubicBezTo>
                    <a:pt x="0" y="3195"/>
                    <a:pt x="716" y="3910"/>
                    <a:pt x="1593" y="3910"/>
                  </a:cubicBezTo>
                  <a:cubicBezTo>
                    <a:pt x="2693" y="3910"/>
                    <a:pt x="3195" y="3141"/>
                    <a:pt x="3195" y="3141"/>
                  </a:cubicBezTo>
                  <a:cubicBezTo>
                    <a:pt x="3253" y="3074"/>
                    <a:pt x="3203" y="2989"/>
                    <a:pt x="3132" y="2989"/>
                  </a:cubicBezTo>
                  <a:cubicBezTo>
                    <a:pt x="3111" y="2989"/>
                    <a:pt x="3089" y="2996"/>
                    <a:pt x="3067" y="3013"/>
                  </a:cubicBezTo>
                  <a:cubicBezTo>
                    <a:pt x="2736" y="3280"/>
                    <a:pt x="2254" y="3428"/>
                    <a:pt x="1764" y="3428"/>
                  </a:cubicBezTo>
                  <a:cubicBezTo>
                    <a:pt x="1059" y="3428"/>
                    <a:pt x="482" y="2852"/>
                    <a:pt x="482" y="2147"/>
                  </a:cubicBezTo>
                  <a:cubicBezTo>
                    <a:pt x="482" y="1988"/>
                    <a:pt x="513" y="1762"/>
                    <a:pt x="547" y="1539"/>
                  </a:cubicBezTo>
                  <a:cubicBezTo>
                    <a:pt x="621" y="1057"/>
                    <a:pt x="493" y="567"/>
                    <a:pt x="193" y="183"/>
                  </a:cubicBezTo>
                  <a:lnTo>
                    <a:pt x="54" y="1"/>
                  </a:lnTo>
                  <a:close/>
                </a:path>
              </a:pathLst>
            </a:custGeom>
            <a:solidFill>
              <a:srgbClr val="F9B9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8" name="Google Shape;2258;p27"/>
            <p:cNvSpPr/>
            <p:nvPr/>
          </p:nvSpPr>
          <p:spPr>
            <a:xfrm>
              <a:off x="5279609" y="1932497"/>
              <a:ext cx="785539" cy="1440147"/>
            </a:xfrm>
            <a:custGeom>
              <a:rect b="b" l="l" r="r" t="t"/>
              <a:pathLst>
                <a:path extrusionOk="0" h="11222" w="6121">
                  <a:moveTo>
                    <a:pt x="3857" y="1"/>
                  </a:moveTo>
                  <a:cubicBezTo>
                    <a:pt x="3182" y="301"/>
                    <a:pt x="2747" y="834"/>
                    <a:pt x="2467" y="1903"/>
                  </a:cubicBezTo>
                  <a:lnTo>
                    <a:pt x="119" y="5236"/>
                  </a:lnTo>
                  <a:cubicBezTo>
                    <a:pt x="31" y="5364"/>
                    <a:pt x="1" y="5523"/>
                    <a:pt x="54" y="5672"/>
                  </a:cubicBezTo>
                  <a:cubicBezTo>
                    <a:pt x="352" y="6603"/>
                    <a:pt x="1688" y="9903"/>
                    <a:pt x="5469" y="11197"/>
                  </a:cubicBezTo>
                  <a:cubicBezTo>
                    <a:pt x="5522" y="11214"/>
                    <a:pt x="5575" y="11222"/>
                    <a:pt x="5626" y="11222"/>
                  </a:cubicBezTo>
                  <a:cubicBezTo>
                    <a:pt x="5864" y="11222"/>
                    <a:pt x="6068" y="11053"/>
                    <a:pt x="6121" y="10833"/>
                  </a:cubicBezTo>
                  <a:cubicBezTo>
                    <a:pt x="3077" y="9808"/>
                    <a:pt x="1388" y="7692"/>
                    <a:pt x="716" y="5641"/>
                  </a:cubicBezTo>
                  <a:cubicBezTo>
                    <a:pt x="672" y="5493"/>
                    <a:pt x="695" y="5331"/>
                    <a:pt x="780" y="5203"/>
                  </a:cubicBezTo>
                  <a:lnTo>
                    <a:pt x="3131" y="1870"/>
                  </a:lnTo>
                  <a:cubicBezTo>
                    <a:pt x="3216" y="1037"/>
                    <a:pt x="3452" y="416"/>
                    <a:pt x="3857" y="1"/>
                  </a:cubicBezTo>
                  <a:close/>
                </a:path>
              </a:pathLst>
            </a:custGeom>
            <a:solidFill>
              <a:srgbClr val="F9B9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9" name="Google Shape;2259;p27"/>
            <p:cNvSpPr/>
            <p:nvPr/>
          </p:nvSpPr>
          <p:spPr>
            <a:xfrm>
              <a:off x="6091052" y="1641955"/>
              <a:ext cx="400534" cy="285155"/>
            </a:xfrm>
            <a:custGeom>
              <a:rect b="b" l="l" r="r" t="t"/>
              <a:pathLst>
                <a:path extrusionOk="0" h="2222" w="3121">
                  <a:moveTo>
                    <a:pt x="216" y="1"/>
                  </a:moveTo>
                  <a:lnTo>
                    <a:pt x="216" y="1165"/>
                  </a:lnTo>
                  <a:cubicBezTo>
                    <a:pt x="216" y="1357"/>
                    <a:pt x="128" y="1526"/>
                    <a:pt x="0" y="1644"/>
                  </a:cubicBezTo>
                  <a:cubicBezTo>
                    <a:pt x="385" y="1998"/>
                    <a:pt x="846" y="2221"/>
                    <a:pt x="1346" y="2221"/>
                  </a:cubicBezTo>
                  <a:cubicBezTo>
                    <a:pt x="2051" y="2221"/>
                    <a:pt x="2672" y="1772"/>
                    <a:pt x="3120" y="1165"/>
                  </a:cubicBezTo>
                  <a:lnTo>
                    <a:pt x="3120" y="1"/>
                  </a:lnTo>
                  <a:close/>
                </a:path>
              </a:pathLst>
            </a:custGeom>
            <a:solidFill>
              <a:srgbClr val="F9B9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0" name="Google Shape;2260;p27"/>
            <p:cNvSpPr/>
            <p:nvPr/>
          </p:nvSpPr>
          <p:spPr>
            <a:xfrm>
              <a:off x="6788920" y="2186209"/>
              <a:ext cx="315704" cy="881644"/>
            </a:xfrm>
            <a:custGeom>
              <a:rect b="b" l="l" r="r" t="t"/>
              <a:pathLst>
                <a:path extrusionOk="0" h="6870" w="2460">
                  <a:moveTo>
                    <a:pt x="162" y="1"/>
                  </a:moveTo>
                  <a:lnTo>
                    <a:pt x="0" y="800"/>
                  </a:lnTo>
                  <a:lnTo>
                    <a:pt x="1869" y="3590"/>
                  </a:lnTo>
                  <a:lnTo>
                    <a:pt x="803" y="6869"/>
                  </a:lnTo>
                  <a:lnTo>
                    <a:pt x="951" y="6869"/>
                  </a:lnTo>
                  <a:cubicBezTo>
                    <a:pt x="1208" y="6869"/>
                    <a:pt x="1433" y="6697"/>
                    <a:pt x="1518" y="6451"/>
                  </a:cubicBezTo>
                  <a:lnTo>
                    <a:pt x="2459" y="3428"/>
                  </a:lnTo>
                  <a:lnTo>
                    <a:pt x="162" y="1"/>
                  </a:lnTo>
                  <a:close/>
                </a:path>
              </a:pathLst>
            </a:custGeom>
            <a:solidFill>
              <a:srgbClr val="F9B9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1" name="Google Shape;2261;p27"/>
            <p:cNvSpPr/>
            <p:nvPr/>
          </p:nvSpPr>
          <p:spPr>
            <a:xfrm>
              <a:off x="5921268" y="2427344"/>
              <a:ext cx="128720" cy="129102"/>
            </a:xfrm>
            <a:custGeom>
              <a:rect b="b" l="l" r="r" t="t"/>
              <a:pathLst>
                <a:path extrusionOk="0" h="1006" w="1003">
                  <a:moveTo>
                    <a:pt x="503" y="1"/>
                  </a:moveTo>
                  <a:cubicBezTo>
                    <a:pt x="223" y="1"/>
                    <a:pt x="0" y="226"/>
                    <a:pt x="0" y="503"/>
                  </a:cubicBezTo>
                  <a:cubicBezTo>
                    <a:pt x="0" y="780"/>
                    <a:pt x="223" y="1006"/>
                    <a:pt x="503" y="1006"/>
                  </a:cubicBezTo>
                  <a:cubicBezTo>
                    <a:pt x="780" y="1006"/>
                    <a:pt x="1003" y="780"/>
                    <a:pt x="1003" y="503"/>
                  </a:cubicBezTo>
                  <a:cubicBezTo>
                    <a:pt x="1003" y="226"/>
                    <a:pt x="780" y="1"/>
                    <a:pt x="503"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2" name="Google Shape;2262;p27"/>
            <p:cNvSpPr/>
            <p:nvPr/>
          </p:nvSpPr>
          <p:spPr>
            <a:xfrm>
              <a:off x="6406491" y="2391796"/>
              <a:ext cx="224971" cy="197632"/>
            </a:xfrm>
            <a:custGeom>
              <a:rect b="b" l="l" r="r" t="t"/>
              <a:pathLst>
                <a:path extrusionOk="0" h="1540" w="1753">
                  <a:moveTo>
                    <a:pt x="480" y="1"/>
                  </a:moveTo>
                  <a:cubicBezTo>
                    <a:pt x="214" y="1"/>
                    <a:pt x="1" y="214"/>
                    <a:pt x="1" y="480"/>
                  </a:cubicBezTo>
                  <a:cubicBezTo>
                    <a:pt x="1" y="737"/>
                    <a:pt x="214" y="952"/>
                    <a:pt x="875" y="1539"/>
                  </a:cubicBezTo>
                  <a:cubicBezTo>
                    <a:pt x="1539" y="952"/>
                    <a:pt x="1752" y="737"/>
                    <a:pt x="1752" y="480"/>
                  </a:cubicBezTo>
                  <a:cubicBezTo>
                    <a:pt x="1752" y="214"/>
                    <a:pt x="1539" y="1"/>
                    <a:pt x="1273" y="1"/>
                  </a:cubicBezTo>
                  <a:cubicBezTo>
                    <a:pt x="1111" y="1"/>
                    <a:pt x="962" y="86"/>
                    <a:pt x="875" y="224"/>
                  </a:cubicBezTo>
                  <a:cubicBezTo>
                    <a:pt x="791" y="86"/>
                    <a:pt x="642" y="1"/>
                    <a:pt x="480" y="1"/>
                  </a:cubicBezTo>
                  <a:close/>
                </a:path>
              </a:pathLst>
            </a:custGeom>
            <a:solidFill>
              <a:srgbClr val="F9B9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3" name="Google Shape;2263;p27"/>
            <p:cNvSpPr/>
            <p:nvPr/>
          </p:nvSpPr>
          <p:spPr>
            <a:xfrm>
              <a:off x="6000578" y="1419941"/>
              <a:ext cx="618703" cy="383714"/>
            </a:xfrm>
            <a:custGeom>
              <a:rect b="b" l="l" r="r" t="t"/>
              <a:pathLst>
                <a:path extrusionOk="0" h="2990" w="4821">
                  <a:moveTo>
                    <a:pt x="567" y="0"/>
                  </a:moveTo>
                  <a:cubicBezTo>
                    <a:pt x="0" y="1195"/>
                    <a:pt x="1369" y="2990"/>
                    <a:pt x="2372" y="2990"/>
                  </a:cubicBezTo>
                  <a:cubicBezTo>
                    <a:pt x="3741" y="2990"/>
                    <a:pt x="4820" y="1346"/>
                    <a:pt x="4820" y="0"/>
                  </a:cubicBezTo>
                  <a:close/>
                </a:path>
              </a:pathLst>
            </a:custGeom>
            <a:solidFill>
              <a:srgbClr val="F9EA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4" name="Google Shape;2264;p27"/>
            <p:cNvSpPr/>
            <p:nvPr/>
          </p:nvSpPr>
          <p:spPr>
            <a:xfrm>
              <a:off x="5990953" y="1419941"/>
              <a:ext cx="314036" cy="383714"/>
            </a:xfrm>
            <a:custGeom>
              <a:rect b="b" l="l" r="r" t="t"/>
              <a:pathLst>
                <a:path extrusionOk="0" h="2990" w="2447">
                  <a:moveTo>
                    <a:pt x="1" y="0"/>
                  </a:moveTo>
                  <a:cubicBezTo>
                    <a:pt x="1" y="1346"/>
                    <a:pt x="1090" y="2990"/>
                    <a:pt x="2447" y="2990"/>
                  </a:cubicBezTo>
                  <a:cubicBezTo>
                    <a:pt x="1444" y="2990"/>
                    <a:pt x="642" y="1346"/>
                    <a:pt x="642" y="0"/>
                  </a:cubicBezTo>
                  <a:close/>
                </a:path>
              </a:pathLst>
            </a:custGeom>
            <a:solidFill>
              <a:srgbClr val="F9B9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5" name="Google Shape;2265;p27"/>
            <p:cNvSpPr/>
            <p:nvPr/>
          </p:nvSpPr>
          <p:spPr>
            <a:xfrm>
              <a:off x="5248040" y="1388371"/>
              <a:ext cx="2114191" cy="2015334"/>
            </a:xfrm>
            <a:custGeom>
              <a:rect b="b" l="l" r="r" t="t"/>
              <a:pathLst>
                <a:path extrusionOk="0" h="15704" w="16474">
                  <a:moveTo>
                    <a:pt x="7422" y="1198"/>
                  </a:moveTo>
                  <a:cubicBezTo>
                    <a:pt x="7376" y="1198"/>
                    <a:pt x="7329" y="1211"/>
                    <a:pt x="7287" y="1238"/>
                  </a:cubicBezTo>
                  <a:cubicBezTo>
                    <a:pt x="7179" y="1303"/>
                    <a:pt x="7136" y="1451"/>
                    <a:pt x="7210" y="1559"/>
                  </a:cubicBezTo>
                  <a:cubicBezTo>
                    <a:pt x="7372" y="1826"/>
                    <a:pt x="7777" y="1997"/>
                    <a:pt x="8236" y="1997"/>
                  </a:cubicBezTo>
                  <a:cubicBezTo>
                    <a:pt x="8708" y="1997"/>
                    <a:pt x="9102" y="1826"/>
                    <a:pt x="9261" y="1559"/>
                  </a:cubicBezTo>
                  <a:cubicBezTo>
                    <a:pt x="9338" y="1451"/>
                    <a:pt x="9305" y="1303"/>
                    <a:pt x="9187" y="1238"/>
                  </a:cubicBezTo>
                  <a:cubicBezTo>
                    <a:pt x="9144" y="1211"/>
                    <a:pt x="9098" y="1198"/>
                    <a:pt x="9054" y="1198"/>
                  </a:cubicBezTo>
                  <a:cubicBezTo>
                    <a:pt x="8976" y="1198"/>
                    <a:pt x="8903" y="1238"/>
                    <a:pt x="8856" y="1313"/>
                  </a:cubicBezTo>
                  <a:cubicBezTo>
                    <a:pt x="8792" y="1420"/>
                    <a:pt x="8546" y="1515"/>
                    <a:pt x="8236" y="1515"/>
                  </a:cubicBezTo>
                  <a:cubicBezTo>
                    <a:pt x="7928" y="1515"/>
                    <a:pt x="7682" y="1420"/>
                    <a:pt x="7618" y="1313"/>
                  </a:cubicBezTo>
                  <a:cubicBezTo>
                    <a:pt x="7577" y="1238"/>
                    <a:pt x="7501" y="1198"/>
                    <a:pt x="7422" y="1198"/>
                  </a:cubicBezTo>
                  <a:close/>
                  <a:moveTo>
                    <a:pt x="6082" y="4709"/>
                  </a:moveTo>
                  <a:cubicBezTo>
                    <a:pt x="5980" y="4709"/>
                    <a:pt x="5889" y="4776"/>
                    <a:pt x="5854" y="4871"/>
                  </a:cubicBezTo>
                  <a:cubicBezTo>
                    <a:pt x="5813" y="5000"/>
                    <a:pt x="5887" y="5138"/>
                    <a:pt x="6015" y="5182"/>
                  </a:cubicBezTo>
                  <a:lnTo>
                    <a:pt x="7520" y="5661"/>
                  </a:lnTo>
                  <a:cubicBezTo>
                    <a:pt x="7554" y="5671"/>
                    <a:pt x="7574" y="5671"/>
                    <a:pt x="7595" y="5671"/>
                  </a:cubicBezTo>
                  <a:cubicBezTo>
                    <a:pt x="7702" y="5671"/>
                    <a:pt x="7787" y="5607"/>
                    <a:pt x="7831" y="5502"/>
                  </a:cubicBezTo>
                  <a:cubicBezTo>
                    <a:pt x="7864" y="5374"/>
                    <a:pt x="7800" y="5246"/>
                    <a:pt x="7672" y="5202"/>
                  </a:cubicBezTo>
                  <a:lnTo>
                    <a:pt x="6154" y="4720"/>
                  </a:lnTo>
                  <a:cubicBezTo>
                    <a:pt x="6130" y="4712"/>
                    <a:pt x="6105" y="4709"/>
                    <a:pt x="6082" y="4709"/>
                  </a:cubicBezTo>
                  <a:close/>
                  <a:moveTo>
                    <a:pt x="10393" y="4709"/>
                  </a:moveTo>
                  <a:cubicBezTo>
                    <a:pt x="10369" y="4709"/>
                    <a:pt x="10344" y="4712"/>
                    <a:pt x="10320" y="4720"/>
                  </a:cubicBezTo>
                  <a:lnTo>
                    <a:pt x="8802" y="5202"/>
                  </a:lnTo>
                  <a:cubicBezTo>
                    <a:pt x="8674" y="5246"/>
                    <a:pt x="8610" y="5374"/>
                    <a:pt x="8654" y="5502"/>
                  </a:cubicBezTo>
                  <a:cubicBezTo>
                    <a:pt x="8684" y="5607"/>
                    <a:pt x="8782" y="5671"/>
                    <a:pt x="8877" y="5671"/>
                  </a:cubicBezTo>
                  <a:cubicBezTo>
                    <a:pt x="8900" y="5671"/>
                    <a:pt x="8931" y="5671"/>
                    <a:pt x="8954" y="5661"/>
                  </a:cubicBezTo>
                  <a:lnTo>
                    <a:pt x="10469" y="5182"/>
                  </a:lnTo>
                  <a:cubicBezTo>
                    <a:pt x="10597" y="5138"/>
                    <a:pt x="10661" y="5000"/>
                    <a:pt x="10620" y="4871"/>
                  </a:cubicBezTo>
                  <a:cubicBezTo>
                    <a:pt x="10593" y="4776"/>
                    <a:pt x="10497" y="4709"/>
                    <a:pt x="10393" y="4709"/>
                  </a:cubicBezTo>
                  <a:close/>
                  <a:moveTo>
                    <a:pt x="5749" y="8343"/>
                  </a:moveTo>
                  <a:cubicBezTo>
                    <a:pt x="5887" y="8343"/>
                    <a:pt x="6005" y="8461"/>
                    <a:pt x="6005" y="8599"/>
                  </a:cubicBezTo>
                  <a:cubicBezTo>
                    <a:pt x="6005" y="8748"/>
                    <a:pt x="5887" y="8856"/>
                    <a:pt x="5749" y="8856"/>
                  </a:cubicBezTo>
                  <a:cubicBezTo>
                    <a:pt x="5608" y="8856"/>
                    <a:pt x="5492" y="8748"/>
                    <a:pt x="5492" y="8599"/>
                  </a:cubicBezTo>
                  <a:cubicBezTo>
                    <a:pt x="5492" y="8461"/>
                    <a:pt x="5608" y="8343"/>
                    <a:pt x="5749" y="8343"/>
                  </a:cubicBezTo>
                  <a:close/>
                  <a:moveTo>
                    <a:pt x="10300" y="8066"/>
                  </a:moveTo>
                  <a:cubicBezTo>
                    <a:pt x="10428" y="8066"/>
                    <a:pt x="10533" y="8161"/>
                    <a:pt x="10533" y="8299"/>
                  </a:cubicBezTo>
                  <a:cubicBezTo>
                    <a:pt x="10533" y="8438"/>
                    <a:pt x="10374" y="8610"/>
                    <a:pt x="9902" y="9038"/>
                  </a:cubicBezTo>
                  <a:cubicBezTo>
                    <a:pt x="9433" y="8610"/>
                    <a:pt x="9274" y="8438"/>
                    <a:pt x="9274" y="8299"/>
                  </a:cubicBezTo>
                  <a:cubicBezTo>
                    <a:pt x="9274" y="8161"/>
                    <a:pt x="9369" y="8066"/>
                    <a:pt x="9507" y="8066"/>
                  </a:cubicBezTo>
                  <a:cubicBezTo>
                    <a:pt x="9582" y="8066"/>
                    <a:pt x="9659" y="8097"/>
                    <a:pt x="9700" y="8171"/>
                  </a:cubicBezTo>
                  <a:cubicBezTo>
                    <a:pt x="9743" y="8235"/>
                    <a:pt x="9818" y="8279"/>
                    <a:pt x="9902" y="8279"/>
                  </a:cubicBezTo>
                  <a:cubicBezTo>
                    <a:pt x="9989" y="8279"/>
                    <a:pt x="10064" y="8235"/>
                    <a:pt x="10107" y="8171"/>
                  </a:cubicBezTo>
                  <a:cubicBezTo>
                    <a:pt x="10148" y="8097"/>
                    <a:pt x="10223" y="8066"/>
                    <a:pt x="10300" y="8066"/>
                  </a:cubicBezTo>
                  <a:close/>
                  <a:moveTo>
                    <a:pt x="5749" y="7861"/>
                  </a:moveTo>
                  <a:cubicBezTo>
                    <a:pt x="5341" y="7861"/>
                    <a:pt x="5010" y="8194"/>
                    <a:pt x="5010" y="8599"/>
                  </a:cubicBezTo>
                  <a:cubicBezTo>
                    <a:pt x="5010" y="9004"/>
                    <a:pt x="5341" y="9348"/>
                    <a:pt x="5749" y="9348"/>
                  </a:cubicBezTo>
                  <a:cubicBezTo>
                    <a:pt x="6154" y="9348"/>
                    <a:pt x="6485" y="9004"/>
                    <a:pt x="6485" y="8599"/>
                  </a:cubicBezTo>
                  <a:cubicBezTo>
                    <a:pt x="6485" y="8194"/>
                    <a:pt x="6154" y="7861"/>
                    <a:pt x="5749" y="7861"/>
                  </a:cubicBezTo>
                  <a:close/>
                  <a:moveTo>
                    <a:pt x="9507" y="7584"/>
                  </a:moveTo>
                  <a:cubicBezTo>
                    <a:pt x="9113" y="7584"/>
                    <a:pt x="8792" y="7905"/>
                    <a:pt x="8792" y="8299"/>
                  </a:cubicBezTo>
                  <a:cubicBezTo>
                    <a:pt x="8792" y="8674"/>
                    <a:pt x="9059" y="8930"/>
                    <a:pt x="9743" y="9540"/>
                  </a:cubicBezTo>
                  <a:cubicBezTo>
                    <a:pt x="9787" y="9581"/>
                    <a:pt x="9851" y="9604"/>
                    <a:pt x="9902" y="9604"/>
                  </a:cubicBezTo>
                  <a:cubicBezTo>
                    <a:pt x="9956" y="9604"/>
                    <a:pt x="10020" y="9581"/>
                    <a:pt x="10064" y="9540"/>
                  </a:cubicBezTo>
                  <a:cubicBezTo>
                    <a:pt x="10736" y="8930"/>
                    <a:pt x="11015" y="8674"/>
                    <a:pt x="11015" y="8299"/>
                  </a:cubicBezTo>
                  <a:cubicBezTo>
                    <a:pt x="11015" y="7905"/>
                    <a:pt x="10695" y="7584"/>
                    <a:pt x="10300" y="7584"/>
                  </a:cubicBezTo>
                  <a:cubicBezTo>
                    <a:pt x="10159" y="7584"/>
                    <a:pt x="10020" y="7628"/>
                    <a:pt x="9902" y="7702"/>
                  </a:cubicBezTo>
                  <a:cubicBezTo>
                    <a:pt x="9787" y="7628"/>
                    <a:pt x="9646" y="7584"/>
                    <a:pt x="9507" y="7584"/>
                  </a:cubicBezTo>
                  <a:close/>
                  <a:moveTo>
                    <a:pt x="4049" y="8076"/>
                  </a:moveTo>
                  <a:lnTo>
                    <a:pt x="4049" y="8076"/>
                  </a:lnTo>
                  <a:cubicBezTo>
                    <a:pt x="4028" y="8235"/>
                    <a:pt x="4018" y="8397"/>
                    <a:pt x="4018" y="8525"/>
                  </a:cubicBezTo>
                  <a:cubicBezTo>
                    <a:pt x="4018" y="9166"/>
                    <a:pt x="4339" y="9720"/>
                    <a:pt x="4828" y="10053"/>
                  </a:cubicBezTo>
                  <a:lnTo>
                    <a:pt x="5108" y="11484"/>
                  </a:lnTo>
                  <a:lnTo>
                    <a:pt x="4710" y="12840"/>
                  </a:lnTo>
                  <a:lnTo>
                    <a:pt x="3846" y="12840"/>
                  </a:lnTo>
                  <a:lnTo>
                    <a:pt x="2864" y="9838"/>
                  </a:lnTo>
                  <a:lnTo>
                    <a:pt x="4049" y="8076"/>
                  </a:lnTo>
                  <a:close/>
                  <a:moveTo>
                    <a:pt x="8236" y="12563"/>
                  </a:moveTo>
                  <a:cubicBezTo>
                    <a:pt x="8108" y="12563"/>
                    <a:pt x="8002" y="12668"/>
                    <a:pt x="8002" y="12809"/>
                  </a:cubicBezTo>
                  <a:lnTo>
                    <a:pt x="8002" y="13386"/>
                  </a:lnTo>
                  <a:cubicBezTo>
                    <a:pt x="8002" y="13525"/>
                    <a:pt x="8108" y="13630"/>
                    <a:pt x="8236" y="13630"/>
                  </a:cubicBezTo>
                  <a:cubicBezTo>
                    <a:pt x="8377" y="13630"/>
                    <a:pt x="8482" y="13525"/>
                    <a:pt x="8482" y="13386"/>
                  </a:cubicBezTo>
                  <a:lnTo>
                    <a:pt x="8482" y="12809"/>
                  </a:lnTo>
                  <a:cubicBezTo>
                    <a:pt x="8482" y="12668"/>
                    <a:pt x="8377" y="12563"/>
                    <a:pt x="8236" y="12563"/>
                  </a:cubicBezTo>
                  <a:close/>
                  <a:moveTo>
                    <a:pt x="5790" y="0"/>
                  </a:moveTo>
                  <a:cubicBezTo>
                    <a:pt x="5662" y="0"/>
                    <a:pt x="5556" y="105"/>
                    <a:pt x="5556" y="246"/>
                  </a:cubicBezTo>
                  <a:cubicBezTo>
                    <a:pt x="5556" y="962"/>
                    <a:pt x="5833" y="1761"/>
                    <a:pt x="6313" y="2392"/>
                  </a:cubicBezTo>
                  <a:cubicBezTo>
                    <a:pt x="6390" y="2490"/>
                    <a:pt x="6464" y="2584"/>
                    <a:pt x="6549" y="2669"/>
                  </a:cubicBezTo>
                  <a:lnTo>
                    <a:pt x="6549" y="3141"/>
                  </a:lnTo>
                  <a:cubicBezTo>
                    <a:pt x="6549" y="3333"/>
                    <a:pt x="6410" y="3502"/>
                    <a:pt x="6218" y="3536"/>
                  </a:cubicBezTo>
                  <a:lnTo>
                    <a:pt x="4980" y="3748"/>
                  </a:lnTo>
                  <a:cubicBezTo>
                    <a:pt x="3772" y="3964"/>
                    <a:pt x="2928" y="4413"/>
                    <a:pt x="2490" y="6035"/>
                  </a:cubicBezTo>
                  <a:lnTo>
                    <a:pt x="172" y="9335"/>
                  </a:lnTo>
                  <a:cubicBezTo>
                    <a:pt x="31" y="9528"/>
                    <a:pt x="0" y="9774"/>
                    <a:pt x="75" y="9989"/>
                  </a:cubicBezTo>
                  <a:cubicBezTo>
                    <a:pt x="352" y="10843"/>
                    <a:pt x="1390" y="13417"/>
                    <a:pt x="4092" y="14966"/>
                  </a:cubicBezTo>
                  <a:lnTo>
                    <a:pt x="4059" y="15083"/>
                  </a:lnTo>
                  <a:cubicBezTo>
                    <a:pt x="4028" y="15212"/>
                    <a:pt x="4103" y="15340"/>
                    <a:pt x="4231" y="15383"/>
                  </a:cubicBezTo>
                  <a:cubicBezTo>
                    <a:pt x="4250" y="15388"/>
                    <a:pt x="4270" y="15390"/>
                    <a:pt x="4289" y="15390"/>
                  </a:cubicBezTo>
                  <a:cubicBezTo>
                    <a:pt x="4396" y="15390"/>
                    <a:pt x="4492" y="15320"/>
                    <a:pt x="4518" y="15212"/>
                  </a:cubicBezTo>
                  <a:lnTo>
                    <a:pt x="4531" y="15201"/>
                  </a:lnTo>
                  <a:cubicBezTo>
                    <a:pt x="4872" y="15373"/>
                    <a:pt x="5246" y="15522"/>
                    <a:pt x="5641" y="15660"/>
                  </a:cubicBezTo>
                  <a:cubicBezTo>
                    <a:pt x="5726" y="15681"/>
                    <a:pt x="5800" y="15704"/>
                    <a:pt x="5887" y="15704"/>
                  </a:cubicBezTo>
                  <a:cubicBezTo>
                    <a:pt x="6080" y="15704"/>
                    <a:pt x="6262" y="15630"/>
                    <a:pt x="6410" y="15478"/>
                  </a:cubicBezTo>
                  <a:cubicBezTo>
                    <a:pt x="6528" y="15360"/>
                    <a:pt x="6603" y="15201"/>
                    <a:pt x="6623" y="15040"/>
                  </a:cubicBezTo>
                  <a:lnTo>
                    <a:pt x="9861" y="15040"/>
                  </a:lnTo>
                  <a:cubicBezTo>
                    <a:pt x="9872" y="15201"/>
                    <a:pt x="9946" y="15360"/>
                    <a:pt x="10064" y="15478"/>
                  </a:cubicBezTo>
                  <a:cubicBezTo>
                    <a:pt x="10207" y="15622"/>
                    <a:pt x="10400" y="15702"/>
                    <a:pt x="10595" y="15702"/>
                  </a:cubicBezTo>
                  <a:cubicBezTo>
                    <a:pt x="10675" y="15702"/>
                    <a:pt x="10755" y="15689"/>
                    <a:pt x="10833" y="15660"/>
                  </a:cubicBezTo>
                  <a:cubicBezTo>
                    <a:pt x="11228" y="15522"/>
                    <a:pt x="11602" y="15373"/>
                    <a:pt x="11943" y="15201"/>
                  </a:cubicBezTo>
                  <a:lnTo>
                    <a:pt x="11953" y="15212"/>
                  </a:lnTo>
                  <a:cubicBezTo>
                    <a:pt x="11982" y="15320"/>
                    <a:pt x="12086" y="15390"/>
                    <a:pt x="12195" y="15390"/>
                  </a:cubicBezTo>
                  <a:cubicBezTo>
                    <a:pt x="12214" y="15390"/>
                    <a:pt x="12234" y="15388"/>
                    <a:pt x="12253" y="15383"/>
                  </a:cubicBezTo>
                  <a:cubicBezTo>
                    <a:pt x="12382" y="15340"/>
                    <a:pt x="12446" y="15212"/>
                    <a:pt x="12415" y="15083"/>
                  </a:cubicBezTo>
                  <a:lnTo>
                    <a:pt x="12382" y="14966"/>
                  </a:lnTo>
                  <a:cubicBezTo>
                    <a:pt x="15084" y="13417"/>
                    <a:pt x="16133" y="10843"/>
                    <a:pt x="16409" y="9989"/>
                  </a:cubicBezTo>
                  <a:cubicBezTo>
                    <a:pt x="16474" y="9774"/>
                    <a:pt x="16440" y="9528"/>
                    <a:pt x="16312" y="9335"/>
                  </a:cubicBezTo>
                  <a:lnTo>
                    <a:pt x="13984" y="6035"/>
                  </a:lnTo>
                  <a:cubicBezTo>
                    <a:pt x="13707" y="5010"/>
                    <a:pt x="13269" y="4400"/>
                    <a:pt x="12543" y="4059"/>
                  </a:cubicBezTo>
                  <a:cubicBezTo>
                    <a:pt x="12510" y="4044"/>
                    <a:pt x="12475" y="4036"/>
                    <a:pt x="12441" y="4036"/>
                  </a:cubicBezTo>
                  <a:cubicBezTo>
                    <a:pt x="12353" y="4036"/>
                    <a:pt x="12269" y="4085"/>
                    <a:pt x="12223" y="4177"/>
                  </a:cubicBezTo>
                  <a:cubicBezTo>
                    <a:pt x="12169" y="4295"/>
                    <a:pt x="12223" y="4433"/>
                    <a:pt x="12338" y="4497"/>
                  </a:cubicBezTo>
                  <a:cubicBezTo>
                    <a:pt x="12938" y="4774"/>
                    <a:pt x="13289" y="5287"/>
                    <a:pt x="13535" y="6194"/>
                  </a:cubicBezTo>
                  <a:cubicBezTo>
                    <a:pt x="13546" y="6228"/>
                    <a:pt x="13556" y="6248"/>
                    <a:pt x="13569" y="6282"/>
                  </a:cubicBezTo>
                  <a:lnTo>
                    <a:pt x="15917" y="9615"/>
                  </a:lnTo>
                  <a:cubicBezTo>
                    <a:pt x="15961" y="9679"/>
                    <a:pt x="15971" y="9763"/>
                    <a:pt x="15951" y="9838"/>
                  </a:cubicBezTo>
                  <a:cubicBezTo>
                    <a:pt x="15640" y="10789"/>
                    <a:pt x="14348" y="13963"/>
                    <a:pt x="10684" y="15201"/>
                  </a:cubicBezTo>
                  <a:cubicBezTo>
                    <a:pt x="10655" y="15211"/>
                    <a:pt x="10625" y="15215"/>
                    <a:pt x="10596" y="15215"/>
                  </a:cubicBezTo>
                  <a:cubicBezTo>
                    <a:pt x="10526" y="15215"/>
                    <a:pt x="10457" y="15190"/>
                    <a:pt x="10405" y="15137"/>
                  </a:cubicBezTo>
                  <a:cubicBezTo>
                    <a:pt x="10341" y="15073"/>
                    <a:pt x="10320" y="14976"/>
                    <a:pt x="10341" y="14881"/>
                  </a:cubicBezTo>
                  <a:cubicBezTo>
                    <a:pt x="10351" y="14881"/>
                    <a:pt x="10351" y="14871"/>
                    <a:pt x="10351" y="14871"/>
                  </a:cubicBezTo>
                  <a:lnTo>
                    <a:pt x="10715" y="13781"/>
                  </a:lnTo>
                  <a:cubicBezTo>
                    <a:pt x="10833" y="13502"/>
                    <a:pt x="11100" y="13322"/>
                    <a:pt x="11400" y="13322"/>
                  </a:cubicBezTo>
                  <a:lnTo>
                    <a:pt x="12810" y="13322"/>
                  </a:lnTo>
                  <a:cubicBezTo>
                    <a:pt x="12905" y="13322"/>
                    <a:pt x="13002" y="13258"/>
                    <a:pt x="13033" y="13161"/>
                  </a:cubicBezTo>
                  <a:lnTo>
                    <a:pt x="14112" y="9881"/>
                  </a:lnTo>
                  <a:cubicBezTo>
                    <a:pt x="14133" y="9807"/>
                    <a:pt x="14122" y="9733"/>
                    <a:pt x="14081" y="9669"/>
                  </a:cubicBezTo>
                  <a:lnTo>
                    <a:pt x="12264" y="6964"/>
                  </a:lnTo>
                  <a:lnTo>
                    <a:pt x="12402" y="6271"/>
                  </a:lnTo>
                  <a:cubicBezTo>
                    <a:pt x="12435" y="6143"/>
                    <a:pt x="12351" y="6015"/>
                    <a:pt x="12223" y="5982"/>
                  </a:cubicBezTo>
                  <a:cubicBezTo>
                    <a:pt x="12210" y="5980"/>
                    <a:pt x="12197" y="5979"/>
                    <a:pt x="12184" y="5979"/>
                  </a:cubicBezTo>
                  <a:cubicBezTo>
                    <a:pt x="12070" y="5979"/>
                    <a:pt x="11963" y="6059"/>
                    <a:pt x="11933" y="6174"/>
                  </a:cubicBezTo>
                  <a:lnTo>
                    <a:pt x="11774" y="6964"/>
                  </a:lnTo>
                  <a:lnTo>
                    <a:pt x="11774" y="6976"/>
                  </a:lnTo>
                  <a:lnTo>
                    <a:pt x="11261" y="9561"/>
                  </a:lnTo>
                  <a:cubicBezTo>
                    <a:pt x="11238" y="9689"/>
                    <a:pt x="11312" y="9817"/>
                    <a:pt x="11453" y="9838"/>
                  </a:cubicBezTo>
                  <a:cubicBezTo>
                    <a:pt x="11469" y="9840"/>
                    <a:pt x="11484" y="9842"/>
                    <a:pt x="11499" y="9842"/>
                  </a:cubicBezTo>
                  <a:cubicBezTo>
                    <a:pt x="11610" y="9842"/>
                    <a:pt x="11712" y="9768"/>
                    <a:pt x="11730" y="9645"/>
                  </a:cubicBezTo>
                  <a:lnTo>
                    <a:pt x="12135" y="7628"/>
                  </a:lnTo>
                  <a:lnTo>
                    <a:pt x="13610" y="9838"/>
                  </a:lnTo>
                  <a:lnTo>
                    <a:pt x="12628" y="12840"/>
                  </a:lnTo>
                  <a:lnTo>
                    <a:pt x="11761" y="12840"/>
                  </a:lnTo>
                  <a:lnTo>
                    <a:pt x="11366" y="11484"/>
                  </a:lnTo>
                  <a:lnTo>
                    <a:pt x="11538" y="10630"/>
                  </a:lnTo>
                  <a:cubicBezTo>
                    <a:pt x="11559" y="10502"/>
                    <a:pt x="11474" y="10374"/>
                    <a:pt x="11346" y="10351"/>
                  </a:cubicBezTo>
                  <a:cubicBezTo>
                    <a:pt x="11332" y="10348"/>
                    <a:pt x="11318" y="10347"/>
                    <a:pt x="11304" y="10347"/>
                  </a:cubicBezTo>
                  <a:cubicBezTo>
                    <a:pt x="11191" y="10347"/>
                    <a:pt x="11087" y="10420"/>
                    <a:pt x="11069" y="10543"/>
                  </a:cubicBezTo>
                  <a:lnTo>
                    <a:pt x="10887" y="11450"/>
                  </a:lnTo>
                  <a:cubicBezTo>
                    <a:pt x="10877" y="11484"/>
                    <a:pt x="10877" y="11527"/>
                    <a:pt x="10887" y="11558"/>
                  </a:cubicBezTo>
                  <a:lnTo>
                    <a:pt x="11261" y="12850"/>
                  </a:lnTo>
                  <a:cubicBezTo>
                    <a:pt x="10812" y="12894"/>
                    <a:pt x="10438" y="13181"/>
                    <a:pt x="10266" y="13609"/>
                  </a:cubicBezTo>
                  <a:lnTo>
                    <a:pt x="10266" y="13619"/>
                  </a:lnTo>
                  <a:lnTo>
                    <a:pt x="9946" y="14560"/>
                  </a:lnTo>
                  <a:lnTo>
                    <a:pt x="6528" y="14560"/>
                  </a:lnTo>
                  <a:lnTo>
                    <a:pt x="6208" y="13619"/>
                  </a:lnTo>
                  <a:lnTo>
                    <a:pt x="6208" y="13609"/>
                  </a:lnTo>
                  <a:cubicBezTo>
                    <a:pt x="6036" y="13181"/>
                    <a:pt x="5662" y="12894"/>
                    <a:pt x="5213" y="12850"/>
                  </a:cubicBezTo>
                  <a:lnTo>
                    <a:pt x="5587" y="11558"/>
                  </a:lnTo>
                  <a:cubicBezTo>
                    <a:pt x="5597" y="11527"/>
                    <a:pt x="5597" y="11484"/>
                    <a:pt x="5597" y="11450"/>
                  </a:cubicBezTo>
                  <a:lnTo>
                    <a:pt x="5364" y="10297"/>
                  </a:lnTo>
                  <a:lnTo>
                    <a:pt x="5364" y="10297"/>
                  </a:lnTo>
                  <a:cubicBezTo>
                    <a:pt x="5523" y="10340"/>
                    <a:pt x="5685" y="10361"/>
                    <a:pt x="5844" y="10361"/>
                  </a:cubicBezTo>
                  <a:cubicBezTo>
                    <a:pt x="7061" y="10361"/>
                    <a:pt x="7618" y="9528"/>
                    <a:pt x="7649" y="9497"/>
                  </a:cubicBezTo>
                  <a:cubicBezTo>
                    <a:pt x="7713" y="9379"/>
                    <a:pt x="7692" y="9240"/>
                    <a:pt x="7574" y="9166"/>
                  </a:cubicBezTo>
                  <a:cubicBezTo>
                    <a:pt x="7534" y="9138"/>
                    <a:pt x="7488" y="9125"/>
                    <a:pt x="7443" y="9125"/>
                  </a:cubicBezTo>
                  <a:cubicBezTo>
                    <a:pt x="7366" y="9125"/>
                    <a:pt x="7290" y="9163"/>
                    <a:pt x="7244" y="9230"/>
                  </a:cubicBezTo>
                  <a:cubicBezTo>
                    <a:pt x="7244" y="9240"/>
                    <a:pt x="6805" y="9881"/>
                    <a:pt x="5844" y="9881"/>
                  </a:cubicBezTo>
                  <a:cubicBezTo>
                    <a:pt x="5108" y="9881"/>
                    <a:pt x="4498" y="9271"/>
                    <a:pt x="4498" y="8525"/>
                  </a:cubicBezTo>
                  <a:cubicBezTo>
                    <a:pt x="4498" y="8066"/>
                    <a:pt x="4680" y="7146"/>
                    <a:pt x="4700" y="7071"/>
                  </a:cubicBezTo>
                  <a:lnTo>
                    <a:pt x="4700" y="7061"/>
                  </a:lnTo>
                  <a:lnTo>
                    <a:pt x="4700" y="7017"/>
                  </a:lnTo>
                  <a:lnTo>
                    <a:pt x="4700" y="6964"/>
                  </a:lnTo>
                  <a:lnTo>
                    <a:pt x="4541" y="6174"/>
                  </a:lnTo>
                  <a:cubicBezTo>
                    <a:pt x="4511" y="6059"/>
                    <a:pt x="4413" y="5979"/>
                    <a:pt x="4293" y="5979"/>
                  </a:cubicBezTo>
                  <a:cubicBezTo>
                    <a:pt x="4279" y="5979"/>
                    <a:pt x="4265" y="5980"/>
                    <a:pt x="4251" y="5982"/>
                  </a:cubicBezTo>
                  <a:cubicBezTo>
                    <a:pt x="4123" y="6015"/>
                    <a:pt x="4039" y="6143"/>
                    <a:pt x="4069" y="6271"/>
                  </a:cubicBezTo>
                  <a:lnTo>
                    <a:pt x="4210" y="6964"/>
                  </a:lnTo>
                  <a:lnTo>
                    <a:pt x="2393" y="9669"/>
                  </a:lnTo>
                  <a:cubicBezTo>
                    <a:pt x="2352" y="9733"/>
                    <a:pt x="2352" y="9807"/>
                    <a:pt x="2372" y="9881"/>
                  </a:cubicBezTo>
                  <a:lnTo>
                    <a:pt x="3441" y="13161"/>
                  </a:lnTo>
                  <a:cubicBezTo>
                    <a:pt x="3472" y="13258"/>
                    <a:pt x="3569" y="13322"/>
                    <a:pt x="3675" y="13322"/>
                  </a:cubicBezTo>
                  <a:lnTo>
                    <a:pt x="5074" y="13322"/>
                  </a:lnTo>
                  <a:cubicBezTo>
                    <a:pt x="5374" y="13322"/>
                    <a:pt x="5641" y="13502"/>
                    <a:pt x="5759" y="13781"/>
                  </a:cubicBezTo>
                  <a:lnTo>
                    <a:pt x="6133" y="14871"/>
                  </a:lnTo>
                  <a:lnTo>
                    <a:pt x="6133" y="14881"/>
                  </a:lnTo>
                  <a:cubicBezTo>
                    <a:pt x="6164" y="14976"/>
                    <a:pt x="6133" y="15073"/>
                    <a:pt x="6069" y="15137"/>
                  </a:cubicBezTo>
                  <a:cubicBezTo>
                    <a:pt x="6015" y="15190"/>
                    <a:pt x="5952" y="15215"/>
                    <a:pt x="5886" y="15215"/>
                  </a:cubicBezTo>
                  <a:cubicBezTo>
                    <a:pt x="5858" y="15215"/>
                    <a:pt x="5829" y="15211"/>
                    <a:pt x="5800" y="15201"/>
                  </a:cubicBezTo>
                  <a:cubicBezTo>
                    <a:pt x="2126" y="13963"/>
                    <a:pt x="834" y="10789"/>
                    <a:pt x="524" y="9838"/>
                  </a:cubicBezTo>
                  <a:cubicBezTo>
                    <a:pt x="503" y="9763"/>
                    <a:pt x="513" y="9679"/>
                    <a:pt x="557" y="9615"/>
                  </a:cubicBezTo>
                  <a:lnTo>
                    <a:pt x="2905" y="6282"/>
                  </a:lnTo>
                  <a:cubicBezTo>
                    <a:pt x="2916" y="6248"/>
                    <a:pt x="2939" y="6228"/>
                    <a:pt x="2939" y="6194"/>
                  </a:cubicBezTo>
                  <a:cubicBezTo>
                    <a:pt x="3313" y="4774"/>
                    <a:pt x="3954" y="4413"/>
                    <a:pt x="5064" y="4231"/>
                  </a:cubicBezTo>
                  <a:lnTo>
                    <a:pt x="6303" y="4005"/>
                  </a:lnTo>
                  <a:cubicBezTo>
                    <a:pt x="6720" y="3931"/>
                    <a:pt x="7031" y="3566"/>
                    <a:pt x="7031" y="3141"/>
                  </a:cubicBezTo>
                  <a:lnTo>
                    <a:pt x="7031" y="3077"/>
                  </a:lnTo>
                  <a:cubicBezTo>
                    <a:pt x="7402" y="3343"/>
                    <a:pt x="7820" y="3472"/>
                    <a:pt x="8236" y="3472"/>
                  </a:cubicBezTo>
                  <a:cubicBezTo>
                    <a:pt x="8664" y="3472"/>
                    <a:pt x="9069" y="3343"/>
                    <a:pt x="9443" y="3077"/>
                  </a:cubicBezTo>
                  <a:lnTo>
                    <a:pt x="9443" y="3141"/>
                  </a:lnTo>
                  <a:cubicBezTo>
                    <a:pt x="9443" y="3566"/>
                    <a:pt x="9754" y="3931"/>
                    <a:pt x="10182" y="4005"/>
                  </a:cubicBezTo>
                  <a:lnTo>
                    <a:pt x="11410" y="4231"/>
                  </a:lnTo>
                  <a:cubicBezTo>
                    <a:pt x="11424" y="4233"/>
                    <a:pt x="11437" y="4234"/>
                    <a:pt x="11451" y="4234"/>
                  </a:cubicBezTo>
                  <a:cubicBezTo>
                    <a:pt x="11571" y="4234"/>
                    <a:pt x="11668" y="4153"/>
                    <a:pt x="11687" y="4028"/>
                  </a:cubicBezTo>
                  <a:cubicBezTo>
                    <a:pt x="11720" y="3900"/>
                    <a:pt x="11623" y="3772"/>
                    <a:pt x="11494" y="3748"/>
                  </a:cubicBezTo>
                  <a:lnTo>
                    <a:pt x="10256" y="3536"/>
                  </a:lnTo>
                  <a:cubicBezTo>
                    <a:pt x="10064" y="3502"/>
                    <a:pt x="9925" y="3333"/>
                    <a:pt x="9925" y="3141"/>
                  </a:cubicBezTo>
                  <a:lnTo>
                    <a:pt x="9925" y="2669"/>
                  </a:lnTo>
                  <a:cubicBezTo>
                    <a:pt x="10010" y="2584"/>
                    <a:pt x="10084" y="2490"/>
                    <a:pt x="10159" y="2392"/>
                  </a:cubicBezTo>
                  <a:cubicBezTo>
                    <a:pt x="10641" y="1761"/>
                    <a:pt x="10928" y="962"/>
                    <a:pt x="10928" y="246"/>
                  </a:cubicBezTo>
                  <a:cubicBezTo>
                    <a:pt x="10928" y="105"/>
                    <a:pt x="10812" y="0"/>
                    <a:pt x="10684" y="0"/>
                  </a:cubicBezTo>
                  <a:cubicBezTo>
                    <a:pt x="10556" y="0"/>
                    <a:pt x="10448" y="105"/>
                    <a:pt x="10448" y="246"/>
                  </a:cubicBezTo>
                  <a:cubicBezTo>
                    <a:pt x="10448" y="864"/>
                    <a:pt x="10192" y="1549"/>
                    <a:pt x="9774" y="2092"/>
                  </a:cubicBezTo>
                  <a:cubicBezTo>
                    <a:pt x="9338" y="2682"/>
                    <a:pt x="8792" y="2990"/>
                    <a:pt x="8236" y="2990"/>
                  </a:cubicBezTo>
                  <a:cubicBezTo>
                    <a:pt x="7682" y="2990"/>
                    <a:pt x="7136" y="2682"/>
                    <a:pt x="6697" y="2092"/>
                  </a:cubicBezTo>
                  <a:cubicBezTo>
                    <a:pt x="6282" y="1549"/>
                    <a:pt x="6036" y="864"/>
                    <a:pt x="6036" y="246"/>
                  </a:cubicBezTo>
                  <a:cubicBezTo>
                    <a:pt x="6036" y="105"/>
                    <a:pt x="5928" y="0"/>
                    <a:pt x="5790"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66" name="Google Shape;2266;p27"/>
          <p:cNvGrpSpPr/>
          <p:nvPr/>
        </p:nvGrpSpPr>
        <p:grpSpPr>
          <a:xfrm>
            <a:off x="1851368" y="1270013"/>
            <a:ext cx="1405725" cy="1255804"/>
            <a:chOff x="1781765" y="1389469"/>
            <a:chExt cx="2114191" cy="2013152"/>
          </a:xfrm>
        </p:grpSpPr>
        <p:sp>
          <p:nvSpPr>
            <p:cNvPr id="2267" name="Google Shape;2267;p27"/>
            <p:cNvSpPr/>
            <p:nvPr/>
          </p:nvSpPr>
          <p:spPr>
            <a:xfrm>
              <a:off x="1857481" y="1791275"/>
              <a:ext cx="2007288" cy="1580158"/>
            </a:xfrm>
            <a:custGeom>
              <a:rect b="b" l="l" r="r" t="t"/>
              <a:pathLst>
                <a:path extrusionOk="0" h="12313" w="15641">
                  <a:moveTo>
                    <a:pt x="3867" y="4251"/>
                  </a:moveTo>
                  <a:lnTo>
                    <a:pt x="4743" y="8312"/>
                  </a:lnTo>
                  <a:lnTo>
                    <a:pt x="4295" y="9946"/>
                  </a:lnTo>
                  <a:lnTo>
                    <a:pt x="3590" y="9946"/>
                  </a:lnTo>
                  <a:lnTo>
                    <a:pt x="2008" y="6666"/>
                  </a:lnTo>
                  <a:lnTo>
                    <a:pt x="3867" y="4251"/>
                  </a:lnTo>
                  <a:close/>
                  <a:moveTo>
                    <a:pt x="11430" y="4251"/>
                  </a:moveTo>
                  <a:lnTo>
                    <a:pt x="13930" y="6666"/>
                  </a:lnTo>
                  <a:lnTo>
                    <a:pt x="11707" y="9946"/>
                  </a:lnTo>
                  <a:lnTo>
                    <a:pt x="11002" y="9946"/>
                  </a:lnTo>
                  <a:lnTo>
                    <a:pt x="10907" y="8366"/>
                  </a:lnTo>
                  <a:lnTo>
                    <a:pt x="11430" y="4251"/>
                  </a:lnTo>
                  <a:close/>
                  <a:moveTo>
                    <a:pt x="9102" y="0"/>
                  </a:moveTo>
                  <a:lnTo>
                    <a:pt x="5982" y="493"/>
                  </a:lnTo>
                  <a:cubicBezTo>
                    <a:pt x="5897" y="567"/>
                    <a:pt x="5790" y="610"/>
                    <a:pt x="5672" y="631"/>
                  </a:cubicBezTo>
                  <a:lnTo>
                    <a:pt x="4433" y="854"/>
                  </a:lnTo>
                  <a:cubicBezTo>
                    <a:pt x="4218" y="887"/>
                    <a:pt x="4015" y="941"/>
                    <a:pt x="3823" y="995"/>
                  </a:cubicBezTo>
                  <a:cubicBezTo>
                    <a:pt x="3172" y="1282"/>
                    <a:pt x="2659" y="2041"/>
                    <a:pt x="2423" y="2992"/>
                  </a:cubicBezTo>
                  <a:lnTo>
                    <a:pt x="64" y="6623"/>
                  </a:lnTo>
                  <a:cubicBezTo>
                    <a:pt x="10" y="6700"/>
                    <a:pt x="0" y="6795"/>
                    <a:pt x="31" y="6879"/>
                  </a:cubicBezTo>
                  <a:cubicBezTo>
                    <a:pt x="449" y="7905"/>
                    <a:pt x="2254" y="11187"/>
                    <a:pt x="6002" y="11986"/>
                  </a:cubicBezTo>
                  <a:cubicBezTo>
                    <a:pt x="6036" y="11892"/>
                    <a:pt x="6036" y="11784"/>
                    <a:pt x="6002" y="11676"/>
                  </a:cubicBezTo>
                  <a:lnTo>
                    <a:pt x="9305" y="11676"/>
                  </a:lnTo>
                  <a:cubicBezTo>
                    <a:pt x="9194" y="11998"/>
                    <a:pt x="9439" y="12313"/>
                    <a:pt x="9748" y="12313"/>
                  </a:cubicBezTo>
                  <a:cubicBezTo>
                    <a:pt x="9798" y="12313"/>
                    <a:pt x="9850" y="12304"/>
                    <a:pt x="9902" y="12286"/>
                  </a:cubicBezTo>
                  <a:cubicBezTo>
                    <a:pt x="13909" y="10981"/>
                    <a:pt x="15243" y="7894"/>
                    <a:pt x="15586" y="7020"/>
                  </a:cubicBezTo>
                  <a:cubicBezTo>
                    <a:pt x="15640" y="6869"/>
                    <a:pt x="15617" y="6710"/>
                    <a:pt x="15532" y="6582"/>
                  </a:cubicBezTo>
                  <a:lnTo>
                    <a:pt x="13204" y="2992"/>
                  </a:lnTo>
                  <a:cubicBezTo>
                    <a:pt x="12830" y="1508"/>
                    <a:pt x="12092" y="1059"/>
                    <a:pt x="10863" y="854"/>
                  </a:cubicBezTo>
                  <a:lnTo>
                    <a:pt x="9635" y="631"/>
                  </a:lnTo>
                  <a:cubicBezTo>
                    <a:pt x="9325" y="577"/>
                    <a:pt x="9102" y="310"/>
                    <a:pt x="9102" y="0"/>
                  </a:cubicBezTo>
                  <a:close/>
                </a:path>
              </a:pathLst>
            </a:custGeom>
            <a:solidFill>
              <a:srgbClr val="F9EA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8" name="Google Shape;2268;p27"/>
            <p:cNvSpPr/>
            <p:nvPr/>
          </p:nvSpPr>
          <p:spPr>
            <a:xfrm>
              <a:off x="1813335" y="1918965"/>
              <a:ext cx="814542" cy="1452724"/>
            </a:xfrm>
            <a:custGeom>
              <a:rect b="b" l="l" r="r" t="t"/>
              <a:pathLst>
                <a:path extrusionOk="0" h="11320" w="6347">
                  <a:moveTo>
                    <a:pt x="4167" y="0"/>
                  </a:moveTo>
                  <a:cubicBezTo>
                    <a:pt x="3303" y="256"/>
                    <a:pt x="2747" y="779"/>
                    <a:pt x="2447" y="1997"/>
                  </a:cubicBezTo>
                  <a:lnTo>
                    <a:pt x="108" y="5587"/>
                  </a:lnTo>
                  <a:cubicBezTo>
                    <a:pt x="24" y="5715"/>
                    <a:pt x="1" y="5874"/>
                    <a:pt x="65" y="6025"/>
                  </a:cubicBezTo>
                  <a:cubicBezTo>
                    <a:pt x="395" y="6899"/>
                    <a:pt x="1731" y="9986"/>
                    <a:pt x="5739" y="11291"/>
                  </a:cubicBezTo>
                  <a:cubicBezTo>
                    <a:pt x="5792" y="11311"/>
                    <a:pt x="5845" y="11319"/>
                    <a:pt x="5897" y="11319"/>
                  </a:cubicBezTo>
                  <a:cubicBezTo>
                    <a:pt x="6101" y="11319"/>
                    <a:pt x="6279" y="11180"/>
                    <a:pt x="6346" y="10991"/>
                  </a:cubicBezTo>
                  <a:cubicBezTo>
                    <a:pt x="2534" y="9743"/>
                    <a:pt x="1113" y="6910"/>
                    <a:pt x="695" y="5884"/>
                  </a:cubicBezTo>
                  <a:cubicBezTo>
                    <a:pt x="665" y="5800"/>
                    <a:pt x="675" y="5705"/>
                    <a:pt x="729" y="5628"/>
                  </a:cubicBezTo>
                  <a:lnTo>
                    <a:pt x="3088" y="1997"/>
                  </a:lnTo>
                  <a:cubicBezTo>
                    <a:pt x="3323" y="1046"/>
                    <a:pt x="3644" y="395"/>
                    <a:pt x="4167" y="0"/>
                  </a:cubicBezTo>
                  <a:close/>
                </a:path>
              </a:pathLst>
            </a:custGeom>
            <a:solidFill>
              <a:srgbClr val="F9B9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9" name="Google Shape;2269;p27"/>
            <p:cNvSpPr/>
            <p:nvPr/>
          </p:nvSpPr>
          <p:spPr>
            <a:xfrm>
              <a:off x="3324314" y="2244928"/>
              <a:ext cx="320838" cy="822740"/>
            </a:xfrm>
            <a:custGeom>
              <a:rect b="b" l="l" r="r" t="t"/>
              <a:pathLst>
                <a:path extrusionOk="0" h="6411" w="2500">
                  <a:moveTo>
                    <a:pt x="95" y="1"/>
                  </a:moveTo>
                  <a:lnTo>
                    <a:pt x="0" y="716"/>
                  </a:lnTo>
                  <a:lnTo>
                    <a:pt x="1859" y="3131"/>
                  </a:lnTo>
                  <a:lnTo>
                    <a:pt x="277" y="6411"/>
                  </a:lnTo>
                  <a:lnTo>
                    <a:pt x="503" y="6411"/>
                  </a:lnTo>
                  <a:cubicBezTo>
                    <a:pt x="759" y="6411"/>
                    <a:pt x="992" y="6262"/>
                    <a:pt x="1100" y="6026"/>
                  </a:cubicBezTo>
                  <a:lnTo>
                    <a:pt x="2500" y="3131"/>
                  </a:lnTo>
                  <a:lnTo>
                    <a:pt x="95" y="1"/>
                  </a:lnTo>
                  <a:close/>
                </a:path>
              </a:pathLst>
            </a:custGeom>
            <a:solidFill>
              <a:srgbClr val="F9B9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0" name="Google Shape;2270;p27"/>
            <p:cNvSpPr/>
            <p:nvPr/>
          </p:nvSpPr>
          <p:spPr>
            <a:xfrm>
              <a:off x="2625034" y="1643181"/>
              <a:ext cx="400662" cy="284128"/>
            </a:xfrm>
            <a:custGeom>
              <a:rect b="b" l="l" r="r" t="t"/>
              <a:pathLst>
                <a:path extrusionOk="0" h="2214" w="3122">
                  <a:moveTo>
                    <a:pt x="214" y="1"/>
                  </a:moveTo>
                  <a:lnTo>
                    <a:pt x="214" y="1154"/>
                  </a:lnTo>
                  <a:cubicBezTo>
                    <a:pt x="214" y="1347"/>
                    <a:pt x="129" y="1529"/>
                    <a:pt x="1" y="1647"/>
                  </a:cubicBezTo>
                  <a:cubicBezTo>
                    <a:pt x="385" y="1988"/>
                    <a:pt x="844" y="2213"/>
                    <a:pt x="1347" y="2213"/>
                  </a:cubicBezTo>
                  <a:cubicBezTo>
                    <a:pt x="2052" y="2213"/>
                    <a:pt x="2672" y="1764"/>
                    <a:pt x="3121" y="1154"/>
                  </a:cubicBezTo>
                  <a:lnTo>
                    <a:pt x="3121" y="1"/>
                  </a:lnTo>
                  <a:close/>
                </a:path>
              </a:pathLst>
            </a:custGeom>
            <a:solidFill>
              <a:srgbClr val="F9B9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1" name="Google Shape;2271;p27"/>
            <p:cNvSpPr/>
            <p:nvPr/>
          </p:nvSpPr>
          <p:spPr>
            <a:xfrm>
              <a:off x="2534560" y="1419755"/>
              <a:ext cx="618446" cy="384099"/>
            </a:xfrm>
            <a:custGeom>
              <a:rect b="b" l="l" r="r" t="t"/>
              <a:pathLst>
                <a:path extrusionOk="0" h="2993" w="4819">
                  <a:moveTo>
                    <a:pt x="567" y="1"/>
                  </a:moveTo>
                  <a:cubicBezTo>
                    <a:pt x="1" y="1198"/>
                    <a:pt x="1367" y="2993"/>
                    <a:pt x="2372" y="2993"/>
                  </a:cubicBezTo>
                  <a:cubicBezTo>
                    <a:pt x="3739" y="2993"/>
                    <a:pt x="4818" y="1357"/>
                    <a:pt x="4818" y="1"/>
                  </a:cubicBezTo>
                  <a:close/>
                </a:path>
              </a:pathLst>
            </a:custGeom>
            <a:solidFill>
              <a:srgbClr val="F9EA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2" name="Google Shape;2272;p27"/>
            <p:cNvSpPr/>
            <p:nvPr/>
          </p:nvSpPr>
          <p:spPr>
            <a:xfrm>
              <a:off x="2525063" y="1419755"/>
              <a:ext cx="314036" cy="384099"/>
            </a:xfrm>
            <a:custGeom>
              <a:rect b="b" l="l" r="r" t="t"/>
              <a:pathLst>
                <a:path extrusionOk="0" h="2993" w="2447">
                  <a:moveTo>
                    <a:pt x="0" y="1"/>
                  </a:moveTo>
                  <a:cubicBezTo>
                    <a:pt x="0" y="1357"/>
                    <a:pt x="1090" y="2993"/>
                    <a:pt x="2446" y="2993"/>
                  </a:cubicBezTo>
                  <a:cubicBezTo>
                    <a:pt x="1441" y="2993"/>
                    <a:pt x="641" y="1357"/>
                    <a:pt x="641" y="1"/>
                  </a:cubicBezTo>
                  <a:close/>
                </a:path>
              </a:pathLst>
            </a:custGeom>
            <a:solidFill>
              <a:srgbClr val="F9B9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3" name="Google Shape;2273;p27"/>
            <p:cNvSpPr/>
            <p:nvPr/>
          </p:nvSpPr>
          <p:spPr>
            <a:xfrm>
              <a:off x="2332052" y="2152016"/>
              <a:ext cx="884100" cy="1137796"/>
            </a:xfrm>
            <a:custGeom>
              <a:rect b="b" l="l" r="r" t="t"/>
              <a:pathLst>
                <a:path extrusionOk="0" h="8866" w="6889">
                  <a:moveTo>
                    <a:pt x="302" y="1"/>
                  </a:moveTo>
                  <a:cubicBezTo>
                    <a:pt x="152" y="1"/>
                    <a:pt x="1" y="120"/>
                    <a:pt x="30" y="340"/>
                  </a:cubicBezTo>
                  <a:cubicBezTo>
                    <a:pt x="84" y="748"/>
                    <a:pt x="702" y="5555"/>
                    <a:pt x="702" y="5555"/>
                  </a:cubicBezTo>
                  <a:lnTo>
                    <a:pt x="597" y="7135"/>
                  </a:lnTo>
                  <a:lnTo>
                    <a:pt x="1012" y="7135"/>
                  </a:lnTo>
                  <a:cubicBezTo>
                    <a:pt x="1417" y="7135"/>
                    <a:pt x="1771" y="7381"/>
                    <a:pt x="1920" y="7755"/>
                  </a:cubicBezTo>
                  <a:lnTo>
                    <a:pt x="2304" y="8865"/>
                  </a:lnTo>
                  <a:lnTo>
                    <a:pt x="5607" y="8865"/>
                  </a:lnTo>
                  <a:lnTo>
                    <a:pt x="5981" y="7755"/>
                  </a:lnTo>
                  <a:cubicBezTo>
                    <a:pt x="6130" y="7381"/>
                    <a:pt x="6494" y="7135"/>
                    <a:pt x="6889" y="7135"/>
                  </a:cubicBezTo>
                  <a:lnTo>
                    <a:pt x="6248" y="7135"/>
                  </a:lnTo>
                  <a:cubicBezTo>
                    <a:pt x="5853" y="7135"/>
                    <a:pt x="5489" y="7381"/>
                    <a:pt x="5340" y="7755"/>
                  </a:cubicBezTo>
                  <a:lnTo>
                    <a:pt x="5178" y="8224"/>
                  </a:lnTo>
                  <a:lnTo>
                    <a:pt x="2722" y="8224"/>
                  </a:lnTo>
                  <a:lnTo>
                    <a:pt x="2561" y="7755"/>
                  </a:lnTo>
                  <a:cubicBezTo>
                    <a:pt x="2412" y="7381"/>
                    <a:pt x="2058" y="7135"/>
                    <a:pt x="1653" y="7135"/>
                  </a:cubicBezTo>
                  <a:lnTo>
                    <a:pt x="1238" y="7135"/>
                  </a:lnTo>
                  <a:lnTo>
                    <a:pt x="1343" y="5555"/>
                  </a:lnTo>
                  <a:lnTo>
                    <a:pt x="1076" y="3525"/>
                  </a:lnTo>
                  <a:lnTo>
                    <a:pt x="1771" y="3525"/>
                  </a:lnTo>
                  <a:cubicBezTo>
                    <a:pt x="2071" y="3525"/>
                    <a:pt x="2156" y="3194"/>
                    <a:pt x="1815" y="3043"/>
                  </a:cubicBezTo>
                  <a:cubicBezTo>
                    <a:pt x="1120" y="2722"/>
                    <a:pt x="776" y="2350"/>
                    <a:pt x="574" y="266"/>
                  </a:cubicBezTo>
                  <a:cubicBezTo>
                    <a:pt x="555" y="85"/>
                    <a:pt x="429" y="1"/>
                    <a:pt x="302" y="1"/>
                  </a:cubicBezTo>
                  <a:close/>
                </a:path>
              </a:pathLst>
            </a:custGeom>
            <a:solidFill>
              <a:srgbClr val="F9B9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4" name="Google Shape;2274;p27"/>
            <p:cNvSpPr/>
            <p:nvPr/>
          </p:nvSpPr>
          <p:spPr>
            <a:xfrm>
              <a:off x="2940345" y="2393022"/>
              <a:ext cx="225100" cy="197504"/>
            </a:xfrm>
            <a:custGeom>
              <a:rect b="b" l="l" r="r" t="t"/>
              <a:pathLst>
                <a:path extrusionOk="0" h="1539" w="1754">
                  <a:moveTo>
                    <a:pt x="482" y="1"/>
                  </a:moveTo>
                  <a:cubicBezTo>
                    <a:pt x="215" y="1"/>
                    <a:pt x="0" y="203"/>
                    <a:pt x="0" y="472"/>
                  </a:cubicBezTo>
                  <a:cubicBezTo>
                    <a:pt x="0" y="739"/>
                    <a:pt x="215" y="942"/>
                    <a:pt x="877" y="1539"/>
                  </a:cubicBezTo>
                  <a:cubicBezTo>
                    <a:pt x="1538" y="942"/>
                    <a:pt x="1754" y="739"/>
                    <a:pt x="1754" y="472"/>
                  </a:cubicBezTo>
                  <a:cubicBezTo>
                    <a:pt x="1754" y="203"/>
                    <a:pt x="1538" y="1"/>
                    <a:pt x="1272" y="1"/>
                  </a:cubicBezTo>
                  <a:cubicBezTo>
                    <a:pt x="1113" y="1"/>
                    <a:pt x="962" y="88"/>
                    <a:pt x="877" y="216"/>
                  </a:cubicBezTo>
                  <a:cubicBezTo>
                    <a:pt x="792" y="88"/>
                    <a:pt x="641" y="1"/>
                    <a:pt x="482" y="1"/>
                  </a:cubicBezTo>
                  <a:close/>
                </a:path>
              </a:pathLst>
            </a:custGeom>
            <a:solidFill>
              <a:srgbClr val="F9B9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5" name="Google Shape;2275;p27"/>
            <p:cNvSpPr/>
            <p:nvPr/>
          </p:nvSpPr>
          <p:spPr>
            <a:xfrm>
              <a:off x="1781765" y="1389469"/>
              <a:ext cx="2114191" cy="2013152"/>
            </a:xfrm>
            <a:custGeom>
              <a:rect b="b" l="l" r="r" t="t"/>
              <a:pathLst>
                <a:path extrusionOk="0" h="15687" w="16474">
                  <a:moveTo>
                    <a:pt x="7412" y="1197"/>
                  </a:moveTo>
                  <a:cubicBezTo>
                    <a:pt x="7370" y="1197"/>
                    <a:pt x="7327" y="1207"/>
                    <a:pt x="7287" y="1229"/>
                  </a:cubicBezTo>
                  <a:cubicBezTo>
                    <a:pt x="7179" y="1293"/>
                    <a:pt x="7138" y="1444"/>
                    <a:pt x="7213" y="1562"/>
                  </a:cubicBezTo>
                  <a:cubicBezTo>
                    <a:pt x="7372" y="1829"/>
                    <a:pt x="7779" y="1998"/>
                    <a:pt x="8238" y="1998"/>
                  </a:cubicBezTo>
                  <a:cubicBezTo>
                    <a:pt x="8708" y="1998"/>
                    <a:pt x="9102" y="1829"/>
                    <a:pt x="9274" y="1562"/>
                  </a:cubicBezTo>
                  <a:cubicBezTo>
                    <a:pt x="9338" y="1444"/>
                    <a:pt x="9308" y="1293"/>
                    <a:pt x="9190" y="1229"/>
                  </a:cubicBezTo>
                  <a:cubicBezTo>
                    <a:pt x="9150" y="1207"/>
                    <a:pt x="9108" y="1197"/>
                    <a:pt x="9067" y="1197"/>
                  </a:cubicBezTo>
                  <a:cubicBezTo>
                    <a:pt x="8986" y="1197"/>
                    <a:pt x="8908" y="1238"/>
                    <a:pt x="8859" y="1316"/>
                  </a:cubicBezTo>
                  <a:cubicBezTo>
                    <a:pt x="8795" y="1411"/>
                    <a:pt x="8549" y="1519"/>
                    <a:pt x="8238" y="1519"/>
                  </a:cubicBezTo>
                  <a:cubicBezTo>
                    <a:pt x="7928" y="1519"/>
                    <a:pt x="7682" y="1411"/>
                    <a:pt x="7618" y="1316"/>
                  </a:cubicBezTo>
                  <a:cubicBezTo>
                    <a:pt x="7575" y="1238"/>
                    <a:pt x="7496" y="1197"/>
                    <a:pt x="7412" y="1197"/>
                  </a:cubicBezTo>
                  <a:close/>
                  <a:moveTo>
                    <a:pt x="6079" y="4701"/>
                  </a:moveTo>
                  <a:cubicBezTo>
                    <a:pt x="5979" y="4701"/>
                    <a:pt x="5889" y="4769"/>
                    <a:pt x="5856" y="4872"/>
                  </a:cubicBezTo>
                  <a:cubicBezTo>
                    <a:pt x="5813" y="5000"/>
                    <a:pt x="5887" y="5129"/>
                    <a:pt x="6015" y="5172"/>
                  </a:cubicBezTo>
                  <a:lnTo>
                    <a:pt x="7523" y="5652"/>
                  </a:lnTo>
                  <a:cubicBezTo>
                    <a:pt x="7554" y="5664"/>
                    <a:pt x="7577" y="5664"/>
                    <a:pt x="7597" y="5664"/>
                  </a:cubicBezTo>
                  <a:cubicBezTo>
                    <a:pt x="7705" y="5664"/>
                    <a:pt x="7800" y="5600"/>
                    <a:pt x="7833" y="5503"/>
                  </a:cubicBezTo>
                  <a:cubicBezTo>
                    <a:pt x="7864" y="5375"/>
                    <a:pt x="7800" y="5236"/>
                    <a:pt x="7672" y="5193"/>
                  </a:cubicBezTo>
                  <a:lnTo>
                    <a:pt x="6154" y="4713"/>
                  </a:lnTo>
                  <a:cubicBezTo>
                    <a:pt x="6129" y="4705"/>
                    <a:pt x="6104" y="4701"/>
                    <a:pt x="6079" y="4701"/>
                  </a:cubicBezTo>
                  <a:close/>
                  <a:moveTo>
                    <a:pt x="10396" y="4701"/>
                  </a:moveTo>
                  <a:cubicBezTo>
                    <a:pt x="10371" y="4701"/>
                    <a:pt x="10345" y="4705"/>
                    <a:pt x="10320" y="4713"/>
                  </a:cubicBezTo>
                  <a:lnTo>
                    <a:pt x="8805" y="5193"/>
                  </a:lnTo>
                  <a:cubicBezTo>
                    <a:pt x="8687" y="5236"/>
                    <a:pt x="8613" y="5375"/>
                    <a:pt x="8654" y="5503"/>
                  </a:cubicBezTo>
                  <a:cubicBezTo>
                    <a:pt x="8687" y="5600"/>
                    <a:pt x="8782" y="5664"/>
                    <a:pt x="8879" y="5664"/>
                  </a:cubicBezTo>
                  <a:cubicBezTo>
                    <a:pt x="8900" y="5664"/>
                    <a:pt x="8933" y="5664"/>
                    <a:pt x="8954" y="5652"/>
                  </a:cubicBezTo>
                  <a:lnTo>
                    <a:pt x="10472" y="5172"/>
                  </a:lnTo>
                  <a:cubicBezTo>
                    <a:pt x="10600" y="5129"/>
                    <a:pt x="10664" y="5000"/>
                    <a:pt x="10620" y="4872"/>
                  </a:cubicBezTo>
                  <a:cubicBezTo>
                    <a:pt x="10595" y="4769"/>
                    <a:pt x="10499" y="4701"/>
                    <a:pt x="10396" y="4701"/>
                  </a:cubicBezTo>
                  <a:close/>
                  <a:moveTo>
                    <a:pt x="6069" y="8344"/>
                  </a:moveTo>
                  <a:cubicBezTo>
                    <a:pt x="5931" y="8344"/>
                    <a:pt x="5813" y="8451"/>
                    <a:pt x="5813" y="8600"/>
                  </a:cubicBezTo>
                  <a:cubicBezTo>
                    <a:pt x="5813" y="8741"/>
                    <a:pt x="5931" y="8856"/>
                    <a:pt x="6069" y="8856"/>
                  </a:cubicBezTo>
                  <a:cubicBezTo>
                    <a:pt x="6208" y="8856"/>
                    <a:pt x="6326" y="8741"/>
                    <a:pt x="6326" y="8600"/>
                  </a:cubicBezTo>
                  <a:cubicBezTo>
                    <a:pt x="6326" y="8451"/>
                    <a:pt x="6208" y="8344"/>
                    <a:pt x="6069" y="8344"/>
                  </a:cubicBezTo>
                  <a:close/>
                  <a:moveTo>
                    <a:pt x="10300" y="8057"/>
                  </a:moveTo>
                  <a:cubicBezTo>
                    <a:pt x="10428" y="8057"/>
                    <a:pt x="10536" y="8164"/>
                    <a:pt x="10536" y="8292"/>
                  </a:cubicBezTo>
                  <a:cubicBezTo>
                    <a:pt x="10536" y="8431"/>
                    <a:pt x="10374" y="8613"/>
                    <a:pt x="9905" y="9028"/>
                  </a:cubicBezTo>
                  <a:cubicBezTo>
                    <a:pt x="9436" y="8613"/>
                    <a:pt x="9274" y="8431"/>
                    <a:pt x="9274" y="8292"/>
                  </a:cubicBezTo>
                  <a:cubicBezTo>
                    <a:pt x="9274" y="8164"/>
                    <a:pt x="9382" y="8057"/>
                    <a:pt x="9510" y="8057"/>
                  </a:cubicBezTo>
                  <a:cubicBezTo>
                    <a:pt x="9584" y="8057"/>
                    <a:pt x="9659" y="8100"/>
                    <a:pt x="9702" y="8164"/>
                  </a:cubicBezTo>
                  <a:cubicBezTo>
                    <a:pt x="9743" y="8239"/>
                    <a:pt x="9820" y="8269"/>
                    <a:pt x="9905" y="8269"/>
                  </a:cubicBezTo>
                  <a:cubicBezTo>
                    <a:pt x="9990" y="8269"/>
                    <a:pt x="10064" y="8239"/>
                    <a:pt x="10107" y="8164"/>
                  </a:cubicBezTo>
                  <a:cubicBezTo>
                    <a:pt x="10151" y="8100"/>
                    <a:pt x="10225" y="8057"/>
                    <a:pt x="10300" y="8057"/>
                  </a:cubicBezTo>
                  <a:close/>
                  <a:moveTo>
                    <a:pt x="9510" y="7574"/>
                  </a:moveTo>
                  <a:cubicBezTo>
                    <a:pt x="9115" y="7574"/>
                    <a:pt x="8795" y="7895"/>
                    <a:pt x="8795" y="8292"/>
                  </a:cubicBezTo>
                  <a:cubicBezTo>
                    <a:pt x="8795" y="8677"/>
                    <a:pt x="9072" y="8933"/>
                    <a:pt x="9743" y="9531"/>
                  </a:cubicBezTo>
                  <a:cubicBezTo>
                    <a:pt x="9787" y="9574"/>
                    <a:pt x="9851" y="9595"/>
                    <a:pt x="9905" y="9595"/>
                  </a:cubicBezTo>
                  <a:cubicBezTo>
                    <a:pt x="9959" y="9595"/>
                    <a:pt x="10023" y="9574"/>
                    <a:pt x="10064" y="9531"/>
                  </a:cubicBezTo>
                  <a:cubicBezTo>
                    <a:pt x="10738" y="8933"/>
                    <a:pt x="11015" y="8677"/>
                    <a:pt x="11015" y="8292"/>
                  </a:cubicBezTo>
                  <a:cubicBezTo>
                    <a:pt x="11015" y="7895"/>
                    <a:pt x="10695" y="7574"/>
                    <a:pt x="10300" y="7574"/>
                  </a:cubicBezTo>
                  <a:cubicBezTo>
                    <a:pt x="10161" y="7574"/>
                    <a:pt x="10023" y="7618"/>
                    <a:pt x="9905" y="7692"/>
                  </a:cubicBezTo>
                  <a:cubicBezTo>
                    <a:pt x="9787" y="7618"/>
                    <a:pt x="9649" y="7574"/>
                    <a:pt x="9510" y="7574"/>
                  </a:cubicBezTo>
                  <a:close/>
                  <a:moveTo>
                    <a:pt x="4295" y="7992"/>
                  </a:moveTo>
                  <a:lnTo>
                    <a:pt x="4744" y="11497"/>
                  </a:lnTo>
                  <a:lnTo>
                    <a:pt x="4659" y="12830"/>
                  </a:lnTo>
                  <a:lnTo>
                    <a:pt x="4328" y="12830"/>
                  </a:lnTo>
                  <a:lnTo>
                    <a:pt x="2875" y="9831"/>
                  </a:lnTo>
                  <a:lnTo>
                    <a:pt x="4295" y="7992"/>
                  </a:lnTo>
                  <a:close/>
                  <a:moveTo>
                    <a:pt x="8238" y="12564"/>
                  </a:moveTo>
                  <a:cubicBezTo>
                    <a:pt x="8110" y="12564"/>
                    <a:pt x="8002" y="12672"/>
                    <a:pt x="8002" y="12800"/>
                  </a:cubicBezTo>
                  <a:lnTo>
                    <a:pt x="8002" y="13387"/>
                  </a:lnTo>
                  <a:cubicBezTo>
                    <a:pt x="8002" y="13515"/>
                    <a:pt x="8110" y="13623"/>
                    <a:pt x="8238" y="13623"/>
                  </a:cubicBezTo>
                  <a:cubicBezTo>
                    <a:pt x="8377" y="13623"/>
                    <a:pt x="8484" y="13515"/>
                    <a:pt x="8484" y="13387"/>
                  </a:cubicBezTo>
                  <a:lnTo>
                    <a:pt x="8484" y="12800"/>
                  </a:lnTo>
                  <a:cubicBezTo>
                    <a:pt x="8484" y="12672"/>
                    <a:pt x="8377" y="12564"/>
                    <a:pt x="8238" y="12564"/>
                  </a:cubicBezTo>
                  <a:close/>
                  <a:moveTo>
                    <a:pt x="5792" y="1"/>
                  </a:moveTo>
                  <a:cubicBezTo>
                    <a:pt x="5664" y="1"/>
                    <a:pt x="5557" y="108"/>
                    <a:pt x="5557" y="237"/>
                  </a:cubicBezTo>
                  <a:cubicBezTo>
                    <a:pt x="5557" y="962"/>
                    <a:pt x="5833" y="1765"/>
                    <a:pt x="6315" y="2383"/>
                  </a:cubicBezTo>
                  <a:cubicBezTo>
                    <a:pt x="6390" y="2480"/>
                    <a:pt x="6464" y="2575"/>
                    <a:pt x="6551" y="2662"/>
                  </a:cubicBezTo>
                  <a:lnTo>
                    <a:pt x="6551" y="3131"/>
                  </a:lnTo>
                  <a:cubicBezTo>
                    <a:pt x="6551" y="3334"/>
                    <a:pt x="6410" y="3495"/>
                    <a:pt x="6218" y="3526"/>
                  </a:cubicBezTo>
                  <a:lnTo>
                    <a:pt x="4980" y="3752"/>
                  </a:lnTo>
                  <a:cubicBezTo>
                    <a:pt x="3731" y="3965"/>
                    <a:pt x="2875" y="4423"/>
                    <a:pt x="2470" y="6026"/>
                  </a:cubicBezTo>
                  <a:lnTo>
                    <a:pt x="152" y="9585"/>
                  </a:lnTo>
                  <a:cubicBezTo>
                    <a:pt x="24" y="9777"/>
                    <a:pt x="1" y="10023"/>
                    <a:pt x="88" y="10236"/>
                  </a:cubicBezTo>
                  <a:cubicBezTo>
                    <a:pt x="439" y="11154"/>
                    <a:pt x="941" y="12010"/>
                    <a:pt x="1593" y="12779"/>
                  </a:cubicBezTo>
                  <a:cubicBezTo>
                    <a:pt x="2395" y="13741"/>
                    <a:pt x="3377" y="14510"/>
                    <a:pt x="4521" y="15087"/>
                  </a:cubicBezTo>
                  <a:lnTo>
                    <a:pt x="4521" y="15128"/>
                  </a:lnTo>
                  <a:cubicBezTo>
                    <a:pt x="4510" y="15266"/>
                    <a:pt x="4616" y="15374"/>
                    <a:pt x="4744" y="15384"/>
                  </a:cubicBezTo>
                  <a:cubicBezTo>
                    <a:pt x="4753" y="15385"/>
                    <a:pt x="4762" y="15386"/>
                    <a:pt x="4770" y="15386"/>
                  </a:cubicBezTo>
                  <a:cubicBezTo>
                    <a:pt x="4846" y="15386"/>
                    <a:pt x="4911" y="15347"/>
                    <a:pt x="4959" y="15289"/>
                  </a:cubicBezTo>
                  <a:cubicBezTo>
                    <a:pt x="5257" y="15417"/>
                    <a:pt x="5577" y="15546"/>
                    <a:pt x="5910" y="15651"/>
                  </a:cubicBezTo>
                  <a:cubicBezTo>
                    <a:pt x="5982" y="15675"/>
                    <a:pt x="6057" y="15687"/>
                    <a:pt x="6131" y="15687"/>
                  </a:cubicBezTo>
                  <a:cubicBezTo>
                    <a:pt x="6320" y="15687"/>
                    <a:pt x="6508" y="15610"/>
                    <a:pt x="6646" y="15471"/>
                  </a:cubicBezTo>
                  <a:cubicBezTo>
                    <a:pt x="6764" y="15353"/>
                    <a:pt x="6828" y="15202"/>
                    <a:pt x="6849" y="15053"/>
                  </a:cubicBezTo>
                  <a:lnTo>
                    <a:pt x="9628" y="15053"/>
                  </a:lnTo>
                  <a:cubicBezTo>
                    <a:pt x="9649" y="15202"/>
                    <a:pt x="9723" y="15353"/>
                    <a:pt x="9831" y="15471"/>
                  </a:cubicBezTo>
                  <a:cubicBezTo>
                    <a:pt x="9969" y="15610"/>
                    <a:pt x="10161" y="15684"/>
                    <a:pt x="10343" y="15684"/>
                  </a:cubicBezTo>
                  <a:cubicBezTo>
                    <a:pt x="10418" y="15684"/>
                    <a:pt x="10502" y="15674"/>
                    <a:pt x="10566" y="15651"/>
                  </a:cubicBezTo>
                  <a:cubicBezTo>
                    <a:pt x="10897" y="15546"/>
                    <a:pt x="11218" y="15417"/>
                    <a:pt x="11528" y="15289"/>
                  </a:cubicBezTo>
                  <a:cubicBezTo>
                    <a:pt x="11567" y="15347"/>
                    <a:pt x="11631" y="15386"/>
                    <a:pt x="11705" y="15386"/>
                  </a:cubicBezTo>
                  <a:cubicBezTo>
                    <a:pt x="11713" y="15386"/>
                    <a:pt x="11722" y="15385"/>
                    <a:pt x="11730" y="15384"/>
                  </a:cubicBezTo>
                  <a:cubicBezTo>
                    <a:pt x="11871" y="15374"/>
                    <a:pt x="11966" y="15266"/>
                    <a:pt x="11966" y="15128"/>
                  </a:cubicBezTo>
                  <a:lnTo>
                    <a:pt x="11956" y="15087"/>
                  </a:lnTo>
                  <a:cubicBezTo>
                    <a:pt x="13100" y="14510"/>
                    <a:pt x="14081" y="13741"/>
                    <a:pt x="14894" y="12779"/>
                  </a:cubicBezTo>
                  <a:cubicBezTo>
                    <a:pt x="15535" y="12010"/>
                    <a:pt x="16038" y="11154"/>
                    <a:pt x="16399" y="10236"/>
                  </a:cubicBezTo>
                  <a:cubicBezTo>
                    <a:pt x="16474" y="10023"/>
                    <a:pt x="16453" y="9777"/>
                    <a:pt x="16325" y="9585"/>
                  </a:cubicBezTo>
                  <a:lnTo>
                    <a:pt x="14017" y="6026"/>
                  </a:lnTo>
                  <a:cubicBezTo>
                    <a:pt x="13751" y="4980"/>
                    <a:pt x="13269" y="4359"/>
                    <a:pt x="12489" y="4018"/>
                  </a:cubicBezTo>
                  <a:cubicBezTo>
                    <a:pt x="12458" y="4005"/>
                    <a:pt x="12426" y="3999"/>
                    <a:pt x="12395" y="3999"/>
                  </a:cubicBezTo>
                  <a:cubicBezTo>
                    <a:pt x="12298" y="3999"/>
                    <a:pt x="12210" y="4057"/>
                    <a:pt x="12169" y="4147"/>
                  </a:cubicBezTo>
                  <a:cubicBezTo>
                    <a:pt x="12115" y="4265"/>
                    <a:pt x="12179" y="4413"/>
                    <a:pt x="12297" y="4457"/>
                  </a:cubicBezTo>
                  <a:cubicBezTo>
                    <a:pt x="12756" y="4659"/>
                    <a:pt x="13269" y="5023"/>
                    <a:pt x="13558" y="6187"/>
                  </a:cubicBezTo>
                  <a:cubicBezTo>
                    <a:pt x="13569" y="6208"/>
                    <a:pt x="13579" y="6241"/>
                    <a:pt x="13589" y="6262"/>
                  </a:cubicBezTo>
                  <a:lnTo>
                    <a:pt x="15930" y="9841"/>
                  </a:lnTo>
                  <a:cubicBezTo>
                    <a:pt x="15974" y="9915"/>
                    <a:pt x="15974" y="9990"/>
                    <a:pt x="15951" y="10064"/>
                  </a:cubicBezTo>
                  <a:cubicBezTo>
                    <a:pt x="15610" y="10931"/>
                    <a:pt x="15128" y="11741"/>
                    <a:pt x="14520" y="12469"/>
                  </a:cubicBezTo>
                  <a:cubicBezTo>
                    <a:pt x="13461" y="13728"/>
                    <a:pt x="12084" y="14648"/>
                    <a:pt x="10418" y="15192"/>
                  </a:cubicBezTo>
                  <a:cubicBezTo>
                    <a:pt x="10392" y="15202"/>
                    <a:pt x="10367" y="15207"/>
                    <a:pt x="10341" y="15207"/>
                  </a:cubicBezTo>
                  <a:cubicBezTo>
                    <a:pt x="10282" y="15207"/>
                    <a:pt x="10224" y="15180"/>
                    <a:pt x="10172" y="15128"/>
                  </a:cubicBezTo>
                  <a:cubicBezTo>
                    <a:pt x="10107" y="15064"/>
                    <a:pt x="10087" y="14979"/>
                    <a:pt x="10118" y="14894"/>
                  </a:cubicBezTo>
                  <a:lnTo>
                    <a:pt x="10118" y="14882"/>
                  </a:lnTo>
                  <a:lnTo>
                    <a:pt x="10502" y="13771"/>
                  </a:lnTo>
                  <a:cubicBezTo>
                    <a:pt x="10610" y="13495"/>
                    <a:pt x="10877" y="13312"/>
                    <a:pt x="11177" y="13312"/>
                  </a:cubicBezTo>
                  <a:lnTo>
                    <a:pt x="12297" y="13312"/>
                  </a:lnTo>
                  <a:cubicBezTo>
                    <a:pt x="12394" y="13312"/>
                    <a:pt x="12479" y="13269"/>
                    <a:pt x="12523" y="13184"/>
                  </a:cubicBezTo>
                  <a:lnTo>
                    <a:pt x="14102" y="9905"/>
                  </a:lnTo>
                  <a:cubicBezTo>
                    <a:pt x="14135" y="9818"/>
                    <a:pt x="14125" y="9723"/>
                    <a:pt x="14071" y="9659"/>
                  </a:cubicBezTo>
                  <a:lnTo>
                    <a:pt x="12277" y="7308"/>
                  </a:lnTo>
                  <a:lnTo>
                    <a:pt x="12415" y="6252"/>
                  </a:lnTo>
                  <a:cubicBezTo>
                    <a:pt x="12425" y="6113"/>
                    <a:pt x="12341" y="5995"/>
                    <a:pt x="12202" y="5972"/>
                  </a:cubicBezTo>
                  <a:cubicBezTo>
                    <a:pt x="12196" y="5972"/>
                    <a:pt x="12190" y="5971"/>
                    <a:pt x="12184" y="5971"/>
                  </a:cubicBezTo>
                  <a:cubicBezTo>
                    <a:pt x="12063" y="5971"/>
                    <a:pt x="11955" y="6065"/>
                    <a:pt x="11936" y="6187"/>
                  </a:cubicBezTo>
                  <a:lnTo>
                    <a:pt x="11784" y="7351"/>
                  </a:lnTo>
                  <a:lnTo>
                    <a:pt x="11538" y="9295"/>
                  </a:lnTo>
                  <a:cubicBezTo>
                    <a:pt x="11518" y="9423"/>
                    <a:pt x="11615" y="9541"/>
                    <a:pt x="11743" y="9562"/>
                  </a:cubicBezTo>
                  <a:cubicBezTo>
                    <a:pt x="11756" y="9564"/>
                    <a:pt x="11769" y="9565"/>
                    <a:pt x="11781" y="9565"/>
                  </a:cubicBezTo>
                  <a:cubicBezTo>
                    <a:pt x="11896" y="9565"/>
                    <a:pt x="12001" y="9474"/>
                    <a:pt x="12010" y="9359"/>
                  </a:cubicBezTo>
                  <a:lnTo>
                    <a:pt x="12192" y="7992"/>
                  </a:lnTo>
                  <a:lnTo>
                    <a:pt x="13602" y="9831"/>
                  </a:lnTo>
                  <a:lnTo>
                    <a:pt x="12148" y="12830"/>
                  </a:lnTo>
                  <a:lnTo>
                    <a:pt x="11818" y="12830"/>
                  </a:lnTo>
                  <a:lnTo>
                    <a:pt x="11730" y="11497"/>
                  </a:lnTo>
                  <a:lnTo>
                    <a:pt x="11882" y="10408"/>
                  </a:lnTo>
                  <a:cubicBezTo>
                    <a:pt x="11892" y="10279"/>
                    <a:pt x="11794" y="10161"/>
                    <a:pt x="11666" y="10138"/>
                  </a:cubicBezTo>
                  <a:cubicBezTo>
                    <a:pt x="11655" y="10137"/>
                    <a:pt x="11643" y="10136"/>
                    <a:pt x="11632" y="10136"/>
                  </a:cubicBezTo>
                  <a:cubicBezTo>
                    <a:pt x="11518" y="10136"/>
                    <a:pt x="11421" y="10227"/>
                    <a:pt x="11400" y="10343"/>
                  </a:cubicBezTo>
                  <a:lnTo>
                    <a:pt x="11261" y="11464"/>
                  </a:lnTo>
                  <a:cubicBezTo>
                    <a:pt x="11251" y="11474"/>
                    <a:pt x="11251" y="11497"/>
                    <a:pt x="11251" y="11508"/>
                  </a:cubicBezTo>
                  <a:lnTo>
                    <a:pt x="11336" y="12830"/>
                  </a:lnTo>
                  <a:lnTo>
                    <a:pt x="11177" y="12830"/>
                  </a:lnTo>
                  <a:cubicBezTo>
                    <a:pt x="10674" y="12830"/>
                    <a:pt x="10236" y="13141"/>
                    <a:pt x="10043" y="13612"/>
                  </a:cubicBezTo>
                  <a:lnTo>
                    <a:pt x="9723" y="14574"/>
                  </a:lnTo>
                  <a:lnTo>
                    <a:pt x="6764" y="14574"/>
                  </a:lnTo>
                  <a:lnTo>
                    <a:pt x="6433" y="13612"/>
                  </a:lnTo>
                  <a:cubicBezTo>
                    <a:pt x="6251" y="13141"/>
                    <a:pt x="5803" y="12830"/>
                    <a:pt x="5300" y="12830"/>
                  </a:cubicBezTo>
                  <a:lnTo>
                    <a:pt x="5141" y="12830"/>
                  </a:lnTo>
                  <a:lnTo>
                    <a:pt x="5226" y="11508"/>
                  </a:lnTo>
                  <a:lnTo>
                    <a:pt x="5226" y="11464"/>
                  </a:lnTo>
                  <a:lnTo>
                    <a:pt x="4926" y="9136"/>
                  </a:lnTo>
                  <a:lnTo>
                    <a:pt x="4926" y="9136"/>
                  </a:lnTo>
                  <a:cubicBezTo>
                    <a:pt x="5162" y="9382"/>
                    <a:pt x="5462" y="9574"/>
                    <a:pt x="5833" y="9690"/>
                  </a:cubicBezTo>
                  <a:cubicBezTo>
                    <a:pt x="5857" y="9698"/>
                    <a:pt x="5881" y="9702"/>
                    <a:pt x="5905" y="9702"/>
                  </a:cubicBezTo>
                  <a:cubicBezTo>
                    <a:pt x="6002" y="9702"/>
                    <a:pt x="6098" y="9636"/>
                    <a:pt x="6133" y="9541"/>
                  </a:cubicBezTo>
                  <a:cubicBezTo>
                    <a:pt x="6177" y="9413"/>
                    <a:pt x="6113" y="9274"/>
                    <a:pt x="5985" y="9231"/>
                  </a:cubicBezTo>
                  <a:cubicBezTo>
                    <a:pt x="5226" y="8985"/>
                    <a:pt x="4831" y="8397"/>
                    <a:pt x="4692" y="7351"/>
                  </a:cubicBezTo>
                  <a:lnTo>
                    <a:pt x="4541" y="6187"/>
                  </a:lnTo>
                  <a:cubicBezTo>
                    <a:pt x="4531" y="6065"/>
                    <a:pt x="4415" y="5971"/>
                    <a:pt x="4293" y="5971"/>
                  </a:cubicBezTo>
                  <a:cubicBezTo>
                    <a:pt x="4287" y="5971"/>
                    <a:pt x="4281" y="5972"/>
                    <a:pt x="4275" y="5972"/>
                  </a:cubicBezTo>
                  <a:cubicBezTo>
                    <a:pt x="4146" y="5995"/>
                    <a:pt x="4051" y="6113"/>
                    <a:pt x="4072" y="6252"/>
                  </a:cubicBezTo>
                  <a:lnTo>
                    <a:pt x="4200" y="7308"/>
                  </a:lnTo>
                  <a:lnTo>
                    <a:pt x="2405" y="9659"/>
                  </a:lnTo>
                  <a:cubicBezTo>
                    <a:pt x="2352" y="9723"/>
                    <a:pt x="2341" y="9818"/>
                    <a:pt x="2385" y="9905"/>
                  </a:cubicBezTo>
                  <a:lnTo>
                    <a:pt x="3964" y="13184"/>
                  </a:lnTo>
                  <a:cubicBezTo>
                    <a:pt x="4008" y="13269"/>
                    <a:pt x="4093" y="13312"/>
                    <a:pt x="4180" y="13312"/>
                  </a:cubicBezTo>
                  <a:lnTo>
                    <a:pt x="5300" y="13312"/>
                  </a:lnTo>
                  <a:cubicBezTo>
                    <a:pt x="5610" y="13312"/>
                    <a:pt x="5867" y="13495"/>
                    <a:pt x="5985" y="13771"/>
                  </a:cubicBezTo>
                  <a:lnTo>
                    <a:pt x="6359" y="14882"/>
                  </a:lnTo>
                  <a:lnTo>
                    <a:pt x="6359" y="14894"/>
                  </a:lnTo>
                  <a:cubicBezTo>
                    <a:pt x="6390" y="14979"/>
                    <a:pt x="6369" y="15064"/>
                    <a:pt x="6305" y="15128"/>
                  </a:cubicBezTo>
                  <a:cubicBezTo>
                    <a:pt x="6260" y="15180"/>
                    <a:pt x="6199" y="15207"/>
                    <a:pt x="6137" y="15207"/>
                  </a:cubicBezTo>
                  <a:cubicBezTo>
                    <a:pt x="6111" y="15207"/>
                    <a:pt x="6084" y="15202"/>
                    <a:pt x="6059" y="15192"/>
                  </a:cubicBezTo>
                  <a:cubicBezTo>
                    <a:pt x="4392" y="14648"/>
                    <a:pt x="3013" y="13728"/>
                    <a:pt x="1957" y="12469"/>
                  </a:cubicBezTo>
                  <a:cubicBezTo>
                    <a:pt x="1347" y="11741"/>
                    <a:pt x="867" y="10931"/>
                    <a:pt x="536" y="10064"/>
                  </a:cubicBezTo>
                  <a:cubicBezTo>
                    <a:pt x="503" y="9990"/>
                    <a:pt x="513" y="9915"/>
                    <a:pt x="557" y="9841"/>
                  </a:cubicBezTo>
                  <a:lnTo>
                    <a:pt x="2885" y="6262"/>
                  </a:lnTo>
                  <a:cubicBezTo>
                    <a:pt x="2908" y="6241"/>
                    <a:pt x="2918" y="6208"/>
                    <a:pt x="2918" y="6187"/>
                  </a:cubicBezTo>
                  <a:cubicBezTo>
                    <a:pt x="3269" y="4788"/>
                    <a:pt x="3944" y="4413"/>
                    <a:pt x="5064" y="4221"/>
                  </a:cubicBezTo>
                  <a:lnTo>
                    <a:pt x="6305" y="4008"/>
                  </a:lnTo>
                  <a:cubicBezTo>
                    <a:pt x="6721" y="3934"/>
                    <a:pt x="7031" y="3559"/>
                    <a:pt x="7031" y="3131"/>
                  </a:cubicBezTo>
                  <a:lnTo>
                    <a:pt x="7031" y="3077"/>
                  </a:lnTo>
                  <a:cubicBezTo>
                    <a:pt x="7405" y="3334"/>
                    <a:pt x="7820" y="3472"/>
                    <a:pt x="8238" y="3472"/>
                  </a:cubicBezTo>
                  <a:cubicBezTo>
                    <a:pt x="8667" y="3472"/>
                    <a:pt x="9072" y="3334"/>
                    <a:pt x="9456" y="3077"/>
                  </a:cubicBezTo>
                  <a:lnTo>
                    <a:pt x="9456" y="3131"/>
                  </a:lnTo>
                  <a:cubicBezTo>
                    <a:pt x="9456" y="3559"/>
                    <a:pt x="9756" y="3934"/>
                    <a:pt x="10182" y="4008"/>
                  </a:cubicBezTo>
                  <a:lnTo>
                    <a:pt x="11410" y="4221"/>
                  </a:lnTo>
                  <a:cubicBezTo>
                    <a:pt x="11424" y="4223"/>
                    <a:pt x="11438" y="4224"/>
                    <a:pt x="11452" y="4224"/>
                  </a:cubicBezTo>
                  <a:cubicBezTo>
                    <a:pt x="11573" y="4224"/>
                    <a:pt x="11670" y="4144"/>
                    <a:pt x="11700" y="4029"/>
                  </a:cubicBezTo>
                  <a:cubicBezTo>
                    <a:pt x="11720" y="3900"/>
                    <a:pt x="11636" y="3772"/>
                    <a:pt x="11497" y="3752"/>
                  </a:cubicBezTo>
                  <a:lnTo>
                    <a:pt x="10269" y="3526"/>
                  </a:lnTo>
                  <a:cubicBezTo>
                    <a:pt x="10077" y="3495"/>
                    <a:pt x="9936" y="3334"/>
                    <a:pt x="9936" y="3131"/>
                  </a:cubicBezTo>
                  <a:lnTo>
                    <a:pt x="9936" y="2662"/>
                  </a:lnTo>
                  <a:cubicBezTo>
                    <a:pt x="10013" y="2575"/>
                    <a:pt x="10087" y="2480"/>
                    <a:pt x="10161" y="2383"/>
                  </a:cubicBezTo>
                  <a:cubicBezTo>
                    <a:pt x="10641" y="1765"/>
                    <a:pt x="10930" y="962"/>
                    <a:pt x="10930" y="237"/>
                  </a:cubicBezTo>
                  <a:cubicBezTo>
                    <a:pt x="10930" y="108"/>
                    <a:pt x="10823" y="1"/>
                    <a:pt x="10684" y="1"/>
                  </a:cubicBezTo>
                  <a:cubicBezTo>
                    <a:pt x="10556" y="1"/>
                    <a:pt x="10448" y="108"/>
                    <a:pt x="10448" y="237"/>
                  </a:cubicBezTo>
                  <a:cubicBezTo>
                    <a:pt x="10448" y="857"/>
                    <a:pt x="10192" y="1549"/>
                    <a:pt x="9787" y="2095"/>
                  </a:cubicBezTo>
                  <a:cubicBezTo>
                    <a:pt x="9338" y="2672"/>
                    <a:pt x="8795" y="2993"/>
                    <a:pt x="8238" y="2993"/>
                  </a:cubicBezTo>
                  <a:cubicBezTo>
                    <a:pt x="7682" y="2993"/>
                    <a:pt x="7138" y="2672"/>
                    <a:pt x="6700" y="2095"/>
                  </a:cubicBezTo>
                  <a:cubicBezTo>
                    <a:pt x="6282" y="1549"/>
                    <a:pt x="6039" y="857"/>
                    <a:pt x="6039" y="237"/>
                  </a:cubicBezTo>
                  <a:cubicBezTo>
                    <a:pt x="6039" y="108"/>
                    <a:pt x="5931" y="1"/>
                    <a:pt x="5792"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76" name="Google Shape;2276;p27"/>
          <p:cNvSpPr/>
          <p:nvPr/>
        </p:nvSpPr>
        <p:spPr>
          <a:xfrm>
            <a:off x="2243893" y="3266714"/>
            <a:ext cx="620700" cy="582600"/>
          </a:xfrm>
          <a:prstGeom prst="pie">
            <a:avLst>
              <a:gd fmla="val 8401077" name="adj1"/>
              <a:gd fmla="val 10828922" name="adj2"/>
            </a:avLst>
          </a:pr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7" name="Google Shape;2277;p27"/>
          <p:cNvSpPr txBox="1"/>
          <p:nvPr/>
        </p:nvSpPr>
        <p:spPr>
          <a:xfrm>
            <a:off x="1673600" y="2752125"/>
            <a:ext cx="1812900" cy="33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solidFill>
                  <a:srgbClr val="83C5BE"/>
                </a:solidFill>
                <a:latin typeface="Lora"/>
                <a:ea typeface="Lora"/>
                <a:cs typeface="Lora"/>
                <a:sym typeface="Lora"/>
              </a:rPr>
              <a:t> Male represent &lt;</a:t>
            </a:r>
            <a:r>
              <a:rPr b="1" lang="en-GB" sz="1100">
                <a:solidFill>
                  <a:srgbClr val="83C5BE"/>
                </a:solidFill>
                <a:latin typeface="Lora"/>
                <a:ea typeface="Lora"/>
                <a:cs typeface="Lora"/>
                <a:sym typeface="Lora"/>
              </a:rPr>
              <a:t>1% of patients with breast cancer</a:t>
            </a:r>
            <a:endParaRPr b="1" sz="1100">
              <a:solidFill>
                <a:srgbClr val="83C5BE"/>
              </a:solidFill>
              <a:latin typeface="Lora"/>
              <a:ea typeface="Lora"/>
              <a:cs typeface="Lora"/>
              <a:sym typeface="Lora"/>
            </a:endParaRPr>
          </a:p>
        </p:txBody>
      </p:sp>
      <p:sp>
        <p:nvSpPr>
          <p:cNvPr id="2278" name="Google Shape;2278;p27"/>
          <p:cNvSpPr txBox="1"/>
          <p:nvPr/>
        </p:nvSpPr>
        <p:spPr>
          <a:xfrm>
            <a:off x="3901751" y="2904550"/>
            <a:ext cx="2257200" cy="33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100">
                <a:solidFill>
                  <a:srgbClr val="83C5BE"/>
                </a:solidFill>
                <a:latin typeface="Lora"/>
                <a:ea typeface="Lora"/>
                <a:cs typeface="Lora"/>
                <a:sym typeface="Lora"/>
              </a:rPr>
              <a:t>The most common malignancy in women, comprising 18% of all female cancers.</a:t>
            </a:r>
            <a:endParaRPr b="1" sz="1100">
              <a:solidFill>
                <a:srgbClr val="83C5BE"/>
              </a:solidFill>
              <a:latin typeface="Lora"/>
              <a:ea typeface="Lora"/>
              <a:cs typeface="Lora"/>
              <a:sym typeface="Lora"/>
            </a:endParaRPr>
          </a:p>
          <a:p>
            <a:pPr indent="0" lvl="0" marL="0" rtl="0" algn="ctr">
              <a:spcBef>
                <a:spcPts val="0"/>
              </a:spcBef>
              <a:spcAft>
                <a:spcPts val="0"/>
              </a:spcAft>
              <a:buClr>
                <a:schemeClr val="dk1"/>
              </a:buClr>
              <a:buSzPts val="1100"/>
              <a:buFont typeface="Arial"/>
              <a:buNone/>
            </a:pPr>
            <a:r>
              <a:t/>
            </a:r>
            <a:endParaRPr b="1" sz="1100">
              <a:solidFill>
                <a:srgbClr val="83C5BE"/>
              </a:solidFill>
              <a:latin typeface="Lora"/>
              <a:ea typeface="Lora"/>
              <a:cs typeface="Lora"/>
              <a:sym typeface="Lora"/>
            </a:endParaRPr>
          </a:p>
          <a:p>
            <a:pPr indent="0" lvl="0" marL="0" rtl="0" algn="ctr">
              <a:spcBef>
                <a:spcPts val="0"/>
              </a:spcBef>
              <a:spcAft>
                <a:spcPts val="0"/>
              </a:spcAft>
              <a:buNone/>
            </a:pPr>
            <a:r>
              <a:t/>
            </a:r>
            <a:endParaRPr b="1" sz="1100">
              <a:solidFill>
                <a:srgbClr val="83C5BE"/>
              </a:solidFill>
              <a:latin typeface="Lora"/>
              <a:ea typeface="Lora"/>
              <a:cs typeface="Lora"/>
              <a:sym typeface="Lora"/>
            </a:endParaRPr>
          </a:p>
        </p:txBody>
      </p:sp>
      <p:sp>
        <p:nvSpPr>
          <p:cNvPr id="2279" name="Google Shape;2279;p27"/>
          <p:cNvSpPr/>
          <p:nvPr/>
        </p:nvSpPr>
        <p:spPr>
          <a:xfrm>
            <a:off x="4686341" y="3266724"/>
            <a:ext cx="620700" cy="582600"/>
          </a:xfrm>
          <a:prstGeom prst="pie">
            <a:avLst>
              <a:gd fmla="val 6899448" name="adj1"/>
              <a:gd fmla="val 16200000" name="adj2"/>
            </a:avLst>
          </a:pr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80" name="Google Shape;2280;p27"/>
          <p:cNvGrpSpPr/>
          <p:nvPr/>
        </p:nvGrpSpPr>
        <p:grpSpPr>
          <a:xfrm>
            <a:off x="2321630" y="3339442"/>
            <a:ext cx="465291" cy="436542"/>
            <a:chOff x="2844122" y="4060658"/>
            <a:chExt cx="552931" cy="552935"/>
          </a:xfrm>
        </p:grpSpPr>
        <p:sp>
          <p:nvSpPr>
            <p:cNvPr id="2281" name="Google Shape;2281;p27"/>
            <p:cNvSpPr/>
            <p:nvPr/>
          </p:nvSpPr>
          <p:spPr>
            <a:xfrm>
              <a:off x="2974821" y="4060658"/>
              <a:ext cx="422232" cy="552935"/>
            </a:xfrm>
            <a:custGeom>
              <a:rect b="b" l="l" r="r" t="t"/>
              <a:pathLst>
                <a:path extrusionOk="0" h="16410" w="12531">
                  <a:moveTo>
                    <a:pt x="4326" y="0"/>
                  </a:moveTo>
                  <a:lnTo>
                    <a:pt x="0" y="8205"/>
                  </a:lnTo>
                  <a:lnTo>
                    <a:pt x="4326" y="16409"/>
                  </a:lnTo>
                  <a:cubicBezTo>
                    <a:pt x="8856" y="16409"/>
                    <a:pt x="12530" y="12735"/>
                    <a:pt x="12530" y="8205"/>
                  </a:cubicBezTo>
                  <a:cubicBezTo>
                    <a:pt x="12530" y="3674"/>
                    <a:pt x="8856" y="0"/>
                    <a:pt x="4326" y="0"/>
                  </a:cubicBezTo>
                  <a:close/>
                </a:path>
              </a:pathLst>
            </a:custGeom>
            <a:solidFill>
              <a:srgbClr val="F9B9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2" name="Google Shape;2282;p27"/>
            <p:cNvSpPr/>
            <p:nvPr/>
          </p:nvSpPr>
          <p:spPr>
            <a:xfrm>
              <a:off x="2844122" y="4060658"/>
              <a:ext cx="276467" cy="552935"/>
            </a:xfrm>
            <a:custGeom>
              <a:rect b="b" l="l" r="r" t="t"/>
              <a:pathLst>
                <a:path extrusionOk="0" h="16410" w="8205">
                  <a:moveTo>
                    <a:pt x="8205" y="0"/>
                  </a:moveTo>
                  <a:cubicBezTo>
                    <a:pt x="3677" y="0"/>
                    <a:pt x="0" y="3674"/>
                    <a:pt x="0" y="8205"/>
                  </a:cubicBezTo>
                  <a:cubicBezTo>
                    <a:pt x="0" y="12735"/>
                    <a:pt x="3677" y="16409"/>
                    <a:pt x="8205" y="16409"/>
                  </a:cubicBezTo>
                  <a:lnTo>
                    <a:pt x="8205" y="0"/>
                  </a:lnTo>
                  <a:close/>
                </a:path>
              </a:pathLst>
            </a:custGeom>
            <a:solidFill>
              <a:srgbClr val="F9EA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3" name="Google Shape;2283;p27"/>
            <p:cNvSpPr/>
            <p:nvPr/>
          </p:nvSpPr>
          <p:spPr>
            <a:xfrm>
              <a:off x="3056529" y="4215816"/>
              <a:ext cx="185356" cy="242941"/>
            </a:xfrm>
            <a:custGeom>
              <a:rect b="b" l="l" r="r" t="t"/>
              <a:pathLst>
                <a:path extrusionOk="0" h="7210" w="5501">
                  <a:moveTo>
                    <a:pt x="1901" y="0"/>
                  </a:moveTo>
                  <a:lnTo>
                    <a:pt x="1" y="3600"/>
                  </a:lnTo>
                  <a:lnTo>
                    <a:pt x="1901" y="7210"/>
                  </a:lnTo>
                  <a:cubicBezTo>
                    <a:pt x="3888" y="7210"/>
                    <a:pt x="5500" y="5597"/>
                    <a:pt x="5500" y="3600"/>
                  </a:cubicBezTo>
                  <a:cubicBezTo>
                    <a:pt x="5500" y="1613"/>
                    <a:pt x="3888" y="0"/>
                    <a:pt x="1901" y="0"/>
                  </a:cubicBezTo>
                  <a:close/>
                </a:path>
              </a:pathLst>
            </a:custGeom>
            <a:solidFill>
              <a:srgbClr val="C83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4" name="Google Shape;2284;p27"/>
            <p:cNvSpPr/>
            <p:nvPr/>
          </p:nvSpPr>
          <p:spPr>
            <a:xfrm>
              <a:off x="2998912" y="4215816"/>
              <a:ext cx="121673" cy="242941"/>
            </a:xfrm>
            <a:custGeom>
              <a:rect b="b" l="l" r="r" t="t"/>
              <a:pathLst>
                <a:path extrusionOk="0" h="7210" w="3611">
                  <a:moveTo>
                    <a:pt x="3611" y="0"/>
                  </a:moveTo>
                  <a:cubicBezTo>
                    <a:pt x="1613" y="0"/>
                    <a:pt x="1" y="1613"/>
                    <a:pt x="1" y="3600"/>
                  </a:cubicBezTo>
                  <a:cubicBezTo>
                    <a:pt x="1" y="5597"/>
                    <a:pt x="1613" y="7210"/>
                    <a:pt x="3611" y="7210"/>
                  </a:cubicBezTo>
                  <a:lnTo>
                    <a:pt x="3611" y="0"/>
                  </a:lnTo>
                  <a:close/>
                </a:path>
              </a:pathLst>
            </a:custGeom>
            <a:solidFill>
              <a:srgbClr val="DD5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5" name="Google Shape;2285;p27"/>
            <p:cNvSpPr/>
            <p:nvPr/>
          </p:nvSpPr>
          <p:spPr>
            <a:xfrm>
              <a:off x="3090661" y="4280609"/>
              <a:ext cx="86428" cy="113350"/>
            </a:xfrm>
            <a:custGeom>
              <a:rect b="b" l="l" r="r" t="t"/>
              <a:pathLst>
                <a:path extrusionOk="0" h="3364" w="2565">
                  <a:moveTo>
                    <a:pt x="888" y="0"/>
                  </a:moveTo>
                  <a:lnTo>
                    <a:pt x="1" y="1677"/>
                  </a:lnTo>
                  <a:lnTo>
                    <a:pt x="888" y="3364"/>
                  </a:lnTo>
                  <a:cubicBezTo>
                    <a:pt x="1818" y="3364"/>
                    <a:pt x="2564" y="2605"/>
                    <a:pt x="2564" y="1677"/>
                  </a:cubicBezTo>
                  <a:cubicBezTo>
                    <a:pt x="2564" y="746"/>
                    <a:pt x="1818" y="0"/>
                    <a:pt x="888" y="0"/>
                  </a:cubicBezTo>
                  <a:close/>
                </a:path>
              </a:pathLst>
            </a:custGeom>
            <a:solidFill>
              <a:srgbClr val="BE25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6" name="Google Shape;2286;p27"/>
            <p:cNvSpPr/>
            <p:nvPr/>
          </p:nvSpPr>
          <p:spPr>
            <a:xfrm>
              <a:off x="3063706" y="4280609"/>
              <a:ext cx="56877" cy="113350"/>
            </a:xfrm>
            <a:custGeom>
              <a:rect b="b" l="l" r="r" t="t"/>
              <a:pathLst>
                <a:path extrusionOk="0" h="3364" w="1688">
                  <a:moveTo>
                    <a:pt x="1688" y="0"/>
                  </a:moveTo>
                  <a:cubicBezTo>
                    <a:pt x="760" y="0"/>
                    <a:pt x="1" y="746"/>
                    <a:pt x="1" y="1677"/>
                  </a:cubicBezTo>
                  <a:cubicBezTo>
                    <a:pt x="1" y="2605"/>
                    <a:pt x="760" y="3364"/>
                    <a:pt x="1688" y="3364"/>
                  </a:cubicBezTo>
                  <a:lnTo>
                    <a:pt x="1688" y="0"/>
                  </a:lnTo>
                  <a:close/>
                </a:path>
              </a:pathLst>
            </a:custGeom>
            <a:solidFill>
              <a:srgbClr val="F9B9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87" name="Google Shape;2287;p27"/>
          <p:cNvGrpSpPr/>
          <p:nvPr/>
        </p:nvGrpSpPr>
        <p:grpSpPr>
          <a:xfrm>
            <a:off x="4764073" y="3339451"/>
            <a:ext cx="465291" cy="436542"/>
            <a:chOff x="5746610" y="4060671"/>
            <a:chExt cx="552931" cy="552935"/>
          </a:xfrm>
        </p:grpSpPr>
        <p:sp>
          <p:nvSpPr>
            <p:cNvPr id="2288" name="Google Shape;2288;p27"/>
            <p:cNvSpPr/>
            <p:nvPr/>
          </p:nvSpPr>
          <p:spPr>
            <a:xfrm>
              <a:off x="5877309" y="4060671"/>
              <a:ext cx="422232" cy="552935"/>
            </a:xfrm>
            <a:custGeom>
              <a:rect b="b" l="l" r="r" t="t"/>
              <a:pathLst>
                <a:path extrusionOk="0" h="16410" w="12531">
                  <a:moveTo>
                    <a:pt x="4326" y="0"/>
                  </a:moveTo>
                  <a:lnTo>
                    <a:pt x="0" y="8205"/>
                  </a:lnTo>
                  <a:lnTo>
                    <a:pt x="4326" y="16409"/>
                  </a:lnTo>
                  <a:cubicBezTo>
                    <a:pt x="8856" y="16409"/>
                    <a:pt x="12530" y="12735"/>
                    <a:pt x="12530" y="8205"/>
                  </a:cubicBezTo>
                  <a:cubicBezTo>
                    <a:pt x="12530" y="3674"/>
                    <a:pt x="8856" y="0"/>
                    <a:pt x="4326" y="0"/>
                  </a:cubicBezTo>
                  <a:close/>
                </a:path>
              </a:pathLst>
            </a:custGeom>
            <a:solidFill>
              <a:srgbClr val="F9B9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9" name="Google Shape;2289;p27"/>
            <p:cNvSpPr/>
            <p:nvPr/>
          </p:nvSpPr>
          <p:spPr>
            <a:xfrm>
              <a:off x="5746610" y="4060671"/>
              <a:ext cx="276467" cy="552935"/>
            </a:xfrm>
            <a:custGeom>
              <a:rect b="b" l="l" r="r" t="t"/>
              <a:pathLst>
                <a:path extrusionOk="0" h="16410" w="8205">
                  <a:moveTo>
                    <a:pt x="8205" y="0"/>
                  </a:moveTo>
                  <a:cubicBezTo>
                    <a:pt x="3677" y="0"/>
                    <a:pt x="0" y="3674"/>
                    <a:pt x="0" y="8205"/>
                  </a:cubicBezTo>
                  <a:cubicBezTo>
                    <a:pt x="0" y="12735"/>
                    <a:pt x="3677" y="16409"/>
                    <a:pt x="8205" y="16409"/>
                  </a:cubicBezTo>
                  <a:lnTo>
                    <a:pt x="8205" y="0"/>
                  </a:lnTo>
                  <a:close/>
                </a:path>
              </a:pathLst>
            </a:custGeom>
            <a:solidFill>
              <a:srgbClr val="F9EA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0" name="Google Shape;2290;p27"/>
            <p:cNvSpPr/>
            <p:nvPr/>
          </p:nvSpPr>
          <p:spPr>
            <a:xfrm>
              <a:off x="5959017" y="4215829"/>
              <a:ext cx="185356" cy="242941"/>
            </a:xfrm>
            <a:custGeom>
              <a:rect b="b" l="l" r="r" t="t"/>
              <a:pathLst>
                <a:path extrusionOk="0" h="7210" w="5501">
                  <a:moveTo>
                    <a:pt x="1901" y="0"/>
                  </a:moveTo>
                  <a:lnTo>
                    <a:pt x="1" y="3600"/>
                  </a:lnTo>
                  <a:lnTo>
                    <a:pt x="1901" y="7210"/>
                  </a:lnTo>
                  <a:cubicBezTo>
                    <a:pt x="3888" y="7210"/>
                    <a:pt x="5500" y="5597"/>
                    <a:pt x="5500" y="3600"/>
                  </a:cubicBezTo>
                  <a:cubicBezTo>
                    <a:pt x="5500" y="1613"/>
                    <a:pt x="3888" y="0"/>
                    <a:pt x="1901" y="0"/>
                  </a:cubicBezTo>
                  <a:close/>
                </a:path>
              </a:pathLst>
            </a:custGeom>
            <a:solidFill>
              <a:srgbClr val="C83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1" name="Google Shape;2291;p27"/>
            <p:cNvSpPr/>
            <p:nvPr/>
          </p:nvSpPr>
          <p:spPr>
            <a:xfrm>
              <a:off x="5901400" y="4215829"/>
              <a:ext cx="121673" cy="242941"/>
            </a:xfrm>
            <a:custGeom>
              <a:rect b="b" l="l" r="r" t="t"/>
              <a:pathLst>
                <a:path extrusionOk="0" h="7210" w="3611">
                  <a:moveTo>
                    <a:pt x="3611" y="0"/>
                  </a:moveTo>
                  <a:cubicBezTo>
                    <a:pt x="1613" y="0"/>
                    <a:pt x="1" y="1613"/>
                    <a:pt x="1" y="3600"/>
                  </a:cubicBezTo>
                  <a:cubicBezTo>
                    <a:pt x="1" y="5597"/>
                    <a:pt x="1613" y="7210"/>
                    <a:pt x="3611" y="7210"/>
                  </a:cubicBezTo>
                  <a:lnTo>
                    <a:pt x="3611" y="0"/>
                  </a:lnTo>
                  <a:close/>
                </a:path>
              </a:pathLst>
            </a:custGeom>
            <a:solidFill>
              <a:srgbClr val="DD5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2" name="Google Shape;2292;p27"/>
            <p:cNvSpPr/>
            <p:nvPr/>
          </p:nvSpPr>
          <p:spPr>
            <a:xfrm>
              <a:off x="5993149" y="4280621"/>
              <a:ext cx="86428" cy="113350"/>
            </a:xfrm>
            <a:custGeom>
              <a:rect b="b" l="l" r="r" t="t"/>
              <a:pathLst>
                <a:path extrusionOk="0" h="3364" w="2565">
                  <a:moveTo>
                    <a:pt x="888" y="0"/>
                  </a:moveTo>
                  <a:lnTo>
                    <a:pt x="1" y="1677"/>
                  </a:lnTo>
                  <a:lnTo>
                    <a:pt x="888" y="3364"/>
                  </a:lnTo>
                  <a:cubicBezTo>
                    <a:pt x="1818" y="3364"/>
                    <a:pt x="2564" y="2605"/>
                    <a:pt x="2564" y="1677"/>
                  </a:cubicBezTo>
                  <a:cubicBezTo>
                    <a:pt x="2564" y="746"/>
                    <a:pt x="1818" y="0"/>
                    <a:pt x="888" y="0"/>
                  </a:cubicBezTo>
                  <a:close/>
                </a:path>
              </a:pathLst>
            </a:custGeom>
            <a:solidFill>
              <a:srgbClr val="BE25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3" name="Google Shape;2293;p27"/>
            <p:cNvSpPr/>
            <p:nvPr/>
          </p:nvSpPr>
          <p:spPr>
            <a:xfrm>
              <a:off x="5966193" y="4280621"/>
              <a:ext cx="56877" cy="113350"/>
            </a:xfrm>
            <a:custGeom>
              <a:rect b="b" l="l" r="r" t="t"/>
              <a:pathLst>
                <a:path extrusionOk="0" h="3364" w="1688">
                  <a:moveTo>
                    <a:pt x="1688" y="0"/>
                  </a:moveTo>
                  <a:cubicBezTo>
                    <a:pt x="760" y="0"/>
                    <a:pt x="1" y="746"/>
                    <a:pt x="1" y="1677"/>
                  </a:cubicBezTo>
                  <a:cubicBezTo>
                    <a:pt x="1" y="2605"/>
                    <a:pt x="760" y="3364"/>
                    <a:pt x="1688" y="3364"/>
                  </a:cubicBezTo>
                  <a:lnTo>
                    <a:pt x="1688" y="0"/>
                  </a:lnTo>
                  <a:close/>
                </a:path>
              </a:pathLst>
            </a:custGeom>
            <a:solidFill>
              <a:srgbClr val="F9B9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7" name="Shape 2297"/>
        <p:cNvGrpSpPr/>
        <p:nvPr/>
      </p:nvGrpSpPr>
      <p:grpSpPr>
        <a:xfrm>
          <a:off x="0" y="0"/>
          <a:ext cx="0" cy="0"/>
          <a:chOff x="0" y="0"/>
          <a:chExt cx="0" cy="0"/>
        </a:xfrm>
      </p:grpSpPr>
      <p:sp>
        <p:nvSpPr>
          <p:cNvPr id="2298" name="Google Shape;2298;p28"/>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99" name="Google Shape;2299;p28"/>
          <p:cNvGrpSpPr/>
          <p:nvPr/>
        </p:nvGrpSpPr>
        <p:grpSpPr>
          <a:xfrm>
            <a:off x="323344" y="4161590"/>
            <a:ext cx="467181" cy="476434"/>
            <a:chOff x="2410712" y="2415450"/>
            <a:chExt cx="312600" cy="312600"/>
          </a:xfrm>
        </p:grpSpPr>
        <p:sp>
          <p:nvSpPr>
            <p:cNvPr id="2300" name="Google Shape;2300;p28"/>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1" name="Google Shape;2301;p28"/>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02" name="Google Shape;2302;p28"/>
          <p:cNvSpPr txBox="1"/>
          <p:nvPr/>
        </p:nvSpPr>
        <p:spPr>
          <a:xfrm>
            <a:off x="780625" y="4188225"/>
            <a:ext cx="3440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Pathology of breast cancer</a:t>
            </a:r>
            <a:r>
              <a:rPr b="1" lang="en-GB" sz="1800">
                <a:solidFill>
                  <a:srgbClr val="006D77"/>
                </a:solidFill>
                <a:highlight>
                  <a:srgbClr val="EDF9F9"/>
                </a:highlight>
                <a:latin typeface="Lora"/>
                <a:ea typeface="Lora"/>
                <a:cs typeface="Lora"/>
                <a:sym typeface="Lora"/>
              </a:rPr>
              <a:t>:</a:t>
            </a:r>
            <a:endParaRPr b="1" sz="1800">
              <a:solidFill>
                <a:srgbClr val="006D77"/>
              </a:solidFill>
              <a:highlight>
                <a:srgbClr val="EDF9F9"/>
              </a:highlight>
              <a:latin typeface="Lora"/>
              <a:ea typeface="Lora"/>
              <a:cs typeface="Lora"/>
              <a:sym typeface="Lora"/>
            </a:endParaRPr>
          </a:p>
        </p:txBody>
      </p:sp>
      <p:sp>
        <p:nvSpPr>
          <p:cNvPr id="2303" name="Google Shape;2303;p28"/>
          <p:cNvSpPr txBox="1"/>
          <p:nvPr/>
        </p:nvSpPr>
        <p:spPr>
          <a:xfrm>
            <a:off x="323350" y="4701650"/>
            <a:ext cx="6822300" cy="15582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Breast cancers are derived from epithelial cells that line the terminal duct lobular unit. </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Breast cancer is classified into:</a:t>
            </a:r>
            <a:r>
              <a:rPr b="1" lang="en-GB" sz="1100">
                <a:solidFill>
                  <a:srgbClr val="1C4588"/>
                </a:solidFill>
                <a:latin typeface="Mada"/>
                <a:ea typeface="Mada"/>
                <a:cs typeface="Mada"/>
                <a:sym typeface="Mada"/>
              </a:rPr>
              <a:t> </a:t>
            </a:r>
            <a:endParaRPr b="1" sz="11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b="1" lang="en-GB" sz="1100">
                <a:solidFill>
                  <a:srgbClr val="1C4588"/>
                </a:solidFill>
                <a:latin typeface="Mada"/>
                <a:ea typeface="Mada"/>
                <a:cs typeface="Mada"/>
                <a:sym typeface="Mada"/>
              </a:rPr>
              <a:t>In situ</a:t>
            </a:r>
            <a:r>
              <a:rPr lang="en-GB" sz="1100">
                <a:solidFill>
                  <a:srgbClr val="1C4588"/>
                </a:solidFill>
                <a:latin typeface="Mada"/>
                <a:ea typeface="Mada"/>
                <a:cs typeface="Mada"/>
                <a:sym typeface="Mada"/>
              </a:rPr>
              <a:t> </a:t>
            </a:r>
            <a:r>
              <a:rPr b="1" lang="en-GB" sz="1100">
                <a:solidFill>
                  <a:srgbClr val="1C4588"/>
                </a:solidFill>
                <a:latin typeface="Mada"/>
                <a:ea typeface="Mada"/>
                <a:cs typeface="Mada"/>
                <a:sym typeface="Mada"/>
              </a:rPr>
              <a:t>(noninvasive).</a:t>
            </a:r>
            <a:r>
              <a:rPr lang="en-GB" sz="1100">
                <a:solidFill>
                  <a:srgbClr val="1C4588"/>
                </a:solidFill>
                <a:latin typeface="Mada"/>
                <a:ea typeface="Mada"/>
                <a:cs typeface="Mada"/>
                <a:sym typeface="Mada"/>
              </a:rPr>
              <a:t> </a:t>
            </a:r>
            <a:endParaRPr sz="11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b="1" lang="en-GB" sz="1100">
                <a:solidFill>
                  <a:srgbClr val="1C4588"/>
                </a:solidFill>
                <a:latin typeface="Mada"/>
                <a:ea typeface="Mada"/>
                <a:cs typeface="Mada"/>
                <a:sym typeface="Mada"/>
              </a:rPr>
              <a:t>Invasive</a:t>
            </a:r>
            <a:r>
              <a:rPr lang="en-GB" sz="1100">
                <a:solidFill>
                  <a:srgbClr val="1C4588"/>
                </a:solidFill>
                <a:latin typeface="Mada"/>
                <a:ea typeface="Mada"/>
                <a:cs typeface="Mada"/>
                <a:sym typeface="Mada"/>
              </a:rPr>
              <a:t>. </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Both </a:t>
            </a:r>
            <a:r>
              <a:rPr b="1" lang="en-GB" sz="1100">
                <a:solidFill>
                  <a:srgbClr val="1C4588"/>
                </a:solidFill>
                <a:latin typeface="Mada"/>
                <a:ea typeface="Mada"/>
                <a:cs typeface="Mada"/>
                <a:sym typeface="Mada"/>
              </a:rPr>
              <a:t>in situ</a:t>
            </a:r>
            <a:r>
              <a:rPr lang="en-GB" sz="1100">
                <a:solidFill>
                  <a:srgbClr val="1C4588"/>
                </a:solidFill>
                <a:latin typeface="Mada"/>
                <a:ea typeface="Mada"/>
                <a:cs typeface="Mada"/>
                <a:sym typeface="Mada"/>
              </a:rPr>
              <a:t> and </a:t>
            </a:r>
            <a:r>
              <a:rPr b="1" lang="en-GB" sz="1100">
                <a:solidFill>
                  <a:srgbClr val="1C4588"/>
                </a:solidFill>
                <a:latin typeface="Mada"/>
                <a:ea typeface="Mada"/>
                <a:cs typeface="Mada"/>
                <a:sym typeface="Mada"/>
              </a:rPr>
              <a:t>invasive</a:t>
            </a:r>
            <a:r>
              <a:rPr lang="en-GB" sz="1100">
                <a:solidFill>
                  <a:srgbClr val="1C4588"/>
                </a:solidFill>
                <a:latin typeface="Mada"/>
                <a:ea typeface="Mada"/>
                <a:cs typeface="Mada"/>
                <a:sym typeface="Mada"/>
              </a:rPr>
              <a:t> cancers have characteristic patterns by which they are classified.</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The most commonly used classification of </a:t>
            </a:r>
            <a:r>
              <a:rPr b="1" lang="en-GB" sz="1100">
                <a:solidFill>
                  <a:srgbClr val="1C4588"/>
                </a:solidFill>
                <a:latin typeface="Mada"/>
                <a:ea typeface="Mada"/>
                <a:cs typeface="Mada"/>
                <a:sym typeface="Mada"/>
              </a:rPr>
              <a:t>invasive</a:t>
            </a:r>
            <a:r>
              <a:rPr lang="en-GB" sz="1100">
                <a:solidFill>
                  <a:srgbClr val="1C4588"/>
                </a:solidFill>
                <a:latin typeface="Mada"/>
                <a:ea typeface="Mada"/>
                <a:cs typeface="Mada"/>
                <a:sym typeface="Mada"/>
              </a:rPr>
              <a:t> cancers divides them into </a:t>
            </a:r>
            <a:r>
              <a:rPr b="1" lang="en-GB" sz="1100">
                <a:solidFill>
                  <a:srgbClr val="1C4588"/>
                </a:solidFill>
                <a:latin typeface="Mada"/>
                <a:ea typeface="Mada"/>
                <a:cs typeface="Mada"/>
                <a:sym typeface="Mada"/>
              </a:rPr>
              <a:t>ductal</a:t>
            </a:r>
            <a:r>
              <a:rPr lang="en-GB" sz="1100">
                <a:solidFill>
                  <a:srgbClr val="1C4588"/>
                </a:solidFill>
                <a:latin typeface="Mada"/>
                <a:ea typeface="Mada"/>
                <a:cs typeface="Mada"/>
                <a:sym typeface="Mada"/>
              </a:rPr>
              <a:t> and </a:t>
            </a:r>
            <a:r>
              <a:rPr b="1" lang="en-GB" sz="1100">
                <a:solidFill>
                  <a:srgbClr val="1C4588"/>
                </a:solidFill>
                <a:latin typeface="Mada"/>
                <a:ea typeface="Mada"/>
                <a:cs typeface="Mada"/>
                <a:sym typeface="Mada"/>
              </a:rPr>
              <a:t>lobular</a:t>
            </a:r>
            <a:r>
              <a:rPr lang="en-GB" sz="1100">
                <a:solidFill>
                  <a:srgbClr val="1C4588"/>
                </a:solidFill>
                <a:latin typeface="Mada"/>
                <a:ea typeface="Mada"/>
                <a:cs typeface="Mada"/>
                <a:sym typeface="Mada"/>
              </a:rPr>
              <a:t> types and is based on the belief that ductal carcinomas arise in ducts and lobular carcinomas in lobules. </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This is now known to be incorrect, as almost all cancers arise in the terminal duct lobular unit. The two types behave differently, so the classification remains in use.</a:t>
            </a:r>
            <a:endParaRPr sz="1100">
              <a:solidFill>
                <a:srgbClr val="1C4588"/>
              </a:solidFill>
              <a:latin typeface="Mada"/>
              <a:ea typeface="Mada"/>
              <a:cs typeface="Mada"/>
              <a:sym typeface="Mada"/>
            </a:endParaRPr>
          </a:p>
        </p:txBody>
      </p:sp>
      <p:grpSp>
        <p:nvGrpSpPr>
          <p:cNvPr id="2304" name="Google Shape;2304;p28"/>
          <p:cNvGrpSpPr/>
          <p:nvPr/>
        </p:nvGrpSpPr>
        <p:grpSpPr>
          <a:xfrm>
            <a:off x="323344" y="6828590"/>
            <a:ext cx="467181" cy="476434"/>
            <a:chOff x="2410712" y="2415450"/>
            <a:chExt cx="312600" cy="312600"/>
          </a:xfrm>
        </p:grpSpPr>
        <p:sp>
          <p:nvSpPr>
            <p:cNvPr id="2305" name="Google Shape;2305;p28"/>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6" name="Google Shape;2306;p28"/>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07" name="Google Shape;2307;p28"/>
          <p:cNvSpPr txBox="1"/>
          <p:nvPr/>
        </p:nvSpPr>
        <p:spPr>
          <a:xfrm>
            <a:off x="780625" y="6855225"/>
            <a:ext cx="47298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Hormone and growth factor receptors</a:t>
            </a:r>
            <a:r>
              <a:rPr b="1" lang="en-GB" sz="1800">
                <a:solidFill>
                  <a:srgbClr val="006D77"/>
                </a:solidFill>
                <a:highlight>
                  <a:srgbClr val="EDF9F9"/>
                </a:highlight>
                <a:latin typeface="Lora"/>
                <a:ea typeface="Lora"/>
                <a:cs typeface="Lora"/>
                <a:sym typeface="Lora"/>
              </a:rPr>
              <a:t>:</a:t>
            </a:r>
            <a:endParaRPr b="1" sz="1800">
              <a:solidFill>
                <a:srgbClr val="006D77"/>
              </a:solidFill>
              <a:highlight>
                <a:srgbClr val="EDF9F9"/>
              </a:highlight>
              <a:latin typeface="Lora"/>
              <a:ea typeface="Lora"/>
              <a:cs typeface="Lora"/>
              <a:sym typeface="Lora"/>
            </a:endParaRPr>
          </a:p>
        </p:txBody>
      </p:sp>
      <p:sp>
        <p:nvSpPr>
          <p:cNvPr id="2308" name="Google Shape;2308;p28"/>
          <p:cNvSpPr/>
          <p:nvPr/>
        </p:nvSpPr>
        <p:spPr>
          <a:xfrm>
            <a:off x="109125" y="7782891"/>
            <a:ext cx="2298000" cy="2373000"/>
          </a:xfrm>
          <a:prstGeom prst="roundRect">
            <a:avLst>
              <a:gd fmla="val 22613" name="adj"/>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9" name="Google Shape;2309;p28"/>
          <p:cNvSpPr/>
          <p:nvPr/>
        </p:nvSpPr>
        <p:spPr>
          <a:xfrm>
            <a:off x="2642125" y="7782891"/>
            <a:ext cx="2298000" cy="2373000"/>
          </a:xfrm>
          <a:prstGeom prst="roundRect">
            <a:avLst>
              <a:gd fmla="val 22613" name="adj"/>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0" name="Google Shape;2310;p28"/>
          <p:cNvSpPr/>
          <p:nvPr/>
        </p:nvSpPr>
        <p:spPr>
          <a:xfrm>
            <a:off x="5185125" y="7782891"/>
            <a:ext cx="2298000" cy="2373000"/>
          </a:xfrm>
          <a:prstGeom prst="roundRect">
            <a:avLst>
              <a:gd fmla="val 22613" name="adj"/>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1" name="Google Shape;2311;p28"/>
          <p:cNvSpPr/>
          <p:nvPr/>
        </p:nvSpPr>
        <p:spPr>
          <a:xfrm flipH="1">
            <a:off x="621103" y="7440026"/>
            <a:ext cx="1101819" cy="593406"/>
          </a:xfrm>
          <a:custGeom>
            <a:rect b="b" l="l" r="r" t="t"/>
            <a:pathLst>
              <a:path extrusionOk="0" h="12132" w="16498">
                <a:moveTo>
                  <a:pt x="7973" y="1"/>
                </a:moveTo>
                <a:cubicBezTo>
                  <a:pt x="7489" y="1"/>
                  <a:pt x="7030" y="47"/>
                  <a:pt x="6606" y="126"/>
                </a:cubicBezTo>
                <a:cubicBezTo>
                  <a:pt x="3445" y="716"/>
                  <a:pt x="576" y="3394"/>
                  <a:pt x="100" y="6519"/>
                </a:cubicBezTo>
                <a:cubicBezTo>
                  <a:pt x="26" y="7013"/>
                  <a:pt x="1" y="7501"/>
                  <a:pt x="23" y="7969"/>
                </a:cubicBezTo>
                <a:cubicBezTo>
                  <a:pt x="112" y="9903"/>
                  <a:pt x="1424" y="12132"/>
                  <a:pt x="4189" y="12132"/>
                </a:cubicBezTo>
                <a:cubicBezTo>
                  <a:pt x="4828" y="12132"/>
                  <a:pt x="5545" y="12012"/>
                  <a:pt x="6342" y="11743"/>
                </a:cubicBezTo>
                <a:cubicBezTo>
                  <a:pt x="9464" y="10688"/>
                  <a:pt x="14252" y="11303"/>
                  <a:pt x="15724" y="7969"/>
                </a:cubicBezTo>
                <a:cubicBezTo>
                  <a:pt x="16497" y="6214"/>
                  <a:pt x="15097" y="3742"/>
                  <a:pt x="13112" y="1998"/>
                </a:cubicBezTo>
                <a:cubicBezTo>
                  <a:pt x="11406" y="499"/>
                  <a:pt x="9558" y="1"/>
                  <a:pt x="797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2" name="Google Shape;2312;p28"/>
          <p:cNvSpPr txBox="1"/>
          <p:nvPr/>
        </p:nvSpPr>
        <p:spPr>
          <a:xfrm>
            <a:off x="668614" y="7537325"/>
            <a:ext cx="1006800" cy="398700"/>
          </a:xfrm>
          <a:prstGeom prst="rect">
            <a:avLst/>
          </a:prstGeom>
          <a:noFill/>
          <a:ln>
            <a:noFill/>
          </a:ln>
        </p:spPr>
        <p:txBody>
          <a:bodyPr anchorCtr="0" anchor="ctr" bIns="72000" lIns="91425" spcFirstLastPara="1" rIns="91425" wrap="square" tIns="0">
            <a:noAutofit/>
          </a:bodyPr>
          <a:lstStyle/>
          <a:p>
            <a:pPr indent="0" lvl="0" marL="0" rtl="0" algn="ctr">
              <a:spcBef>
                <a:spcPts val="0"/>
              </a:spcBef>
              <a:spcAft>
                <a:spcPts val="0"/>
              </a:spcAft>
              <a:buNone/>
            </a:pPr>
            <a:r>
              <a:rPr b="1" lang="en-GB" sz="1200">
                <a:solidFill>
                  <a:srgbClr val="E29578"/>
                </a:solidFill>
                <a:latin typeface="Mada"/>
                <a:ea typeface="Mada"/>
                <a:cs typeface="Mada"/>
                <a:sym typeface="Mada"/>
              </a:rPr>
              <a:t>ERs &amp; PgRs</a:t>
            </a:r>
            <a:endParaRPr sz="1200">
              <a:solidFill>
                <a:srgbClr val="E29578"/>
              </a:solidFill>
              <a:latin typeface="Playfair Display"/>
              <a:ea typeface="Playfair Display"/>
              <a:cs typeface="Playfair Display"/>
              <a:sym typeface="Playfair Display"/>
            </a:endParaRPr>
          </a:p>
        </p:txBody>
      </p:sp>
      <p:sp>
        <p:nvSpPr>
          <p:cNvPr id="2313" name="Google Shape;2313;p28"/>
          <p:cNvSpPr txBox="1"/>
          <p:nvPr/>
        </p:nvSpPr>
        <p:spPr>
          <a:xfrm>
            <a:off x="2717273" y="8099425"/>
            <a:ext cx="2019600" cy="910500"/>
          </a:xfrm>
          <a:prstGeom prst="rect">
            <a:avLst/>
          </a:prstGeom>
          <a:noFill/>
          <a:ln>
            <a:noFill/>
          </a:ln>
        </p:spPr>
        <p:txBody>
          <a:bodyPr anchorCtr="0" anchor="t" bIns="0" lIns="0" spcFirstLastPara="1" rIns="0" wrap="square" tIns="6025">
            <a:noAutofit/>
          </a:bodyPr>
          <a:lstStyle/>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The most important growth factor is human epidermal growth factor receptors (HER2). Breast cancer with overexpression of HER2 is associated with worse prognosis. </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It’ll be a target for the monoclonal antibody therapy (trastuzumab).</a:t>
            </a:r>
            <a:endParaRPr sz="1100">
              <a:latin typeface="Mada"/>
              <a:ea typeface="Mada"/>
              <a:cs typeface="Mada"/>
              <a:sym typeface="Mada"/>
            </a:endParaRPr>
          </a:p>
        </p:txBody>
      </p:sp>
      <p:sp>
        <p:nvSpPr>
          <p:cNvPr id="2314" name="Google Shape;2314;p28"/>
          <p:cNvSpPr/>
          <p:nvPr/>
        </p:nvSpPr>
        <p:spPr>
          <a:xfrm flipH="1">
            <a:off x="3189302" y="7441125"/>
            <a:ext cx="1211397" cy="591205"/>
          </a:xfrm>
          <a:custGeom>
            <a:rect b="b" l="l" r="r" t="t"/>
            <a:pathLst>
              <a:path extrusionOk="0" h="12087" w="16893">
                <a:moveTo>
                  <a:pt x="9066" y="1"/>
                </a:moveTo>
                <a:cubicBezTo>
                  <a:pt x="7695" y="1"/>
                  <a:pt x="6073" y="215"/>
                  <a:pt x="4159" y="725"/>
                </a:cubicBezTo>
                <a:cubicBezTo>
                  <a:pt x="1862" y="1337"/>
                  <a:pt x="375" y="2074"/>
                  <a:pt x="177" y="4210"/>
                </a:cubicBezTo>
                <a:cubicBezTo>
                  <a:pt x="1" y="6115"/>
                  <a:pt x="800" y="8433"/>
                  <a:pt x="2785" y="10177"/>
                </a:cubicBezTo>
                <a:cubicBezTo>
                  <a:pt x="4602" y="11773"/>
                  <a:pt x="6115" y="12087"/>
                  <a:pt x="7966" y="12087"/>
                </a:cubicBezTo>
                <a:cubicBezTo>
                  <a:pt x="8388" y="12087"/>
                  <a:pt x="8827" y="12070"/>
                  <a:pt x="9291" y="12049"/>
                </a:cubicBezTo>
                <a:cubicBezTo>
                  <a:pt x="12991" y="11881"/>
                  <a:pt x="16893" y="8342"/>
                  <a:pt x="15878" y="4210"/>
                </a:cubicBezTo>
                <a:cubicBezTo>
                  <a:pt x="15438" y="2422"/>
                  <a:pt x="13671" y="1"/>
                  <a:pt x="906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5" name="Google Shape;2315;p28"/>
          <p:cNvSpPr/>
          <p:nvPr/>
        </p:nvSpPr>
        <p:spPr>
          <a:xfrm flipH="1">
            <a:off x="5706903" y="7440026"/>
            <a:ext cx="1101819" cy="593406"/>
          </a:xfrm>
          <a:custGeom>
            <a:rect b="b" l="l" r="r" t="t"/>
            <a:pathLst>
              <a:path extrusionOk="0" h="12132" w="16498">
                <a:moveTo>
                  <a:pt x="7974" y="1"/>
                </a:moveTo>
                <a:cubicBezTo>
                  <a:pt x="7490" y="1"/>
                  <a:pt x="7030" y="47"/>
                  <a:pt x="6606" y="126"/>
                </a:cubicBezTo>
                <a:cubicBezTo>
                  <a:pt x="3445" y="715"/>
                  <a:pt x="576" y="3394"/>
                  <a:pt x="100" y="6518"/>
                </a:cubicBezTo>
                <a:cubicBezTo>
                  <a:pt x="26" y="7013"/>
                  <a:pt x="1" y="7504"/>
                  <a:pt x="23" y="7969"/>
                </a:cubicBezTo>
                <a:cubicBezTo>
                  <a:pt x="112" y="9903"/>
                  <a:pt x="1424" y="12131"/>
                  <a:pt x="4188" y="12131"/>
                </a:cubicBezTo>
                <a:cubicBezTo>
                  <a:pt x="4828" y="12131"/>
                  <a:pt x="5545" y="12012"/>
                  <a:pt x="6342" y="11742"/>
                </a:cubicBezTo>
                <a:cubicBezTo>
                  <a:pt x="9464" y="10687"/>
                  <a:pt x="14252" y="11303"/>
                  <a:pt x="15724" y="7969"/>
                </a:cubicBezTo>
                <a:cubicBezTo>
                  <a:pt x="16497" y="6215"/>
                  <a:pt x="15097" y="3742"/>
                  <a:pt x="13112" y="1998"/>
                </a:cubicBezTo>
                <a:cubicBezTo>
                  <a:pt x="11406" y="500"/>
                  <a:pt x="9558" y="1"/>
                  <a:pt x="7974"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6" name="Google Shape;2316;p28"/>
          <p:cNvSpPr txBox="1"/>
          <p:nvPr/>
        </p:nvSpPr>
        <p:spPr>
          <a:xfrm>
            <a:off x="3150124" y="7537375"/>
            <a:ext cx="1329300" cy="398700"/>
          </a:xfrm>
          <a:prstGeom prst="rect">
            <a:avLst/>
          </a:prstGeom>
          <a:noFill/>
          <a:ln>
            <a:noFill/>
          </a:ln>
        </p:spPr>
        <p:txBody>
          <a:bodyPr anchorCtr="0" anchor="ctr" bIns="72000" lIns="91425" spcFirstLastPara="1" rIns="91425" wrap="square" tIns="0">
            <a:noAutofit/>
          </a:bodyPr>
          <a:lstStyle/>
          <a:p>
            <a:pPr indent="0" lvl="0" marL="0" rtl="0" algn="ctr">
              <a:spcBef>
                <a:spcPts val="0"/>
              </a:spcBef>
              <a:spcAft>
                <a:spcPts val="0"/>
              </a:spcAft>
              <a:buNone/>
            </a:pPr>
            <a:r>
              <a:rPr b="1" lang="en-GB" sz="1200">
                <a:solidFill>
                  <a:srgbClr val="E29578"/>
                </a:solidFill>
                <a:latin typeface="Mada"/>
                <a:ea typeface="Mada"/>
                <a:cs typeface="Mada"/>
                <a:sym typeface="Mada"/>
              </a:rPr>
              <a:t>overexpression of HER2</a:t>
            </a:r>
            <a:endParaRPr sz="1200">
              <a:solidFill>
                <a:srgbClr val="E29578"/>
              </a:solidFill>
              <a:latin typeface="Playfair Display"/>
              <a:ea typeface="Playfair Display"/>
              <a:cs typeface="Playfair Display"/>
              <a:sym typeface="Playfair Display"/>
            </a:endParaRPr>
          </a:p>
        </p:txBody>
      </p:sp>
      <p:sp>
        <p:nvSpPr>
          <p:cNvPr id="2317" name="Google Shape;2317;p28"/>
          <p:cNvSpPr txBox="1"/>
          <p:nvPr/>
        </p:nvSpPr>
        <p:spPr>
          <a:xfrm>
            <a:off x="5679423" y="7537325"/>
            <a:ext cx="1211400" cy="398700"/>
          </a:xfrm>
          <a:prstGeom prst="rect">
            <a:avLst/>
          </a:prstGeom>
          <a:noFill/>
          <a:ln>
            <a:noFill/>
          </a:ln>
        </p:spPr>
        <p:txBody>
          <a:bodyPr anchorCtr="0" anchor="ctr" bIns="72000" lIns="91425" spcFirstLastPara="1" rIns="91425" wrap="square" tIns="0">
            <a:noAutofit/>
          </a:bodyPr>
          <a:lstStyle/>
          <a:p>
            <a:pPr indent="0" lvl="0" marL="0" rtl="0" algn="ctr">
              <a:spcBef>
                <a:spcPts val="0"/>
              </a:spcBef>
              <a:spcAft>
                <a:spcPts val="0"/>
              </a:spcAft>
              <a:buNone/>
            </a:pPr>
            <a:r>
              <a:rPr b="1" lang="en-GB" sz="1200">
                <a:solidFill>
                  <a:srgbClr val="E29578"/>
                </a:solidFill>
                <a:latin typeface="Mada"/>
                <a:ea typeface="Mada"/>
                <a:cs typeface="Mada"/>
                <a:sym typeface="Mada"/>
              </a:rPr>
              <a:t>Triple </a:t>
            </a:r>
            <a:endParaRPr b="1" sz="1200">
              <a:solidFill>
                <a:srgbClr val="E29578"/>
              </a:solidFill>
              <a:latin typeface="Mada"/>
              <a:ea typeface="Mada"/>
              <a:cs typeface="Mada"/>
              <a:sym typeface="Mada"/>
            </a:endParaRPr>
          </a:p>
          <a:p>
            <a:pPr indent="0" lvl="0" marL="0" rtl="0" algn="ctr">
              <a:spcBef>
                <a:spcPts val="0"/>
              </a:spcBef>
              <a:spcAft>
                <a:spcPts val="0"/>
              </a:spcAft>
              <a:buNone/>
            </a:pPr>
            <a:r>
              <a:rPr b="1" lang="en-GB" sz="1200">
                <a:solidFill>
                  <a:srgbClr val="E29578"/>
                </a:solidFill>
                <a:latin typeface="Mada"/>
                <a:ea typeface="Mada"/>
                <a:cs typeface="Mada"/>
                <a:sym typeface="Mada"/>
              </a:rPr>
              <a:t>negative</a:t>
            </a:r>
            <a:endParaRPr sz="1200">
              <a:solidFill>
                <a:srgbClr val="E29578"/>
              </a:solidFill>
              <a:latin typeface="Playfair Display"/>
              <a:ea typeface="Playfair Display"/>
              <a:cs typeface="Playfair Display"/>
              <a:sym typeface="Playfair Display"/>
            </a:endParaRPr>
          </a:p>
        </p:txBody>
      </p:sp>
      <p:sp>
        <p:nvSpPr>
          <p:cNvPr id="2318" name="Google Shape;2318;p28"/>
          <p:cNvSpPr txBox="1"/>
          <p:nvPr/>
        </p:nvSpPr>
        <p:spPr>
          <a:xfrm>
            <a:off x="202673" y="8023225"/>
            <a:ext cx="2019600" cy="910500"/>
          </a:xfrm>
          <a:prstGeom prst="rect">
            <a:avLst/>
          </a:prstGeom>
          <a:noFill/>
          <a:ln>
            <a:noFill/>
          </a:ln>
        </p:spPr>
        <p:txBody>
          <a:bodyPr anchorCtr="0" anchor="t" bIns="0" lIns="0" spcFirstLastPara="1" rIns="0" wrap="square" tIns="6025">
            <a:noAutofit/>
          </a:bodyPr>
          <a:lstStyle/>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Estrogen receptors (ERs) and progesterone receptors (PgRs) are expressed in breast tissue and expressed in much greater amount in breast cancer cells. </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Breast cancer </a:t>
            </a:r>
            <a:r>
              <a:rPr b="1" lang="en-GB" sz="1100">
                <a:solidFill>
                  <a:srgbClr val="1C4588"/>
                </a:solidFill>
                <a:latin typeface="Mada"/>
                <a:ea typeface="Mada"/>
                <a:cs typeface="Mada"/>
                <a:sym typeface="Mada"/>
              </a:rPr>
              <a:t>positive for ERs or PgRs</a:t>
            </a:r>
            <a:r>
              <a:rPr lang="en-GB" sz="1100">
                <a:solidFill>
                  <a:srgbClr val="1C4588"/>
                </a:solidFill>
                <a:latin typeface="Mada"/>
                <a:ea typeface="Mada"/>
                <a:cs typeface="Mada"/>
                <a:sym typeface="Mada"/>
              </a:rPr>
              <a:t> is associated with </a:t>
            </a:r>
            <a:r>
              <a:rPr b="1" lang="en-GB" sz="1100">
                <a:solidFill>
                  <a:srgbClr val="1C4588"/>
                </a:solidFill>
                <a:latin typeface="Mada"/>
                <a:ea typeface="Mada"/>
                <a:cs typeface="Mada"/>
                <a:sym typeface="Mada"/>
              </a:rPr>
              <a:t>better prognosis</a:t>
            </a:r>
            <a:r>
              <a:rPr lang="en-GB" sz="1100">
                <a:solidFill>
                  <a:srgbClr val="1C4588"/>
                </a:solidFill>
                <a:latin typeface="Mada"/>
                <a:ea typeface="Mada"/>
                <a:cs typeface="Mada"/>
                <a:sym typeface="Mada"/>
              </a:rPr>
              <a:t>.</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It’ll be a target for the hormonal therapy. </a:t>
            </a:r>
            <a:endParaRPr sz="1100">
              <a:solidFill>
                <a:srgbClr val="434343"/>
              </a:solidFill>
              <a:latin typeface="Abel"/>
              <a:ea typeface="Abel"/>
              <a:cs typeface="Abel"/>
              <a:sym typeface="Abel"/>
            </a:endParaRPr>
          </a:p>
        </p:txBody>
      </p:sp>
      <p:sp>
        <p:nvSpPr>
          <p:cNvPr id="2319" name="Google Shape;2319;p28"/>
          <p:cNvSpPr txBox="1"/>
          <p:nvPr/>
        </p:nvSpPr>
        <p:spPr>
          <a:xfrm>
            <a:off x="5308075" y="8099425"/>
            <a:ext cx="2019600" cy="1389000"/>
          </a:xfrm>
          <a:prstGeom prst="rect">
            <a:avLst/>
          </a:prstGeom>
          <a:noFill/>
          <a:ln>
            <a:noFill/>
          </a:ln>
        </p:spPr>
        <p:txBody>
          <a:bodyPr anchorCtr="0" anchor="t" bIns="0" lIns="0" spcFirstLastPara="1" rIns="0" wrap="square" tIns="6025">
            <a:noAutofit/>
          </a:bodyPr>
          <a:lstStyle/>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Triple negative cancer (ERs, PgRs, HER2) is associated with the worst prognosis.</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Triple negative cancers are more common in BRCA1 gene mutation carriers.</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Chemotherapy.</a:t>
            </a:r>
            <a:endParaRPr sz="1100">
              <a:solidFill>
                <a:srgbClr val="1C4588"/>
              </a:solidFill>
              <a:latin typeface="Mada"/>
              <a:ea typeface="Mada"/>
              <a:cs typeface="Mada"/>
              <a:sym typeface="Mada"/>
            </a:endParaRPr>
          </a:p>
        </p:txBody>
      </p:sp>
      <p:grpSp>
        <p:nvGrpSpPr>
          <p:cNvPr id="2320" name="Google Shape;2320;p28"/>
          <p:cNvGrpSpPr/>
          <p:nvPr/>
        </p:nvGrpSpPr>
        <p:grpSpPr>
          <a:xfrm>
            <a:off x="323344" y="580190"/>
            <a:ext cx="467181" cy="476434"/>
            <a:chOff x="2410712" y="2415450"/>
            <a:chExt cx="312600" cy="312600"/>
          </a:xfrm>
        </p:grpSpPr>
        <p:sp>
          <p:nvSpPr>
            <p:cNvPr id="2321" name="Google Shape;2321;p28"/>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2" name="Google Shape;2322;p28"/>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23" name="Google Shape;2323;p28"/>
          <p:cNvSpPr txBox="1"/>
          <p:nvPr/>
        </p:nvSpPr>
        <p:spPr>
          <a:xfrm>
            <a:off x="780625" y="606825"/>
            <a:ext cx="45360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Management for high risk women:</a:t>
            </a:r>
            <a:endParaRPr b="1" sz="1800">
              <a:solidFill>
                <a:srgbClr val="006D77"/>
              </a:solidFill>
              <a:highlight>
                <a:srgbClr val="EDF9F9"/>
              </a:highlight>
              <a:latin typeface="Lora"/>
              <a:ea typeface="Lora"/>
              <a:cs typeface="Lora"/>
              <a:sym typeface="Lora"/>
            </a:endParaRPr>
          </a:p>
        </p:txBody>
      </p:sp>
      <p:grpSp>
        <p:nvGrpSpPr>
          <p:cNvPr id="2324" name="Google Shape;2324;p28"/>
          <p:cNvGrpSpPr/>
          <p:nvPr/>
        </p:nvGrpSpPr>
        <p:grpSpPr>
          <a:xfrm>
            <a:off x="201736" y="1535639"/>
            <a:ext cx="1545819" cy="1932791"/>
            <a:chOff x="336800" y="4151500"/>
            <a:chExt cx="292000" cy="364650"/>
          </a:xfrm>
        </p:grpSpPr>
        <p:sp>
          <p:nvSpPr>
            <p:cNvPr id="2325" name="Google Shape;2325;p28"/>
            <p:cNvSpPr/>
            <p:nvPr/>
          </p:nvSpPr>
          <p:spPr>
            <a:xfrm>
              <a:off x="396325" y="4168675"/>
              <a:ext cx="212600" cy="185375"/>
            </a:xfrm>
            <a:custGeom>
              <a:rect b="b" l="l" r="r" t="t"/>
              <a:pathLst>
                <a:path extrusionOk="0" h="7415" w="8504">
                  <a:moveTo>
                    <a:pt x="7261" y="0"/>
                  </a:moveTo>
                  <a:cubicBezTo>
                    <a:pt x="7011" y="0"/>
                    <a:pt x="6746" y="79"/>
                    <a:pt x="6545" y="265"/>
                  </a:cubicBezTo>
                  <a:lnTo>
                    <a:pt x="358" y="5548"/>
                  </a:lnTo>
                  <a:cubicBezTo>
                    <a:pt x="30" y="5813"/>
                    <a:pt x="0" y="6295"/>
                    <a:pt x="265" y="6623"/>
                  </a:cubicBezTo>
                  <a:lnTo>
                    <a:pt x="731" y="7149"/>
                  </a:lnTo>
                  <a:cubicBezTo>
                    <a:pt x="884" y="7321"/>
                    <a:pt x="1090" y="7414"/>
                    <a:pt x="1306" y="7414"/>
                  </a:cubicBezTo>
                  <a:cubicBezTo>
                    <a:pt x="1478" y="7414"/>
                    <a:pt x="1664" y="7354"/>
                    <a:pt x="1802" y="7242"/>
                  </a:cubicBezTo>
                  <a:lnTo>
                    <a:pt x="7992" y="1959"/>
                  </a:lnTo>
                  <a:cubicBezTo>
                    <a:pt x="8459" y="1552"/>
                    <a:pt x="8504" y="855"/>
                    <a:pt x="8101" y="388"/>
                  </a:cubicBezTo>
                  <a:cubicBezTo>
                    <a:pt x="7880" y="123"/>
                    <a:pt x="7571" y="0"/>
                    <a:pt x="7261" y="0"/>
                  </a:cubicBezTo>
                  <a:close/>
                </a:path>
              </a:pathLst>
            </a:custGeom>
            <a:solidFill>
              <a:srgbClr val="FDF2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6" name="Google Shape;2326;p28"/>
            <p:cNvSpPr/>
            <p:nvPr/>
          </p:nvSpPr>
          <p:spPr>
            <a:xfrm>
              <a:off x="396325" y="4168550"/>
              <a:ext cx="212600" cy="185650"/>
            </a:xfrm>
            <a:custGeom>
              <a:rect b="b" l="l" r="r" t="t"/>
              <a:pathLst>
                <a:path extrusionOk="0" h="7426" w="8504">
                  <a:moveTo>
                    <a:pt x="7262" y="1"/>
                  </a:moveTo>
                  <a:cubicBezTo>
                    <a:pt x="7008" y="1"/>
                    <a:pt x="6753" y="88"/>
                    <a:pt x="6545" y="270"/>
                  </a:cubicBezTo>
                  <a:lnTo>
                    <a:pt x="358" y="5553"/>
                  </a:lnTo>
                  <a:cubicBezTo>
                    <a:pt x="30" y="5818"/>
                    <a:pt x="0" y="6300"/>
                    <a:pt x="265" y="6628"/>
                  </a:cubicBezTo>
                  <a:lnTo>
                    <a:pt x="731" y="7154"/>
                  </a:lnTo>
                  <a:cubicBezTo>
                    <a:pt x="878" y="7335"/>
                    <a:pt x="1090" y="7426"/>
                    <a:pt x="1305" y="7426"/>
                  </a:cubicBezTo>
                  <a:cubicBezTo>
                    <a:pt x="1480" y="7426"/>
                    <a:pt x="1657" y="7366"/>
                    <a:pt x="1802" y="7247"/>
                  </a:cubicBezTo>
                  <a:lnTo>
                    <a:pt x="7992" y="1964"/>
                  </a:lnTo>
                  <a:cubicBezTo>
                    <a:pt x="8459" y="1557"/>
                    <a:pt x="8504" y="860"/>
                    <a:pt x="8101" y="393"/>
                  </a:cubicBezTo>
                  <a:cubicBezTo>
                    <a:pt x="7886" y="135"/>
                    <a:pt x="7575" y="1"/>
                    <a:pt x="7262"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7" name="Google Shape;2327;p28"/>
            <p:cNvSpPr/>
            <p:nvPr/>
          </p:nvSpPr>
          <p:spPr>
            <a:xfrm>
              <a:off x="400225" y="4180325"/>
              <a:ext cx="197775" cy="172600"/>
            </a:xfrm>
            <a:custGeom>
              <a:rect b="b" l="l" r="r" t="t"/>
              <a:pathLst>
                <a:path extrusionOk="0" h="6904" w="7911">
                  <a:moveTo>
                    <a:pt x="7110" y="1"/>
                  </a:moveTo>
                  <a:cubicBezTo>
                    <a:pt x="6849" y="1"/>
                    <a:pt x="6554" y="110"/>
                    <a:pt x="6295" y="325"/>
                  </a:cubicBezTo>
                  <a:lnTo>
                    <a:pt x="1" y="5720"/>
                  </a:lnTo>
                  <a:lnTo>
                    <a:pt x="1008" y="6903"/>
                  </a:lnTo>
                  <a:lnTo>
                    <a:pt x="7307" y="1523"/>
                  </a:lnTo>
                  <a:cubicBezTo>
                    <a:pt x="7773" y="1120"/>
                    <a:pt x="7911" y="545"/>
                    <a:pt x="7631" y="217"/>
                  </a:cubicBezTo>
                  <a:cubicBezTo>
                    <a:pt x="7506" y="72"/>
                    <a:pt x="7320" y="1"/>
                    <a:pt x="7110"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8" name="Google Shape;2328;p28"/>
            <p:cNvSpPr/>
            <p:nvPr/>
          </p:nvSpPr>
          <p:spPr>
            <a:xfrm>
              <a:off x="469350" y="4180700"/>
              <a:ext cx="127175" cy="112325"/>
            </a:xfrm>
            <a:custGeom>
              <a:rect b="b" l="l" r="r" t="t"/>
              <a:pathLst>
                <a:path extrusionOk="0" h="4493" w="5087">
                  <a:moveTo>
                    <a:pt x="4300" y="1"/>
                  </a:moveTo>
                  <a:cubicBezTo>
                    <a:pt x="4040" y="1"/>
                    <a:pt x="3744" y="110"/>
                    <a:pt x="3486" y="325"/>
                  </a:cubicBezTo>
                  <a:lnTo>
                    <a:pt x="1" y="3310"/>
                  </a:lnTo>
                  <a:lnTo>
                    <a:pt x="1012" y="4493"/>
                  </a:lnTo>
                  <a:lnTo>
                    <a:pt x="4493" y="1508"/>
                  </a:lnTo>
                  <a:cubicBezTo>
                    <a:pt x="4944" y="1120"/>
                    <a:pt x="5086" y="545"/>
                    <a:pt x="4821" y="217"/>
                  </a:cubicBezTo>
                  <a:cubicBezTo>
                    <a:pt x="4696" y="72"/>
                    <a:pt x="4510" y="1"/>
                    <a:pt x="4300" y="1"/>
                  </a:cubicBez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9" name="Google Shape;2329;p28"/>
            <p:cNvSpPr/>
            <p:nvPr/>
          </p:nvSpPr>
          <p:spPr>
            <a:xfrm>
              <a:off x="601900" y="4151500"/>
              <a:ext cx="26900" cy="23825"/>
            </a:xfrm>
            <a:custGeom>
              <a:rect b="b" l="l" r="r" t="t"/>
              <a:pathLst>
                <a:path extrusionOk="0" h="953" w="1076">
                  <a:moveTo>
                    <a:pt x="1027" y="1"/>
                  </a:moveTo>
                  <a:lnTo>
                    <a:pt x="1" y="904"/>
                  </a:lnTo>
                  <a:lnTo>
                    <a:pt x="49" y="952"/>
                  </a:lnTo>
                  <a:lnTo>
                    <a:pt x="1075" y="49"/>
                  </a:lnTo>
                  <a:lnTo>
                    <a:pt x="1027" y="1"/>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0" name="Google Shape;2330;p28"/>
            <p:cNvSpPr/>
            <p:nvPr/>
          </p:nvSpPr>
          <p:spPr>
            <a:xfrm>
              <a:off x="589875" y="4166050"/>
              <a:ext cx="19800" cy="20000"/>
            </a:xfrm>
            <a:custGeom>
              <a:rect b="b" l="l" r="r" t="t"/>
              <a:pathLst>
                <a:path extrusionOk="0" h="800" w="792">
                  <a:moveTo>
                    <a:pt x="366" y="1"/>
                  </a:moveTo>
                  <a:cubicBezTo>
                    <a:pt x="359" y="1"/>
                    <a:pt x="351" y="4"/>
                    <a:pt x="344" y="12"/>
                  </a:cubicBezTo>
                  <a:lnTo>
                    <a:pt x="15" y="277"/>
                  </a:lnTo>
                  <a:cubicBezTo>
                    <a:pt x="0" y="292"/>
                    <a:pt x="0" y="307"/>
                    <a:pt x="15" y="322"/>
                  </a:cubicBezTo>
                  <a:lnTo>
                    <a:pt x="403" y="788"/>
                  </a:lnTo>
                  <a:cubicBezTo>
                    <a:pt x="411" y="795"/>
                    <a:pt x="419" y="799"/>
                    <a:pt x="428" y="799"/>
                  </a:cubicBezTo>
                  <a:cubicBezTo>
                    <a:pt x="436" y="799"/>
                    <a:pt x="444" y="795"/>
                    <a:pt x="452" y="788"/>
                  </a:cubicBezTo>
                  <a:lnTo>
                    <a:pt x="776" y="523"/>
                  </a:lnTo>
                  <a:cubicBezTo>
                    <a:pt x="791" y="508"/>
                    <a:pt x="791" y="478"/>
                    <a:pt x="776" y="478"/>
                  </a:cubicBezTo>
                  <a:lnTo>
                    <a:pt x="388" y="12"/>
                  </a:lnTo>
                  <a:cubicBezTo>
                    <a:pt x="381" y="4"/>
                    <a:pt x="373" y="1"/>
                    <a:pt x="366"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1" name="Google Shape;2331;p28"/>
            <p:cNvSpPr/>
            <p:nvPr/>
          </p:nvSpPr>
          <p:spPr>
            <a:xfrm>
              <a:off x="448750" y="4258025"/>
              <a:ext cx="51325" cy="55250"/>
            </a:xfrm>
            <a:custGeom>
              <a:rect b="b" l="l" r="r" t="t"/>
              <a:pathLst>
                <a:path extrusionOk="0" h="2210" w="2053">
                  <a:moveTo>
                    <a:pt x="638" y="1"/>
                  </a:moveTo>
                  <a:lnTo>
                    <a:pt x="0" y="545"/>
                  </a:lnTo>
                  <a:lnTo>
                    <a:pt x="1418" y="2210"/>
                  </a:lnTo>
                  <a:lnTo>
                    <a:pt x="2052" y="1665"/>
                  </a:lnTo>
                  <a:lnTo>
                    <a:pt x="638" y="1"/>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2" name="Google Shape;2332;p28"/>
            <p:cNvSpPr/>
            <p:nvPr/>
          </p:nvSpPr>
          <p:spPr>
            <a:xfrm>
              <a:off x="352375" y="4282100"/>
              <a:ext cx="122050" cy="109625"/>
            </a:xfrm>
            <a:custGeom>
              <a:rect b="b" l="l" r="r" t="t"/>
              <a:pathLst>
                <a:path extrusionOk="0" h="4385" w="4882">
                  <a:moveTo>
                    <a:pt x="4183" y="0"/>
                  </a:moveTo>
                  <a:lnTo>
                    <a:pt x="1" y="3578"/>
                  </a:lnTo>
                  <a:lnTo>
                    <a:pt x="702" y="4384"/>
                  </a:lnTo>
                  <a:lnTo>
                    <a:pt x="4881" y="825"/>
                  </a:lnTo>
                  <a:lnTo>
                    <a:pt x="4183"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3" name="Google Shape;2333;p28"/>
            <p:cNvSpPr/>
            <p:nvPr/>
          </p:nvSpPr>
          <p:spPr>
            <a:xfrm>
              <a:off x="576250" y="4204025"/>
              <a:ext cx="16350" cy="18200"/>
            </a:xfrm>
            <a:custGeom>
              <a:rect b="b" l="l" r="r" t="t"/>
              <a:pathLst>
                <a:path extrusionOk="0" h="728" w="654">
                  <a:moveTo>
                    <a:pt x="79" y="0"/>
                  </a:moveTo>
                  <a:lnTo>
                    <a:pt x="16" y="64"/>
                  </a:lnTo>
                  <a:cubicBezTo>
                    <a:pt x="1" y="64"/>
                    <a:pt x="1" y="79"/>
                    <a:pt x="16" y="94"/>
                  </a:cubicBezTo>
                  <a:lnTo>
                    <a:pt x="545" y="717"/>
                  </a:lnTo>
                  <a:cubicBezTo>
                    <a:pt x="553" y="724"/>
                    <a:pt x="557" y="728"/>
                    <a:pt x="560" y="728"/>
                  </a:cubicBezTo>
                  <a:cubicBezTo>
                    <a:pt x="564" y="728"/>
                    <a:pt x="568" y="724"/>
                    <a:pt x="575" y="717"/>
                  </a:cubicBezTo>
                  <a:lnTo>
                    <a:pt x="639" y="668"/>
                  </a:lnTo>
                  <a:cubicBezTo>
                    <a:pt x="654" y="653"/>
                    <a:pt x="654" y="638"/>
                    <a:pt x="639" y="638"/>
                  </a:cubicBezTo>
                  <a:lnTo>
                    <a:pt x="10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4" name="Google Shape;2334;p28"/>
            <p:cNvSpPr/>
            <p:nvPr/>
          </p:nvSpPr>
          <p:spPr>
            <a:xfrm>
              <a:off x="561150" y="4216925"/>
              <a:ext cx="16350" cy="18100"/>
            </a:xfrm>
            <a:custGeom>
              <a:rect b="b" l="l" r="r" t="t"/>
              <a:pathLst>
                <a:path extrusionOk="0" h="724" w="654">
                  <a:moveTo>
                    <a:pt x="99" y="0"/>
                  </a:moveTo>
                  <a:cubicBezTo>
                    <a:pt x="92" y="0"/>
                    <a:pt x="84" y="5"/>
                    <a:pt x="75" y="14"/>
                  </a:cubicBezTo>
                  <a:lnTo>
                    <a:pt x="15" y="59"/>
                  </a:lnTo>
                  <a:cubicBezTo>
                    <a:pt x="0" y="74"/>
                    <a:pt x="0" y="89"/>
                    <a:pt x="15" y="89"/>
                  </a:cubicBezTo>
                  <a:lnTo>
                    <a:pt x="541" y="712"/>
                  </a:lnTo>
                  <a:cubicBezTo>
                    <a:pt x="550" y="719"/>
                    <a:pt x="559" y="723"/>
                    <a:pt x="565" y="723"/>
                  </a:cubicBezTo>
                  <a:cubicBezTo>
                    <a:pt x="571" y="723"/>
                    <a:pt x="575" y="719"/>
                    <a:pt x="575" y="712"/>
                  </a:cubicBezTo>
                  <a:lnTo>
                    <a:pt x="634" y="667"/>
                  </a:lnTo>
                  <a:cubicBezTo>
                    <a:pt x="653" y="648"/>
                    <a:pt x="653" y="648"/>
                    <a:pt x="653" y="634"/>
                  </a:cubicBezTo>
                  <a:lnTo>
                    <a:pt x="108" y="14"/>
                  </a:lnTo>
                  <a:cubicBezTo>
                    <a:pt x="108" y="5"/>
                    <a:pt x="105" y="0"/>
                    <a:pt x="99" y="0"/>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5" name="Google Shape;2335;p28"/>
            <p:cNvSpPr/>
            <p:nvPr/>
          </p:nvSpPr>
          <p:spPr>
            <a:xfrm>
              <a:off x="542475" y="4233125"/>
              <a:ext cx="15900" cy="17925"/>
            </a:xfrm>
            <a:custGeom>
              <a:rect b="b" l="l" r="r" t="t"/>
              <a:pathLst>
                <a:path extrusionOk="0" h="717" w="636">
                  <a:moveTo>
                    <a:pt x="76" y="0"/>
                  </a:moveTo>
                  <a:lnTo>
                    <a:pt x="1" y="64"/>
                  </a:lnTo>
                  <a:lnTo>
                    <a:pt x="1" y="94"/>
                  </a:lnTo>
                  <a:lnTo>
                    <a:pt x="542" y="717"/>
                  </a:lnTo>
                  <a:lnTo>
                    <a:pt x="576" y="717"/>
                  </a:lnTo>
                  <a:lnTo>
                    <a:pt x="635" y="653"/>
                  </a:lnTo>
                  <a:lnTo>
                    <a:pt x="635" y="624"/>
                  </a:lnTo>
                  <a:lnTo>
                    <a:pt x="10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6" name="Google Shape;2336;p28"/>
            <p:cNvSpPr/>
            <p:nvPr/>
          </p:nvSpPr>
          <p:spPr>
            <a:xfrm>
              <a:off x="527275" y="4246000"/>
              <a:ext cx="16350" cy="18200"/>
            </a:xfrm>
            <a:custGeom>
              <a:rect b="b" l="l" r="r" t="t"/>
              <a:pathLst>
                <a:path extrusionOk="0" h="728" w="654">
                  <a:moveTo>
                    <a:pt x="79" y="0"/>
                  </a:moveTo>
                  <a:lnTo>
                    <a:pt x="16" y="64"/>
                  </a:lnTo>
                  <a:cubicBezTo>
                    <a:pt x="1" y="64"/>
                    <a:pt x="1" y="79"/>
                    <a:pt x="1" y="94"/>
                  </a:cubicBezTo>
                  <a:lnTo>
                    <a:pt x="545" y="717"/>
                  </a:lnTo>
                  <a:cubicBezTo>
                    <a:pt x="545" y="724"/>
                    <a:pt x="549" y="728"/>
                    <a:pt x="555" y="728"/>
                  </a:cubicBezTo>
                  <a:cubicBezTo>
                    <a:pt x="560" y="728"/>
                    <a:pt x="568" y="724"/>
                    <a:pt x="575" y="717"/>
                  </a:cubicBezTo>
                  <a:lnTo>
                    <a:pt x="639" y="668"/>
                  </a:lnTo>
                  <a:cubicBezTo>
                    <a:pt x="654" y="653"/>
                    <a:pt x="654" y="638"/>
                    <a:pt x="639" y="638"/>
                  </a:cubicBezTo>
                  <a:lnTo>
                    <a:pt x="10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7" name="Google Shape;2337;p28"/>
            <p:cNvSpPr/>
            <p:nvPr/>
          </p:nvSpPr>
          <p:spPr>
            <a:xfrm>
              <a:off x="371400" y="4304050"/>
              <a:ext cx="70825" cy="79375"/>
            </a:xfrm>
            <a:custGeom>
              <a:rect b="b" l="l" r="r" t="t"/>
              <a:pathLst>
                <a:path extrusionOk="0" h="3175" w="2833">
                  <a:moveTo>
                    <a:pt x="325" y="1"/>
                  </a:moveTo>
                  <a:cubicBezTo>
                    <a:pt x="310" y="1"/>
                    <a:pt x="295" y="4"/>
                    <a:pt x="281" y="10"/>
                  </a:cubicBezTo>
                  <a:lnTo>
                    <a:pt x="49" y="212"/>
                  </a:lnTo>
                  <a:cubicBezTo>
                    <a:pt x="16" y="242"/>
                    <a:pt x="1" y="290"/>
                    <a:pt x="34" y="320"/>
                  </a:cubicBezTo>
                  <a:lnTo>
                    <a:pt x="2460" y="3152"/>
                  </a:lnTo>
                  <a:cubicBezTo>
                    <a:pt x="2467" y="3167"/>
                    <a:pt x="2482" y="3174"/>
                    <a:pt x="2499" y="3174"/>
                  </a:cubicBezTo>
                  <a:cubicBezTo>
                    <a:pt x="2517" y="3174"/>
                    <a:pt x="2536" y="3167"/>
                    <a:pt x="2553" y="3152"/>
                  </a:cubicBezTo>
                  <a:lnTo>
                    <a:pt x="2784" y="2947"/>
                  </a:lnTo>
                  <a:cubicBezTo>
                    <a:pt x="2814" y="2932"/>
                    <a:pt x="2833" y="2887"/>
                    <a:pt x="2799" y="2853"/>
                  </a:cubicBezTo>
                  <a:lnTo>
                    <a:pt x="374" y="25"/>
                  </a:lnTo>
                  <a:cubicBezTo>
                    <a:pt x="365" y="8"/>
                    <a:pt x="346" y="1"/>
                    <a:pt x="325" y="1"/>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8" name="Google Shape;2338;p28"/>
            <p:cNvSpPr/>
            <p:nvPr/>
          </p:nvSpPr>
          <p:spPr>
            <a:xfrm>
              <a:off x="336800" y="4363550"/>
              <a:ext cx="43950" cy="48475"/>
            </a:xfrm>
            <a:custGeom>
              <a:rect b="b" l="l" r="r" t="t"/>
              <a:pathLst>
                <a:path extrusionOk="0" h="1939" w="1758">
                  <a:moveTo>
                    <a:pt x="321" y="1"/>
                  </a:moveTo>
                  <a:cubicBezTo>
                    <a:pt x="302" y="1"/>
                    <a:pt x="282" y="9"/>
                    <a:pt x="266" y="26"/>
                  </a:cubicBezTo>
                  <a:lnTo>
                    <a:pt x="34" y="227"/>
                  </a:lnTo>
                  <a:cubicBezTo>
                    <a:pt x="1" y="257"/>
                    <a:pt x="1" y="306"/>
                    <a:pt x="19" y="320"/>
                  </a:cubicBezTo>
                  <a:lnTo>
                    <a:pt x="1385" y="1921"/>
                  </a:lnTo>
                  <a:cubicBezTo>
                    <a:pt x="1393" y="1930"/>
                    <a:pt x="1413" y="1938"/>
                    <a:pt x="1434" y="1938"/>
                  </a:cubicBezTo>
                  <a:cubicBezTo>
                    <a:pt x="1450" y="1938"/>
                    <a:pt x="1466" y="1934"/>
                    <a:pt x="1478" y="1921"/>
                  </a:cubicBezTo>
                  <a:lnTo>
                    <a:pt x="1713" y="1720"/>
                  </a:lnTo>
                  <a:cubicBezTo>
                    <a:pt x="1743" y="1686"/>
                    <a:pt x="1758" y="1641"/>
                    <a:pt x="1728" y="1611"/>
                  </a:cubicBezTo>
                  <a:lnTo>
                    <a:pt x="374" y="26"/>
                  </a:lnTo>
                  <a:cubicBezTo>
                    <a:pt x="359" y="9"/>
                    <a:pt x="340" y="1"/>
                    <a:pt x="321" y="1"/>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9" name="Google Shape;2339;p28"/>
            <p:cNvSpPr/>
            <p:nvPr/>
          </p:nvSpPr>
          <p:spPr>
            <a:xfrm>
              <a:off x="404050" y="4177800"/>
              <a:ext cx="63375" cy="60000"/>
            </a:xfrm>
            <a:custGeom>
              <a:rect b="b" l="l" r="r" t="t"/>
              <a:pathLst>
                <a:path extrusionOk="0" h="2400" w="2535">
                  <a:moveTo>
                    <a:pt x="1735" y="0"/>
                  </a:moveTo>
                  <a:cubicBezTo>
                    <a:pt x="1707" y="0"/>
                    <a:pt x="1679" y="3"/>
                    <a:pt x="1650" y="8"/>
                  </a:cubicBezTo>
                  <a:lnTo>
                    <a:pt x="1307" y="68"/>
                  </a:lnTo>
                  <a:cubicBezTo>
                    <a:pt x="1231" y="44"/>
                    <a:pt x="1144" y="19"/>
                    <a:pt x="1057" y="19"/>
                  </a:cubicBezTo>
                  <a:cubicBezTo>
                    <a:pt x="1037" y="19"/>
                    <a:pt x="1017" y="20"/>
                    <a:pt x="997" y="23"/>
                  </a:cubicBezTo>
                  <a:cubicBezTo>
                    <a:pt x="904" y="23"/>
                    <a:pt x="796" y="53"/>
                    <a:pt x="717" y="131"/>
                  </a:cubicBezTo>
                  <a:cubicBezTo>
                    <a:pt x="624" y="195"/>
                    <a:pt x="560" y="318"/>
                    <a:pt x="531" y="426"/>
                  </a:cubicBezTo>
                  <a:cubicBezTo>
                    <a:pt x="482" y="534"/>
                    <a:pt x="516" y="848"/>
                    <a:pt x="296" y="956"/>
                  </a:cubicBezTo>
                  <a:cubicBezTo>
                    <a:pt x="172" y="1019"/>
                    <a:pt x="94" y="1158"/>
                    <a:pt x="49" y="1299"/>
                  </a:cubicBezTo>
                  <a:cubicBezTo>
                    <a:pt x="1" y="1437"/>
                    <a:pt x="1" y="1594"/>
                    <a:pt x="49" y="1717"/>
                  </a:cubicBezTo>
                  <a:cubicBezTo>
                    <a:pt x="94" y="1810"/>
                    <a:pt x="158" y="1904"/>
                    <a:pt x="143" y="1997"/>
                  </a:cubicBezTo>
                  <a:cubicBezTo>
                    <a:pt x="143" y="2060"/>
                    <a:pt x="109" y="2105"/>
                    <a:pt x="79" y="2154"/>
                  </a:cubicBezTo>
                  <a:cubicBezTo>
                    <a:pt x="64" y="2213"/>
                    <a:pt x="49" y="2277"/>
                    <a:pt x="64" y="2325"/>
                  </a:cubicBezTo>
                  <a:cubicBezTo>
                    <a:pt x="94" y="2385"/>
                    <a:pt x="172" y="2400"/>
                    <a:pt x="251" y="2400"/>
                  </a:cubicBezTo>
                  <a:cubicBezTo>
                    <a:pt x="344" y="2400"/>
                    <a:pt x="452" y="2385"/>
                    <a:pt x="546" y="2370"/>
                  </a:cubicBezTo>
                  <a:cubicBezTo>
                    <a:pt x="1184" y="2292"/>
                    <a:pt x="1807" y="2213"/>
                    <a:pt x="2426" y="2075"/>
                  </a:cubicBezTo>
                  <a:cubicBezTo>
                    <a:pt x="2460" y="2075"/>
                    <a:pt x="2475" y="2075"/>
                    <a:pt x="2504" y="2060"/>
                  </a:cubicBezTo>
                  <a:cubicBezTo>
                    <a:pt x="2534" y="2012"/>
                    <a:pt x="2534" y="1952"/>
                    <a:pt x="2519" y="1889"/>
                  </a:cubicBezTo>
                  <a:cubicBezTo>
                    <a:pt x="2460" y="1717"/>
                    <a:pt x="2303" y="1624"/>
                    <a:pt x="2195" y="1486"/>
                  </a:cubicBezTo>
                  <a:cubicBezTo>
                    <a:pt x="2068" y="1314"/>
                    <a:pt x="2101" y="1079"/>
                    <a:pt x="2053" y="878"/>
                  </a:cubicBezTo>
                  <a:cubicBezTo>
                    <a:pt x="2038" y="784"/>
                    <a:pt x="2008" y="706"/>
                    <a:pt x="1975" y="628"/>
                  </a:cubicBezTo>
                  <a:lnTo>
                    <a:pt x="2131" y="598"/>
                  </a:lnTo>
                  <a:cubicBezTo>
                    <a:pt x="2195" y="598"/>
                    <a:pt x="2225" y="534"/>
                    <a:pt x="2225" y="490"/>
                  </a:cubicBezTo>
                  <a:lnTo>
                    <a:pt x="2195" y="381"/>
                  </a:lnTo>
                  <a:cubicBezTo>
                    <a:pt x="2152" y="160"/>
                    <a:pt x="1954" y="0"/>
                    <a:pt x="1735" y="0"/>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0" name="Google Shape;2340;p28"/>
            <p:cNvSpPr/>
            <p:nvPr/>
          </p:nvSpPr>
          <p:spPr>
            <a:xfrm>
              <a:off x="430075" y="4187700"/>
              <a:ext cx="33525" cy="59100"/>
            </a:xfrm>
            <a:custGeom>
              <a:rect b="b" l="l" r="r" t="t"/>
              <a:pathLst>
                <a:path extrusionOk="0" h="2364" w="1341">
                  <a:moveTo>
                    <a:pt x="1012" y="0"/>
                  </a:moveTo>
                  <a:cubicBezTo>
                    <a:pt x="1012" y="0"/>
                    <a:pt x="1045" y="280"/>
                    <a:pt x="546" y="344"/>
                  </a:cubicBezTo>
                  <a:lnTo>
                    <a:pt x="422" y="590"/>
                  </a:lnTo>
                  <a:lnTo>
                    <a:pt x="393" y="590"/>
                  </a:lnTo>
                  <a:lnTo>
                    <a:pt x="206" y="605"/>
                  </a:lnTo>
                  <a:cubicBezTo>
                    <a:pt x="94" y="623"/>
                    <a:pt x="1" y="717"/>
                    <a:pt x="19" y="825"/>
                  </a:cubicBezTo>
                  <a:lnTo>
                    <a:pt x="19" y="840"/>
                  </a:lnTo>
                  <a:lnTo>
                    <a:pt x="19" y="855"/>
                  </a:lnTo>
                  <a:lnTo>
                    <a:pt x="19" y="885"/>
                  </a:lnTo>
                  <a:cubicBezTo>
                    <a:pt x="19" y="903"/>
                    <a:pt x="34" y="903"/>
                    <a:pt x="34" y="918"/>
                  </a:cubicBezTo>
                  <a:cubicBezTo>
                    <a:pt x="61" y="988"/>
                    <a:pt x="139" y="1044"/>
                    <a:pt x="222" y="1044"/>
                  </a:cubicBezTo>
                  <a:cubicBezTo>
                    <a:pt x="231" y="1044"/>
                    <a:pt x="241" y="1043"/>
                    <a:pt x="251" y="1041"/>
                  </a:cubicBezTo>
                  <a:lnTo>
                    <a:pt x="281" y="1041"/>
                  </a:lnTo>
                  <a:cubicBezTo>
                    <a:pt x="281" y="1056"/>
                    <a:pt x="281" y="1071"/>
                    <a:pt x="266" y="1090"/>
                  </a:cubicBezTo>
                  <a:lnTo>
                    <a:pt x="113" y="1508"/>
                  </a:lnTo>
                  <a:lnTo>
                    <a:pt x="143" y="2146"/>
                  </a:lnTo>
                  <a:cubicBezTo>
                    <a:pt x="157" y="2261"/>
                    <a:pt x="253" y="2364"/>
                    <a:pt x="381" y="2364"/>
                  </a:cubicBezTo>
                  <a:cubicBezTo>
                    <a:pt x="390" y="2364"/>
                    <a:pt x="399" y="2363"/>
                    <a:pt x="408" y="2362"/>
                  </a:cubicBezTo>
                  <a:lnTo>
                    <a:pt x="766" y="2347"/>
                  </a:lnTo>
                  <a:cubicBezTo>
                    <a:pt x="904" y="2332"/>
                    <a:pt x="1012" y="2239"/>
                    <a:pt x="997" y="2097"/>
                  </a:cubicBezTo>
                  <a:lnTo>
                    <a:pt x="967" y="1616"/>
                  </a:lnTo>
                  <a:cubicBezTo>
                    <a:pt x="982" y="1601"/>
                    <a:pt x="997" y="1601"/>
                    <a:pt x="997" y="1601"/>
                  </a:cubicBezTo>
                  <a:cubicBezTo>
                    <a:pt x="1232" y="1508"/>
                    <a:pt x="1340" y="1258"/>
                    <a:pt x="1232" y="1056"/>
                  </a:cubicBezTo>
                  <a:lnTo>
                    <a:pt x="1139" y="325"/>
                  </a:lnTo>
                  <a:lnTo>
                    <a:pt x="1120" y="138"/>
                  </a:lnTo>
                  <a:cubicBezTo>
                    <a:pt x="1060" y="109"/>
                    <a:pt x="1027" y="79"/>
                    <a:pt x="1012" y="0"/>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1" name="Google Shape;2341;p28"/>
            <p:cNvSpPr/>
            <p:nvPr/>
          </p:nvSpPr>
          <p:spPr>
            <a:xfrm>
              <a:off x="459650" y="4203650"/>
              <a:ext cx="400" cy="3475"/>
            </a:xfrm>
            <a:custGeom>
              <a:rect b="b" l="l" r="r" t="t"/>
              <a:pathLst>
                <a:path extrusionOk="0" h="139" w="16">
                  <a:moveTo>
                    <a:pt x="1" y="0"/>
                  </a:moveTo>
                  <a:lnTo>
                    <a:pt x="16" y="138"/>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2" name="Google Shape;2342;p28"/>
            <p:cNvSpPr/>
            <p:nvPr/>
          </p:nvSpPr>
          <p:spPr>
            <a:xfrm>
              <a:off x="459275" y="4203275"/>
              <a:ext cx="1150" cy="4225"/>
            </a:xfrm>
            <a:custGeom>
              <a:rect b="b" l="l" r="r" t="t"/>
              <a:pathLst>
                <a:path extrusionOk="0" h="169" w="46">
                  <a:moveTo>
                    <a:pt x="16" y="0"/>
                  </a:moveTo>
                  <a:cubicBezTo>
                    <a:pt x="1" y="0"/>
                    <a:pt x="1" y="0"/>
                    <a:pt x="1" y="15"/>
                  </a:cubicBezTo>
                  <a:lnTo>
                    <a:pt x="16" y="153"/>
                  </a:lnTo>
                  <a:cubicBezTo>
                    <a:pt x="16" y="168"/>
                    <a:pt x="16" y="168"/>
                    <a:pt x="31" y="168"/>
                  </a:cubicBezTo>
                  <a:cubicBezTo>
                    <a:pt x="45" y="168"/>
                    <a:pt x="45" y="153"/>
                    <a:pt x="45" y="153"/>
                  </a:cubicBezTo>
                  <a:lnTo>
                    <a:pt x="31" y="15"/>
                  </a:lnTo>
                  <a:cubicBezTo>
                    <a:pt x="31" y="0"/>
                    <a:pt x="16" y="0"/>
                    <a:pt x="16" y="0"/>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3" name="Google Shape;2343;p28"/>
            <p:cNvSpPr/>
            <p:nvPr/>
          </p:nvSpPr>
          <p:spPr>
            <a:xfrm>
              <a:off x="447625" y="4198400"/>
              <a:ext cx="7750" cy="3075"/>
            </a:xfrm>
            <a:custGeom>
              <a:rect b="b" l="l" r="r" t="t"/>
              <a:pathLst>
                <a:path extrusionOk="0" h="123" w="310">
                  <a:moveTo>
                    <a:pt x="50" y="1"/>
                  </a:moveTo>
                  <a:cubicBezTo>
                    <a:pt x="42" y="1"/>
                    <a:pt x="35" y="3"/>
                    <a:pt x="30" y="9"/>
                  </a:cubicBezTo>
                  <a:cubicBezTo>
                    <a:pt x="15" y="9"/>
                    <a:pt x="0" y="24"/>
                    <a:pt x="15" y="54"/>
                  </a:cubicBezTo>
                  <a:cubicBezTo>
                    <a:pt x="45" y="84"/>
                    <a:pt x="94" y="117"/>
                    <a:pt x="157" y="117"/>
                  </a:cubicBezTo>
                  <a:cubicBezTo>
                    <a:pt x="173" y="121"/>
                    <a:pt x="188" y="123"/>
                    <a:pt x="202" y="123"/>
                  </a:cubicBezTo>
                  <a:cubicBezTo>
                    <a:pt x="241" y="123"/>
                    <a:pt x="273" y="108"/>
                    <a:pt x="295" y="84"/>
                  </a:cubicBezTo>
                  <a:cubicBezTo>
                    <a:pt x="310" y="69"/>
                    <a:pt x="310" y="39"/>
                    <a:pt x="295" y="39"/>
                  </a:cubicBezTo>
                  <a:cubicBezTo>
                    <a:pt x="280" y="24"/>
                    <a:pt x="250" y="24"/>
                    <a:pt x="232" y="24"/>
                  </a:cubicBezTo>
                  <a:lnTo>
                    <a:pt x="157" y="24"/>
                  </a:lnTo>
                  <a:cubicBezTo>
                    <a:pt x="138" y="9"/>
                    <a:pt x="123" y="9"/>
                    <a:pt x="94" y="9"/>
                  </a:cubicBezTo>
                  <a:cubicBezTo>
                    <a:pt x="84" y="9"/>
                    <a:pt x="65" y="1"/>
                    <a:pt x="50" y="1"/>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4" name="Google Shape;2344;p28"/>
            <p:cNvSpPr/>
            <p:nvPr/>
          </p:nvSpPr>
          <p:spPr>
            <a:xfrm>
              <a:off x="434375" y="4206350"/>
              <a:ext cx="1600" cy="3950"/>
            </a:xfrm>
            <a:custGeom>
              <a:rect b="b" l="l" r="r" t="t"/>
              <a:pathLst>
                <a:path extrusionOk="0" h="158" w="64">
                  <a:moveTo>
                    <a:pt x="0" y="1"/>
                  </a:moveTo>
                  <a:lnTo>
                    <a:pt x="0" y="157"/>
                  </a:lnTo>
                  <a:lnTo>
                    <a:pt x="64" y="109"/>
                  </a:lnTo>
                  <a:lnTo>
                    <a:pt x="0" y="1"/>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5" name="Google Shape;2345;p28"/>
            <p:cNvSpPr/>
            <p:nvPr/>
          </p:nvSpPr>
          <p:spPr>
            <a:xfrm>
              <a:off x="433625" y="4205975"/>
              <a:ext cx="3100" cy="4700"/>
            </a:xfrm>
            <a:custGeom>
              <a:rect b="b" l="l" r="r" t="t"/>
              <a:pathLst>
                <a:path extrusionOk="0" h="188" w="124">
                  <a:moveTo>
                    <a:pt x="16" y="1"/>
                  </a:moveTo>
                  <a:lnTo>
                    <a:pt x="16" y="16"/>
                  </a:lnTo>
                  <a:lnTo>
                    <a:pt x="79" y="124"/>
                  </a:lnTo>
                  <a:lnTo>
                    <a:pt x="16" y="154"/>
                  </a:lnTo>
                  <a:cubicBezTo>
                    <a:pt x="16" y="154"/>
                    <a:pt x="1" y="172"/>
                    <a:pt x="16" y="172"/>
                  </a:cubicBezTo>
                  <a:lnTo>
                    <a:pt x="30" y="187"/>
                  </a:lnTo>
                  <a:lnTo>
                    <a:pt x="30" y="172"/>
                  </a:lnTo>
                  <a:lnTo>
                    <a:pt x="124" y="124"/>
                  </a:lnTo>
                  <a:lnTo>
                    <a:pt x="45" y="1"/>
                  </a:ln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6" name="Google Shape;2346;p28"/>
            <p:cNvSpPr/>
            <p:nvPr/>
          </p:nvSpPr>
          <p:spPr>
            <a:xfrm>
              <a:off x="442200" y="4225750"/>
              <a:ext cx="12450" cy="7400"/>
            </a:xfrm>
            <a:custGeom>
              <a:rect b="b" l="l" r="r" t="t"/>
              <a:pathLst>
                <a:path extrusionOk="0" h="296" w="498">
                  <a:moveTo>
                    <a:pt x="1" y="1"/>
                  </a:moveTo>
                  <a:lnTo>
                    <a:pt x="1" y="295"/>
                  </a:lnTo>
                  <a:lnTo>
                    <a:pt x="497" y="295"/>
                  </a:lnTo>
                  <a:lnTo>
                    <a:pt x="497" y="1"/>
                  </a:lnTo>
                  <a:close/>
                </a:path>
              </a:pathLst>
            </a:custGeom>
            <a:solidFill>
              <a:srgbClr val="F397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7" name="Google Shape;2347;p28"/>
            <p:cNvSpPr/>
            <p:nvPr/>
          </p:nvSpPr>
          <p:spPr>
            <a:xfrm>
              <a:off x="447250" y="4203275"/>
              <a:ext cx="8975" cy="6175"/>
            </a:xfrm>
            <a:custGeom>
              <a:rect b="b" l="l" r="r" t="t"/>
              <a:pathLst>
                <a:path extrusionOk="0" h="247" w="359">
                  <a:moveTo>
                    <a:pt x="340" y="153"/>
                  </a:moveTo>
                  <a:cubicBezTo>
                    <a:pt x="332" y="159"/>
                    <a:pt x="322" y="165"/>
                    <a:pt x="311" y="172"/>
                  </a:cubicBezTo>
                  <a:lnTo>
                    <a:pt x="311" y="172"/>
                  </a:lnTo>
                  <a:cubicBezTo>
                    <a:pt x="316" y="171"/>
                    <a:pt x="320" y="170"/>
                    <a:pt x="325" y="168"/>
                  </a:cubicBezTo>
                  <a:cubicBezTo>
                    <a:pt x="325" y="168"/>
                    <a:pt x="340" y="153"/>
                    <a:pt x="359" y="153"/>
                  </a:cubicBezTo>
                  <a:close/>
                  <a:moveTo>
                    <a:pt x="172" y="0"/>
                  </a:moveTo>
                  <a:cubicBezTo>
                    <a:pt x="153" y="15"/>
                    <a:pt x="138" y="15"/>
                    <a:pt x="123" y="15"/>
                  </a:cubicBezTo>
                  <a:cubicBezTo>
                    <a:pt x="60" y="45"/>
                    <a:pt x="30" y="124"/>
                    <a:pt x="15" y="168"/>
                  </a:cubicBezTo>
                  <a:cubicBezTo>
                    <a:pt x="0" y="217"/>
                    <a:pt x="45" y="247"/>
                    <a:pt x="79" y="247"/>
                  </a:cubicBezTo>
                  <a:cubicBezTo>
                    <a:pt x="168" y="234"/>
                    <a:pt x="257" y="202"/>
                    <a:pt x="311" y="172"/>
                  </a:cubicBezTo>
                  <a:lnTo>
                    <a:pt x="311" y="172"/>
                  </a:lnTo>
                  <a:cubicBezTo>
                    <a:pt x="304" y="173"/>
                    <a:pt x="297" y="174"/>
                    <a:pt x="290" y="174"/>
                  </a:cubicBezTo>
                  <a:cubicBezTo>
                    <a:pt x="242" y="174"/>
                    <a:pt x="196" y="145"/>
                    <a:pt x="172" y="109"/>
                  </a:cubicBezTo>
                  <a:cubicBezTo>
                    <a:pt x="172" y="75"/>
                    <a:pt x="172" y="30"/>
                    <a:pt x="202"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8" name="Google Shape;2348;p28"/>
            <p:cNvSpPr/>
            <p:nvPr/>
          </p:nvSpPr>
          <p:spPr>
            <a:xfrm>
              <a:off x="451525" y="4203275"/>
              <a:ext cx="5075" cy="4350"/>
            </a:xfrm>
            <a:custGeom>
              <a:rect b="b" l="l" r="r" t="t"/>
              <a:pathLst>
                <a:path extrusionOk="0" h="174" w="203">
                  <a:moveTo>
                    <a:pt x="31" y="0"/>
                  </a:moveTo>
                  <a:cubicBezTo>
                    <a:pt x="1" y="30"/>
                    <a:pt x="1" y="75"/>
                    <a:pt x="1" y="109"/>
                  </a:cubicBezTo>
                  <a:cubicBezTo>
                    <a:pt x="25" y="145"/>
                    <a:pt x="71" y="174"/>
                    <a:pt x="119" y="174"/>
                  </a:cubicBezTo>
                  <a:cubicBezTo>
                    <a:pt x="131" y="174"/>
                    <a:pt x="142" y="172"/>
                    <a:pt x="154" y="168"/>
                  </a:cubicBezTo>
                  <a:cubicBezTo>
                    <a:pt x="154" y="168"/>
                    <a:pt x="169" y="153"/>
                    <a:pt x="188" y="153"/>
                  </a:cubicBezTo>
                  <a:cubicBezTo>
                    <a:pt x="188" y="139"/>
                    <a:pt x="202" y="124"/>
                    <a:pt x="188" y="109"/>
                  </a:cubicBezTo>
                  <a:lnTo>
                    <a:pt x="188" y="94"/>
                  </a:lnTo>
                  <a:cubicBezTo>
                    <a:pt x="154" y="60"/>
                    <a:pt x="124" y="0"/>
                    <a:pt x="31" y="0"/>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9" name="Google Shape;2349;p28"/>
            <p:cNvSpPr/>
            <p:nvPr/>
          </p:nvSpPr>
          <p:spPr>
            <a:xfrm>
              <a:off x="437075" y="4207100"/>
              <a:ext cx="30800" cy="21800"/>
            </a:xfrm>
            <a:custGeom>
              <a:rect b="b" l="l" r="r" t="t"/>
              <a:pathLst>
                <a:path extrusionOk="0" h="872" w="1232">
                  <a:moveTo>
                    <a:pt x="933" y="0"/>
                  </a:moveTo>
                  <a:lnTo>
                    <a:pt x="933" y="0"/>
                  </a:lnTo>
                  <a:cubicBezTo>
                    <a:pt x="933" y="0"/>
                    <a:pt x="678" y="159"/>
                    <a:pt x="361" y="159"/>
                  </a:cubicBezTo>
                  <a:cubicBezTo>
                    <a:pt x="305" y="159"/>
                    <a:pt x="246" y="154"/>
                    <a:pt x="187" y="142"/>
                  </a:cubicBezTo>
                  <a:cubicBezTo>
                    <a:pt x="175" y="140"/>
                    <a:pt x="162" y="139"/>
                    <a:pt x="150" y="139"/>
                  </a:cubicBezTo>
                  <a:cubicBezTo>
                    <a:pt x="88" y="139"/>
                    <a:pt x="29" y="170"/>
                    <a:pt x="1" y="236"/>
                  </a:cubicBezTo>
                  <a:lnTo>
                    <a:pt x="1" y="250"/>
                  </a:lnTo>
                  <a:lnTo>
                    <a:pt x="34" y="638"/>
                  </a:lnTo>
                  <a:cubicBezTo>
                    <a:pt x="34" y="717"/>
                    <a:pt x="94" y="810"/>
                    <a:pt x="187" y="825"/>
                  </a:cubicBezTo>
                  <a:cubicBezTo>
                    <a:pt x="258" y="851"/>
                    <a:pt x="355" y="871"/>
                    <a:pt x="459" y="871"/>
                  </a:cubicBezTo>
                  <a:cubicBezTo>
                    <a:pt x="610" y="871"/>
                    <a:pt x="776" y="829"/>
                    <a:pt x="904" y="702"/>
                  </a:cubicBezTo>
                  <a:cubicBezTo>
                    <a:pt x="1232" y="388"/>
                    <a:pt x="933" y="0"/>
                    <a:pt x="933"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0" name="Google Shape;2350;p28"/>
            <p:cNvSpPr/>
            <p:nvPr/>
          </p:nvSpPr>
          <p:spPr>
            <a:xfrm>
              <a:off x="456200" y="4211400"/>
              <a:ext cx="7025" cy="3100"/>
            </a:xfrm>
            <a:custGeom>
              <a:rect b="b" l="l" r="r" t="t"/>
              <a:pathLst>
                <a:path extrusionOk="0" h="124" w="281">
                  <a:moveTo>
                    <a:pt x="247" y="0"/>
                  </a:moveTo>
                  <a:lnTo>
                    <a:pt x="15" y="93"/>
                  </a:lnTo>
                  <a:cubicBezTo>
                    <a:pt x="1" y="108"/>
                    <a:pt x="1" y="108"/>
                    <a:pt x="1" y="123"/>
                  </a:cubicBezTo>
                  <a:lnTo>
                    <a:pt x="30" y="123"/>
                  </a:lnTo>
                  <a:lnTo>
                    <a:pt x="262" y="30"/>
                  </a:lnTo>
                  <a:cubicBezTo>
                    <a:pt x="262" y="30"/>
                    <a:pt x="280" y="15"/>
                    <a:pt x="262" y="15"/>
                  </a:cubicBezTo>
                  <a:cubicBezTo>
                    <a:pt x="262" y="0"/>
                    <a:pt x="262" y="0"/>
                    <a:pt x="247"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1" name="Google Shape;2351;p28"/>
            <p:cNvSpPr/>
            <p:nvPr/>
          </p:nvSpPr>
          <p:spPr>
            <a:xfrm>
              <a:off x="460025" y="4215675"/>
              <a:ext cx="4325" cy="2000"/>
            </a:xfrm>
            <a:custGeom>
              <a:rect b="b" l="l" r="r" t="t"/>
              <a:pathLst>
                <a:path extrusionOk="0" h="80" w="173">
                  <a:moveTo>
                    <a:pt x="142" y="1"/>
                  </a:moveTo>
                  <a:lnTo>
                    <a:pt x="15" y="64"/>
                  </a:lnTo>
                  <a:cubicBezTo>
                    <a:pt x="15" y="64"/>
                    <a:pt x="1" y="64"/>
                    <a:pt x="1" y="79"/>
                  </a:cubicBezTo>
                  <a:lnTo>
                    <a:pt x="34" y="79"/>
                  </a:lnTo>
                  <a:lnTo>
                    <a:pt x="157" y="31"/>
                  </a:lnTo>
                  <a:cubicBezTo>
                    <a:pt x="157" y="31"/>
                    <a:pt x="172" y="16"/>
                    <a:pt x="157" y="16"/>
                  </a:cubicBezTo>
                  <a:cubicBezTo>
                    <a:pt x="157" y="1"/>
                    <a:pt x="157" y="1"/>
                    <a:pt x="142" y="1"/>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2" name="Google Shape;2352;p28"/>
            <p:cNvSpPr/>
            <p:nvPr/>
          </p:nvSpPr>
          <p:spPr>
            <a:xfrm>
              <a:off x="464700" y="4348600"/>
              <a:ext cx="1225" cy="400"/>
            </a:xfrm>
            <a:custGeom>
              <a:rect b="b" l="l" r="r" t="t"/>
              <a:pathLst>
                <a:path extrusionOk="0" h="16" w="49">
                  <a:moveTo>
                    <a:pt x="0" y="1"/>
                  </a:moveTo>
                  <a:lnTo>
                    <a:pt x="49" y="16"/>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3" name="Google Shape;2353;p28"/>
            <p:cNvSpPr/>
            <p:nvPr/>
          </p:nvSpPr>
          <p:spPr>
            <a:xfrm>
              <a:off x="461975" y="4490100"/>
              <a:ext cx="40900" cy="24850"/>
            </a:xfrm>
            <a:custGeom>
              <a:rect b="b" l="l" r="r" t="t"/>
              <a:pathLst>
                <a:path extrusionOk="0" h="994" w="1636">
                  <a:moveTo>
                    <a:pt x="16" y="1"/>
                  </a:moveTo>
                  <a:lnTo>
                    <a:pt x="1" y="840"/>
                  </a:lnTo>
                  <a:cubicBezTo>
                    <a:pt x="1" y="915"/>
                    <a:pt x="64" y="978"/>
                    <a:pt x="143" y="978"/>
                  </a:cubicBezTo>
                  <a:lnTo>
                    <a:pt x="796" y="978"/>
                  </a:lnTo>
                  <a:lnTo>
                    <a:pt x="1616" y="993"/>
                  </a:lnTo>
                  <a:lnTo>
                    <a:pt x="1616" y="855"/>
                  </a:lnTo>
                  <a:cubicBezTo>
                    <a:pt x="1635" y="605"/>
                    <a:pt x="1430" y="404"/>
                    <a:pt x="1199" y="404"/>
                  </a:cubicBezTo>
                  <a:lnTo>
                    <a:pt x="796" y="404"/>
                  </a:lnTo>
                  <a:lnTo>
                    <a:pt x="811" y="16"/>
                  </a:lnTo>
                  <a:lnTo>
                    <a:pt x="16" y="1"/>
                  </a:ln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4" name="Google Shape;2354;p28"/>
            <p:cNvSpPr/>
            <p:nvPr/>
          </p:nvSpPr>
          <p:spPr>
            <a:xfrm>
              <a:off x="461975" y="4511850"/>
              <a:ext cx="40425" cy="3475"/>
            </a:xfrm>
            <a:custGeom>
              <a:rect b="b" l="l" r="r" t="t"/>
              <a:pathLst>
                <a:path extrusionOk="0" h="139" w="1617">
                  <a:moveTo>
                    <a:pt x="1" y="0"/>
                  </a:moveTo>
                  <a:lnTo>
                    <a:pt x="1" y="138"/>
                  </a:lnTo>
                  <a:lnTo>
                    <a:pt x="1616" y="138"/>
                  </a:lnTo>
                  <a:lnTo>
                    <a:pt x="1616"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5" name="Google Shape;2355;p28"/>
            <p:cNvSpPr/>
            <p:nvPr/>
          </p:nvSpPr>
          <p:spPr>
            <a:xfrm>
              <a:off x="406775" y="4491600"/>
              <a:ext cx="23325" cy="23350"/>
            </a:xfrm>
            <a:custGeom>
              <a:rect b="b" l="l" r="r" t="t"/>
              <a:pathLst>
                <a:path extrusionOk="0" h="934" w="933">
                  <a:moveTo>
                    <a:pt x="78" y="1"/>
                  </a:moveTo>
                  <a:lnTo>
                    <a:pt x="78" y="530"/>
                  </a:lnTo>
                  <a:cubicBezTo>
                    <a:pt x="34" y="594"/>
                    <a:pt x="0" y="687"/>
                    <a:pt x="0" y="780"/>
                  </a:cubicBezTo>
                  <a:lnTo>
                    <a:pt x="0" y="933"/>
                  </a:lnTo>
                  <a:lnTo>
                    <a:pt x="933" y="933"/>
                  </a:lnTo>
                  <a:lnTo>
                    <a:pt x="933" y="780"/>
                  </a:lnTo>
                  <a:cubicBezTo>
                    <a:pt x="933" y="687"/>
                    <a:pt x="918" y="609"/>
                    <a:pt x="873" y="530"/>
                  </a:cubicBezTo>
                  <a:lnTo>
                    <a:pt x="873" y="1"/>
                  </a:ln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6" name="Google Shape;2356;p28"/>
            <p:cNvSpPr/>
            <p:nvPr/>
          </p:nvSpPr>
          <p:spPr>
            <a:xfrm>
              <a:off x="406775" y="4512225"/>
              <a:ext cx="23325" cy="3925"/>
            </a:xfrm>
            <a:custGeom>
              <a:rect b="b" l="l" r="r" t="t"/>
              <a:pathLst>
                <a:path extrusionOk="0" h="157" w="933">
                  <a:moveTo>
                    <a:pt x="49" y="0"/>
                  </a:moveTo>
                  <a:cubicBezTo>
                    <a:pt x="19" y="0"/>
                    <a:pt x="0" y="15"/>
                    <a:pt x="0" y="30"/>
                  </a:cubicBezTo>
                  <a:lnTo>
                    <a:pt x="0" y="108"/>
                  </a:lnTo>
                  <a:cubicBezTo>
                    <a:pt x="0" y="123"/>
                    <a:pt x="19" y="142"/>
                    <a:pt x="34" y="142"/>
                  </a:cubicBezTo>
                  <a:lnTo>
                    <a:pt x="903" y="157"/>
                  </a:lnTo>
                  <a:cubicBezTo>
                    <a:pt x="918" y="157"/>
                    <a:pt x="933" y="142"/>
                    <a:pt x="933" y="123"/>
                  </a:cubicBezTo>
                  <a:lnTo>
                    <a:pt x="933" y="49"/>
                  </a:lnTo>
                  <a:cubicBezTo>
                    <a:pt x="933" y="30"/>
                    <a:pt x="918" y="15"/>
                    <a:pt x="903" y="15"/>
                  </a:cubicBezTo>
                  <a:lnTo>
                    <a:pt x="4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7" name="Google Shape;2357;p28"/>
            <p:cNvSpPr/>
            <p:nvPr/>
          </p:nvSpPr>
          <p:spPr>
            <a:xfrm>
              <a:off x="406400" y="4346275"/>
              <a:ext cx="79675" cy="150025"/>
            </a:xfrm>
            <a:custGeom>
              <a:rect b="b" l="l" r="r" t="t"/>
              <a:pathLst>
                <a:path extrusionOk="0" h="6001" w="3187">
                  <a:moveTo>
                    <a:pt x="0" y="0"/>
                  </a:moveTo>
                  <a:lnTo>
                    <a:pt x="15" y="5922"/>
                  </a:lnTo>
                  <a:lnTo>
                    <a:pt x="996" y="5940"/>
                  </a:lnTo>
                  <a:lnTo>
                    <a:pt x="1414" y="1478"/>
                  </a:lnTo>
                  <a:lnTo>
                    <a:pt x="2086" y="6000"/>
                  </a:lnTo>
                  <a:lnTo>
                    <a:pt x="3187" y="6000"/>
                  </a:lnTo>
                  <a:lnTo>
                    <a:pt x="2690"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8" name="Google Shape;2358;p28"/>
            <p:cNvSpPr/>
            <p:nvPr/>
          </p:nvSpPr>
          <p:spPr>
            <a:xfrm>
              <a:off x="511325" y="4187700"/>
              <a:ext cx="23350" cy="27250"/>
            </a:xfrm>
            <a:custGeom>
              <a:rect b="b" l="l" r="r" t="t"/>
              <a:pathLst>
                <a:path extrusionOk="0" h="1090" w="934">
                  <a:moveTo>
                    <a:pt x="516" y="0"/>
                  </a:moveTo>
                  <a:cubicBezTo>
                    <a:pt x="437" y="0"/>
                    <a:pt x="344" y="30"/>
                    <a:pt x="295" y="79"/>
                  </a:cubicBezTo>
                  <a:lnTo>
                    <a:pt x="157" y="250"/>
                  </a:lnTo>
                  <a:cubicBezTo>
                    <a:pt x="94" y="310"/>
                    <a:pt x="79" y="403"/>
                    <a:pt x="109" y="482"/>
                  </a:cubicBezTo>
                  <a:lnTo>
                    <a:pt x="34" y="653"/>
                  </a:lnTo>
                  <a:cubicBezTo>
                    <a:pt x="1" y="717"/>
                    <a:pt x="16" y="717"/>
                    <a:pt x="94" y="732"/>
                  </a:cubicBezTo>
                  <a:lnTo>
                    <a:pt x="609" y="1090"/>
                  </a:lnTo>
                  <a:cubicBezTo>
                    <a:pt x="575" y="978"/>
                    <a:pt x="874" y="638"/>
                    <a:pt x="889" y="545"/>
                  </a:cubicBezTo>
                  <a:cubicBezTo>
                    <a:pt x="904" y="512"/>
                    <a:pt x="904" y="482"/>
                    <a:pt x="904" y="467"/>
                  </a:cubicBezTo>
                  <a:cubicBezTo>
                    <a:pt x="933" y="295"/>
                    <a:pt x="855" y="123"/>
                    <a:pt x="717" y="30"/>
                  </a:cubicBezTo>
                  <a:cubicBezTo>
                    <a:pt x="702" y="30"/>
                    <a:pt x="687" y="15"/>
                    <a:pt x="669" y="15"/>
                  </a:cubicBezTo>
                  <a:lnTo>
                    <a:pt x="516" y="0"/>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9" name="Google Shape;2359;p28"/>
            <p:cNvSpPr/>
            <p:nvPr/>
          </p:nvSpPr>
          <p:spPr>
            <a:xfrm>
              <a:off x="528875" y="4192350"/>
              <a:ext cx="3475" cy="3475"/>
            </a:xfrm>
            <a:custGeom>
              <a:rect b="b" l="l" r="r" t="t"/>
              <a:pathLst>
                <a:path extrusionOk="0" h="139" w="139">
                  <a:moveTo>
                    <a:pt x="138" y="1"/>
                  </a:moveTo>
                  <a:cubicBezTo>
                    <a:pt x="138" y="1"/>
                    <a:pt x="30" y="31"/>
                    <a:pt x="0" y="139"/>
                  </a:cubicBezTo>
                  <a:lnTo>
                    <a:pt x="138" y="1"/>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0" name="Google Shape;2360;p28"/>
            <p:cNvSpPr/>
            <p:nvPr/>
          </p:nvSpPr>
          <p:spPr>
            <a:xfrm>
              <a:off x="528500" y="4191975"/>
              <a:ext cx="4225" cy="4325"/>
            </a:xfrm>
            <a:custGeom>
              <a:rect b="b" l="l" r="r" t="t"/>
              <a:pathLst>
                <a:path extrusionOk="0" h="173" w="169">
                  <a:moveTo>
                    <a:pt x="153" y="1"/>
                  </a:moveTo>
                  <a:cubicBezTo>
                    <a:pt x="138" y="1"/>
                    <a:pt x="30" y="46"/>
                    <a:pt x="0" y="154"/>
                  </a:cubicBezTo>
                  <a:cubicBezTo>
                    <a:pt x="0" y="173"/>
                    <a:pt x="15" y="173"/>
                    <a:pt x="15" y="173"/>
                  </a:cubicBezTo>
                  <a:lnTo>
                    <a:pt x="30" y="173"/>
                  </a:lnTo>
                  <a:cubicBezTo>
                    <a:pt x="60" y="61"/>
                    <a:pt x="153" y="31"/>
                    <a:pt x="153" y="31"/>
                  </a:cubicBezTo>
                  <a:cubicBezTo>
                    <a:pt x="168" y="31"/>
                    <a:pt x="168" y="16"/>
                    <a:pt x="168" y="16"/>
                  </a:cubicBezTo>
                  <a:cubicBezTo>
                    <a:pt x="168" y="1"/>
                    <a:pt x="153" y="1"/>
                    <a:pt x="153" y="1"/>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1" name="Google Shape;2361;p28"/>
            <p:cNvSpPr/>
            <p:nvPr/>
          </p:nvSpPr>
          <p:spPr>
            <a:xfrm>
              <a:off x="524575" y="4188075"/>
              <a:ext cx="3475" cy="3575"/>
            </a:xfrm>
            <a:custGeom>
              <a:rect b="b" l="l" r="r" t="t"/>
              <a:pathLst>
                <a:path extrusionOk="0" h="143" w="139">
                  <a:moveTo>
                    <a:pt x="139" y="0"/>
                  </a:moveTo>
                  <a:cubicBezTo>
                    <a:pt x="139" y="0"/>
                    <a:pt x="30" y="30"/>
                    <a:pt x="1" y="142"/>
                  </a:cubicBezTo>
                  <a:lnTo>
                    <a:pt x="139" y="0"/>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2" name="Google Shape;2362;p28"/>
            <p:cNvSpPr/>
            <p:nvPr/>
          </p:nvSpPr>
          <p:spPr>
            <a:xfrm>
              <a:off x="524200" y="4187700"/>
              <a:ext cx="4325" cy="4300"/>
            </a:xfrm>
            <a:custGeom>
              <a:rect b="b" l="l" r="r" t="t"/>
              <a:pathLst>
                <a:path extrusionOk="0" h="172" w="173">
                  <a:moveTo>
                    <a:pt x="154" y="0"/>
                  </a:moveTo>
                  <a:cubicBezTo>
                    <a:pt x="139" y="0"/>
                    <a:pt x="30" y="30"/>
                    <a:pt x="1" y="157"/>
                  </a:cubicBezTo>
                  <a:cubicBezTo>
                    <a:pt x="1" y="157"/>
                    <a:pt x="1" y="172"/>
                    <a:pt x="16" y="172"/>
                  </a:cubicBezTo>
                  <a:cubicBezTo>
                    <a:pt x="30" y="172"/>
                    <a:pt x="30" y="172"/>
                    <a:pt x="30" y="157"/>
                  </a:cubicBezTo>
                  <a:cubicBezTo>
                    <a:pt x="60" y="64"/>
                    <a:pt x="154" y="30"/>
                    <a:pt x="154" y="30"/>
                  </a:cubicBezTo>
                  <a:cubicBezTo>
                    <a:pt x="172" y="15"/>
                    <a:pt x="172" y="15"/>
                    <a:pt x="172" y="0"/>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3" name="Google Shape;2363;p28"/>
            <p:cNvSpPr/>
            <p:nvPr/>
          </p:nvSpPr>
          <p:spPr>
            <a:xfrm>
              <a:off x="359750" y="4203275"/>
              <a:ext cx="167550" cy="145350"/>
            </a:xfrm>
            <a:custGeom>
              <a:rect b="b" l="l" r="r" t="t"/>
              <a:pathLst>
                <a:path extrusionOk="0" h="5814" w="6702">
                  <a:moveTo>
                    <a:pt x="6112" y="0"/>
                  </a:moveTo>
                  <a:lnTo>
                    <a:pt x="5661" y="933"/>
                  </a:lnTo>
                  <a:lnTo>
                    <a:pt x="4232" y="1444"/>
                  </a:lnTo>
                  <a:cubicBezTo>
                    <a:pt x="4213" y="1429"/>
                    <a:pt x="4183" y="1429"/>
                    <a:pt x="4168" y="1415"/>
                  </a:cubicBezTo>
                  <a:cubicBezTo>
                    <a:pt x="4059" y="1378"/>
                    <a:pt x="3939" y="1368"/>
                    <a:pt x="3819" y="1368"/>
                  </a:cubicBezTo>
                  <a:cubicBezTo>
                    <a:pt x="3683" y="1368"/>
                    <a:pt x="3545" y="1381"/>
                    <a:pt x="3422" y="1381"/>
                  </a:cubicBezTo>
                  <a:cubicBezTo>
                    <a:pt x="3142" y="1400"/>
                    <a:pt x="2847" y="1366"/>
                    <a:pt x="2568" y="1429"/>
                  </a:cubicBezTo>
                  <a:cubicBezTo>
                    <a:pt x="2396" y="1474"/>
                    <a:pt x="2209" y="1568"/>
                    <a:pt x="2086" y="1724"/>
                  </a:cubicBezTo>
                  <a:lnTo>
                    <a:pt x="2086" y="1709"/>
                  </a:lnTo>
                  <a:lnTo>
                    <a:pt x="780" y="3030"/>
                  </a:lnTo>
                  <a:lnTo>
                    <a:pt x="202" y="3638"/>
                  </a:lnTo>
                  <a:cubicBezTo>
                    <a:pt x="0" y="3870"/>
                    <a:pt x="49" y="4228"/>
                    <a:pt x="295" y="4444"/>
                  </a:cubicBezTo>
                  <a:cubicBezTo>
                    <a:pt x="399" y="4532"/>
                    <a:pt x="523" y="4575"/>
                    <a:pt x="642" y="4575"/>
                  </a:cubicBezTo>
                  <a:cubicBezTo>
                    <a:pt x="777" y="4575"/>
                    <a:pt x="906" y="4521"/>
                    <a:pt x="997" y="4414"/>
                  </a:cubicBezTo>
                  <a:lnTo>
                    <a:pt x="1620" y="3683"/>
                  </a:lnTo>
                  <a:lnTo>
                    <a:pt x="1620" y="3698"/>
                  </a:lnTo>
                  <a:lnTo>
                    <a:pt x="1851" y="3452"/>
                  </a:lnTo>
                  <a:lnTo>
                    <a:pt x="1851" y="3605"/>
                  </a:lnTo>
                  <a:cubicBezTo>
                    <a:pt x="1851" y="4164"/>
                    <a:pt x="1836" y="4739"/>
                    <a:pt x="1851" y="5317"/>
                  </a:cubicBezTo>
                  <a:lnTo>
                    <a:pt x="1851" y="5814"/>
                  </a:lnTo>
                  <a:lnTo>
                    <a:pt x="4526" y="5784"/>
                  </a:lnTo>
                  <a:lnTo>
                    <a:pt x="4571" y="5784"/>
                  </a:lnTo>
                  <a:cubicBezTo>
                    <a:pt x="4571" y="4866"/>
                    <a:pt x="4556" y="3933"/>
                    <a:pt x="4556" y="3015"/>
                  </a:cubicBezTo>
                  <a:lnTo>
                    <a:pt x="6064" y="1959"/>
                  </a:lnTo>
                  <a:cubicBezTo>
                    <a:pt x="6157" y="1896"/>
                    <a:pt x="6220" y="1803"/>
                    <a:pt x="6250" y="1694"/>
                  </a:cubicBezTo>
                  <a:lnTo>
                    <a:pt x="6702" y="325"/>
                  </a:lnTo>
                  <a:lnTo>
                    <a:pt x="6112" y="0"/>
                  </a:ln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4" name="Google Shape;2364;p28"/>
            <p:cNvSpPr/>
            <p:nvPr/>
          </p:nvSpPr>
          <p:spPr>
            <a:xfrm>
              <a:off x="406025" y="4272775"/>
              <a:ext cx="775" cy="36950"/>
            </a:xfrm>
            <a:custGeom>
              <a:rect b="b" l="l" r="r" t="t"/>
              <a:pathLst>
                <a:path extrusionOk="0" h="1478" w="31">
                  <a:moveTo>
                    <a:pt x="15" y="0"/>
                  </a:moveTo>
                  <a:cubicBezTo>
                    <a:pt x="0" y="0"/>
                    <a:pt x="0" y="19"/>
                    <a:pt x="0" y="19"/>
                  </a:cubicBezTo>
                  <a:lnTo>
                    <a:pt x="0" y="1463"/>
                  </a:lnTo>
                  <a:cubicBezTo>
                    <a:pt x="0" y="1478"/>
                    <a:pt x="0" y="1478"/>
                    <a:pt x="15" y="1478"/>
                  </a:cubicBezTo>
                  <a:cubicBezTo>
                    <a:pt x="30" y="1478"/>
                    <a:pt x="30" y="1478"/>
                    <a:pt x="30" y="1463"/>
                  </a:cubicBezTo>
                  <a:lnTo>
                    <a:pt x="30" y="19"/>
                  </a:lnTo>
                  <a:cubicBezTo>
                    <a:pt x="30" y="19"/>
                    <a:pt x="30" y="0"/>
                    <a:pt x="15"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5" name="Google Shape;2365;p28"/>
            <p:cNvSpPr/>
            <p:nvPr/>
          </p:nvSpPr>
          <p:spPr>
            <a:xfrm>
              <a:off x="473275" y="4256900"/>
              <a:ext cx="775" cy="38100"/>
            </a:xfrm>
            <a:custGeom>
              <a:rect b="b" l="l" r="r" t="t"/>
              <a:pathLst>
                <a:path extrusionOk="0" h="1524" w="31">
                  <a:moveTo>
                    <a:pt x="15" y="1"/>
                  </a:moveTo>
                  <a:cubicBezTo>
                    <a:pt x="0" y="1"/>
                    <a:pt x="0" y="16"/>
                    <a:pt x="0" y="16"/>
                  </a:cubicBezTo>
                  <a:lnTo>
                    <a:pt x="0" y="1508"/>
                  </a:lnTo>
                  <a:cubicBezTo>
                    <a:pt x="0" y="1508"/>
                    <a:pt x="0" y="1523"/>
                    <a:pt x="15" y="1523"/>
                  </a:cubicBezTo>
                  <a:lnTo>
                    <a:pt x="30" y="1508"/>
                  </a:lnTo>
                  <a:lnTo>
                    <a:pt x="30" y="16"/>
                  </a:lnTo>
                  <a:lnTo>
                    <a:pt x="15" y="1"/>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6" name="Google Shape;2366;p28"/>
            <p:cNvSpPr/>
            <p:nvPr/>
          </p:nvSpPr>
          <p:spPr>
            <a:xfrm>
              <a:off x="430550" y="4232750"/>
              <a:ext cx="27550" cy="10200"/>
            </a:xfrm>
            <a:custGeom>
              <a:rect b="b" l="l" r="r" t="t"/>
              <a:pathLst>
                <a:path extrusionOk="0" h="408" w="1102">
                  <a:moveTo>
                    <a:pt x="75" y="1"/>
                  </a:moveTo>
                  <a:cubicBezTo>
                    <a:pt x="30" y="1"/>
                    <a:pt x="0" y="49"/>
                    <a:pt x="0" y="79"/>
                  </a:cubicBezTo>
                  <a:lnTo>
                    <a:pt x="0" y="329"/>
                  </a:lnTo>
                  <a:cubicBezTo>
                    <a:pt x="0" y="359"/>
                    <a:pt x="30" y="407"/>
                    <a:pt x="75" y="407"/>
                  </a:cubicBezTo>
                  <a:lnTo>
                    <a:pt x="1027" y="407"/>
                  </a:lnTo>
                  <a:cubicBezTo>
                    <a:pt x="1071" y="407"/>
                    <a:pt x="1101" y="359"/>
                    <a:pt x="1101" y="329"/>
                  </a:cubicBezTo>
                  <a:lnTo>
                    <a:pt x="1101" y="79"/>
                  </a:lnTo>
                  <a:cubicBezTo>
                    <a:pt x="1101" y="49"/>
                    <a:pt x="1071" y="1"/>
                    <a:pt x="1027" y="1"/>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7" name="Google Shape;2367;p28"/>
            <p:cNvSpPr/>
            <p:nvPr/>
          </p:nvSpPr>
          <p:spPr>
            <a:xfrm>
              <a:off x="497700" y="4223425"/>
              <a:ext cx="5175" cy="10550"/>
            </a:xfrm>
            <a:custGeom>
              <a:rect b="b" l="l" r="r" t="t"/>
              <a:pathLst>
                <a:path extrusionOk="0" h="422" w="207">
                  <a:moveTo>
                    <a:pt x="187" y="0"/>
                  </a:moveTo>
                  <a:cubicBezTo>
                    <a:pt x="187" y="0"/>
                    <a:pt x="173" y="0"/>
                    <a:pt x="173" y="15"/>
                  </a:cubicBezTo>
                  <a:lnTo>
                    <a:pt x="1" y="407"/>
                  </a:lnTo>
                  <a:cubicBezTo>
                    <a:pt x="1" y="422"/>
                    <a:pt x="1" y="422"/>
                    <a:pt x="20" y="422"/>
                  </a:cubicBezTo>
                  <a:lnTo>
                    <a:pt x="35" y="422"/>
                  </a:lnTo>
                  <a:lnTo>
                    <a:pt x="206" y="15"/>
                  </a:lnTo>
                  <a:cubicBezTo>
                    <a:pt x="206" y="15"/>
                    <a:pt x="206" y="0"/>
                    <a:pt x="187"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8" name="Google Shape;2368;p28"/>
            <p:cNvSpPr/>
            <p:nvPr/>
          </p:nvSpPr>
          <p:spPr>
            <a:xfrm>
              <a:off x="491550" y="4226600"/>
              <a:ext cx="10100" cy="3850"/>
            </a:xfrm>
            <a:custGeom>
              <a:rect b="b" l="l" r="r" t="t"/>
              <a:pathLst>
                <a:path extrusionOk="0" h="154" w="404">
                  <a:moveTo>
                    <a:pt x="374" y="0"/>
                  </a:moveTo>
                  <a:lnTo>
                    <a:pt x="1" y="123"/>
                  </a:lnTo>
                  <a:lnTo>
                    <a:pt x="1" y="138"/>
                  </a:lnTo>
                  <a:cubicBezTo>
                    <a:pt x="1" y="138"/>
                    <a:pt x="1" y="153"/>
                    <a:pt x="16" y="153"/>
                  </a:cubicBezTo>
                  <a:lnTo>
                    <a:pt x="389" y="30"/>
                  </a:lnTo>
                  <a:cubicBezTo>
                    <a:pt x="389" y="30"/>
                    <a:pt x="404" y="30"/>
                    <a:pt x="389" y="15"/>
                  </a:cubicBezTo>
                  <a:cubicBezTo>
                    <a:pt x="389" y="15"/>
                    <a:pt x="389" y="0"/>
                    <a:pt x="374"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69" name="Google Shape;2369;p28"/>
          <p:cNvSpPr/>
          <p:nvPr/>
        </p:nvSpPr>
        <p:spPr>
          <a:xfrm>
            <a:off x="232654" y="1414050"/>
            <a:ext cx="1165800" cy="179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70" name="Google Shape;2370;p28"/>
          <p:cNvCxnSpPr>
            <a:stCxn id="2371" idx="1"/>
            <a:endCxn id="2369" idx="3"/>
          </p:cNvCxnSpPr>
          <p:nvPr/>
        </p:nvCxnSpPr>
        <p:spPr>
          <a:xfrm rot="10800000">
            <a:off x="1398572" y="2310917"/>
            <a:ext cx="1104900" cy="3000"/>
          </a:xfrm>
          <a:prstGeom prst="curvedConnector3">
            <a:avLst>
              <a:gd fmla="val 50005" name="adj1"/>
            </a:avLst>
          </a:prstGeom>
          <a:noFill/>
          <a:ln cap="flat" cmpd="sng" w="19050">
            <a:solidFill>
              <a:srgbClr val="9DE2DE"/>
            </a:solidFill>
            <a:prstDash val="dash"/>
            <a:round/>
            <a:headEnd len="med" w="med" type="none"/>
            <a:tailEnd len="med" w="med" type="none"/>
          </a:ln>
        </p:spPr>
      </p:cxnSp>
      <p:sp>
        <p:nvSpPr>
          <p:cNvPr id="2371" name="Google Shape;2371;p28"/>
          <p:cNvSpPr/>
          <p:nvPr/>
        </p:nvSpPr>
        <p:spPr>
          <a:xfrm>
            <a:off x="2503472" y="2179817"/>
            <a:ext cx="573300" cy="2682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2" name="Google Shape;2372;p28"/>
          <p:cNvSpPr txBox="1"/>
          <p:nvPr/>
        </p:nvSpPr>
        <p:spPr>
          <a:xfrm flipH="1">
            <a:off x="2556677" y="2142085"/>
            <a:ext cx="466500" cy="3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02</a:t>
            </a:r>
            <a:endParaRPr b="1" sz="2400">
              <a:solidFill>
                <a:srgbClr val="006D77"/>
              </a:solidFill>
              <a:latin typeface="Pathway Gothic One"/>
              <a:ea typeface="Pathway Gothic One"/>
              <a:cs typeface="Pathway Gothic One"/>
              <a:sym typeface="Pathway Gothic One"/>
            </a:endParaRPr>
          </a:p>
        </p:txBody>
      </p:sp>
      <p:sp>
        <p:nvSpPr>
          <p:cNvPr id="2373" name="Google Shape;2373;p28"/>
          <p:cNvSpPr/>
          <p:nvPr/>
        </p:nvSpPr>
        <p:spPr>
          <a:xfrm flipH="1" rot="10800000">
            <a:off x="2497904" y="2923563"/>
            <a:ext cx="573300" cy="2682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74" name="Google Shape;2374;p28"/>
          <p:cNvCxnSpPr>
            <a:stCxn id="2373" idx="1"/>
            <a:endCxn id="2369" idx="3"/>
          </p:cNvCxnSpPr>
          <p:nvPr/>
        </p:nvCxnSpPr>
        <p:spPr>
          <a:xfrm rot="10800000">
            <a:off x="1398404" y="2310963"/>
            <a:ext cx="1099500" cy="746700"/>
          </a:xfrm>
          <a:prstGeom prst="curvedConnector3">
            <a:avLst>
              <a:gd fmla="val 49998" name="adj1"/>
            </a:avLst>
          </a:prstGeom>
          <a:noFill/>
          <a:ln cap="flat" cmpd="sng" w="19050">
            <a:solidFill>
              <a:srgbClr val="9DE2DE"/>
            </a:solidFill>
            <a:prstDash val="dash"/>
            <a:round/>
            <a:headEnd len="med" w="med" type="none"/>
            <a:tailEnd len="med" w="med" type="none"/>
          </a:ln>
        </p:spPr>
      </p:cxnSp>
      <p:sp>
        <p:nvSpPr>
          <p:cNvPr id="2375" name="Google Shape;2375;p28"/>
          <p:cNvSpPr txBox="1"/>
          <p:nvPr/>
        </p:nvSpPr>
        <p:spPr>
          <a:xfrm rot="-2211">
            <a:off x="2551306" y="2885919"/>
            <a:ext cx="466500" cy="3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03</a:t>
            </a:r>
            <a:endParaRPr b="1" sz="2400">
              <a:solidFill>
                <a:srgbClr val="006D77"/>
              </a:solidFill>
              <a:latin typeface="Pathway Gothic One"/>
              <a:ea typeface="Pathway Gothic One"/>
              <a:cs typeface="Pathway Gothic One"/>
              <a:sym typeface="Pathway Gothic One"/>
            </a:endParaRPr>
          </a:p>
        </p:txBody>
      </p:sp>
      <p:sp>
        <p:nvSpPr>
          <p:cNvPr id="2376" name="Google Shape;2376;p28"/>
          <p:cNvSpPr/>
          <p:nvPr/>
        </p:nvSpPr>
        <p:spPr>
          <a:xfrm>
            <a:off x="2497904" y="1528726"/>
            <a:ext cx="573300" cy="2682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77" name="Google Shape;2377;p28"/>
          <p:cNvCxnSpPr>
            <a:stCxn id="2376" idx="1"/>
            <a:endCxn id="2369" idx="3"/>
          </p:cNvCxnSpPr>
          <p:nvPr/>
        </p:nvCxnSpPr>
        <p:spPr>
          <a:xfrm flipH="1">
            <a:off x="1398404" y="1662826"/>
            <a:ext cx="1099500" cy="648300"/>
          </a:xfrm>
          <a:prstGeom prst="curvedConnector3">
            <a:avLst>
              <a:gd fmla="val 49998" name="adj1"/>
            </a:avLst>
          </a:prstGeom>
          <a:noFill/>
          <a:ln cap="flat" cmpd="sng" w="19050">
            <a:solidFill>
              <a:srgbClr val="9DE2DE"/>
            </a:solidFill>
            <a:prstDash val="dash"/>
            <a:round/>
            <a:headEnd len="med" w="med" type="none"/>
            <a:tailEnd len="med" w="med" type="none"/>
          </a:ln>
        </p:spPr>
      </p:cxnSp>
      <p:sp>
        <p:nvSpPr>
          <p:cNvPr id="2378" name="Google Shape;2378;p28"/>
          <p:cNvSpPr txBox="1"/>
          <p:nvPr/>
        </p:nvSpPr>
        <p:spPr>
          <a:xfrm flipH="1">
            <a:off x="2551109" y="1490994"/>
            <a:ext cx="466500" cy="3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01</a:t>
            </a:r>
            <a:endParaRPr b="1" sz="2400">
              <a:solidFill>
                <a:srgbClr val="006D77"/>
              </a:solidFill>
              <a:latin typeface="Pathway Gothic One"/>
              <a:ea typeface="Pathway Gothic One"/>
              <a:cs typeface="Pathway Gothic One"/>
              <a:sym typeface="Pathway Gothic One"/>
            </a:endParaRPr>
          </a:p>
        </p:txBody>
      </p:sp>
      <p:sp>
        <p:nvSpPr>
          <p:cNvPr id="2379" name="Google Shape;2379;p28"/>
          <p:cNvSpPr txBox="1"/>
          <p:nvPr/>
        </p:nvSpPr>
        <p:spPr>
          <a:xfrm>
            <a:off x="2857190" y="1401350"/>
            <a:ext cx="3881100" cy="562200"/>
          </a:xfrm>
          <a:prstGeom prst="rect">
            <a:avLst/>
          </a:prstGeom>
          <a:noFill/>
          <a:ln>
            <a:noFill/>
          </a:ln>
        </p:spPr>
        <p:txBody>
          <a:bodyPr anchorCtr="0" anchor="t" bIns="91425" lIns="91425" spcFirstLastPara="1" rIns="91425" wrap="square" tIns="91425">
            <a:noAutofit/>
          </a:bodyPr>
          <a:lstStyle/>
          <a:p>
            <a:pPr indent="-304800" lvl="0" marL="5400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Bilateral risk reducing surgery by removing as much of the breast and the nipples if required.</a:t>
            </a:r>
            <a:endParaRPr sz="1200">
              <a:solidFill>
                <a:srgbClr val="1C4588"/>
              </a:solidFill>
              <a:latin typeface="Mada"/>
              <a:ea typeface="Mada"/>
              <a:cs typeface="Mada"/>
              <a:sym typeface="Mada"/>
            </a:endParaRPr>
          </a:p>
        </p:txBody>
      </p:sp>
      <p:sp>
        <p:nvSpPr>
          <p:cNvPr id="2380" name="Google Shape;2380;p28"/>
          <p:cNvSpPr txBox="1"/>
          <p:nvPr/>
        </p:nvSpPr>
        <p:spPr>
          <a:xfrm>
            <a:off x="2857201" y="2052450"/>
            <a:ext cx="4311000" cy="562200"/>
          </a:xfrm>
          <a:prstGeom prst="rect">
            <a:avLst/>
          </a:prstGeom>
          <a:noFill/>
          <a:ln>
            <a:noFill/>
          </a:ln>
        </p:spPr>
        <p:txBody>
          <a:bodyPr anchorCtr="0" anchor="t" bIns="91425" lIns="91425" spcFirstLastPara="1" rIns="91425" wrap="square" tIns="91425">
            <a:noAutofit/>
          </a:bodyPr>
          <a:lstStyle/>
          <a:p>
            <a:pPr indent="-304800" lvl="0" marL="5400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Regular screening involving MRI and Mammography.</a:t>
            </a:r>
            <a:endParaRPr sz="1200">
              <a:solidFill>
                <a:srgbClr val="1C4588"/>
              </a:solidFill>
              <a:latin typeface="Mada"/>
              <a:ea typeface="Mada"/>
              <a:cs typeface="Mada"/>
              <a:sym typeface="Mada"/>
            </a:endParaRPr>
          </a:p>
          <a:p>
            <a:pPr indent="0" lvl="0" marL="914400" rtl="0" algn="l">
              <a:spcBef>
                <a:spcPts val="0"/>
              </a:spcBef>
              <a:spcAft>
                <a:spcPts val="0"/>
              </a:spcAft>
              <a:buNone/>
            </a:pPr>
            <a:r>
              <a:t/>
            </a:r>
            <a:endParaRPr sz="1200">
              <a:solidFill>
                <a:srgbClr val="1C4588"/>
              </a:solidFill>
              <a:latin typeface="Mada"/>
              <a:ea typeface="Mada"/>
              <a:cs typeface="Mada"/>
              <a:sym typeface="Mada"/>
            </a:endParaRPr>
          </a:p>
        </p:txBody>
      </p:sp>
      <p:sp>
        <p:nvSpPr>
          <p:cNvPr id="2381" name="Google Shape;2381;p28"/>
          <p:cNvSpPr txBox="1"/>
          <p:nvPr/>
        </p:nvSpPr>
        <p:spPr>
          <a:xfrm>
            <a:off x="2857188" y="2757550"/>
            <a:ext cx="4311000" cy="562200"/>
          </a:xfrm>
          <a:prstGeom prst="rect">
            <a:avLst/>
          </a:prstGeom>
          <a:noFill/>
          <a:ln>
            <a:noFill/>
          </a:ln>
        </p:spPr>
        <p:txBody>
          <a:bodyPr anchorCtr="0" anchor="t" bIns="91425" lIns="91425" spcFirstLastPara="1" rIns="91425" wrap="square" tIns="91425">
            <a:noAutofit/>
          </a:bodyPr>
          <a:lstStyle/>
          <a:p>
            <a:pPr indent="-304800" lvl="0" marL="5400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Chemoprophylaxis with tamoxifen, raloxifene and the aromatase inhibitors. </a:t>
            </a:r>
            <a:endParaRPr sz="1200">
              <a:solidFill>
                <a:srgbClr val="1C4588"/>
              </a:solidFill>
              <a:latin typeface="Mada"/>
              <a:ea typeface="Mada"/>
              <a:cs typeface="Mada"/>
              <a:sym typeface="Mada"/>
            </a:endParaRPr>
          </a:p>
          <a:p>
            <a:pPr indent="0" lvl="0" marL="914400" rtl="0" algn="l">
              <a:spcBef>
                <a:spcPts val="0"/>
              </a:spcBef>
              <a:spcAft>
                <a:spcPts val="0"/>
              </a:spcAft>
              <a:buNone/>
            </a:pPr>
            <a:r>
              <a:t/>
            </a:r>
            <a:endParaRPr sz="1200">
              <a:solidFill>
                <a:srgbClr val="1C4588"/>
              </a:solidFill>
              <a:latin typeface="Mada"/>
              <a:ea typeface="Mada"/>
              <a:cs typeface="Mada"/>
              <a:sym typeface="Mad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5" name="Shape 2385"/>
        <p:cNvGrpSpPr/>
        <p:nvPr/>
      </p:nvGrpSpPr>
      <p:grpSpPr>
        <a:xfrm>
          <a:off x="0" y="0"/>
          <a:ext cx="0" cy="0"/>
          <a:chOff x="0" y="0"/>
          <a:chExt cx="0" cy="0"/>
        </a:xfrm>
      </p:grpSpPr>
      <p:sp>
        <p:nvSpPr>
          <p:cNvPr id="2386" name="Google Shape;2386;p29"/>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87" name="Google Shape;2387;p29"/>
          <p:cNvGrpSpPr/>
          <p:nvPr/>
        </p:nvGrpSpPr>
        <p:grpSpPr>
          <a:xfrm>
            <a:off x="323344" y="4847390"/>
            <a:ext cx="467181" cy="476434"/>
            <a:chOff x="2410712" y="2415450"/>
            <a:chExt cx="312600" cy="312600"/>
          </a:xfrm>
        </p:grpSpPr>
        <p:sp>
          <p:nvSpPr>
            <p:cNvPr id="2388" name="Google Shape;2388;p29"/>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9" name="Google Shape;2389;p29"/>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90" name="Google Shape;2390;p29"/>
          <p:cNvSpPr txBox="1"/>
          <p:nvPr/>
        </p:nvSpPr>
        <p:spPr>
          <a:xfrm>
            <a:off x="856825" y="4874025"/>
            <a:ext cx="47298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Diagnosis:</a:t>
            </a:r>
            <a:endParaRPr b="1" sz="1800">
              <a:solidFill>
                <a:srgbClr val="006D77"/>
              </a:solidFill>
              <a:highlight>
                <a:srgbClr val="EDF9F9"/>
              </a:highlight>
              <a:latin typeface="Lora"/>
              <a:ea typeface="Lora"/>
              <a:cs typeface="Lora"/>
              <a:sym typeface="Lora"/>
            </a:endParaRPr>
          </a:p>
        </p:txBody>
      </p:sp>
      <p:sp>
        <p:nvSpPr>
          <p:cNvPr id="2391" name="Google Shape;2391;p29"/>
          <p:cNvSpPr txBox="1"/>
          <p:nvPr/>
        </p:nvSpPr>
        <p:spPr>
          <a:xfrm>
            <a:off x="283375" y="5268750"/>
            <a:ext cx="7084800" cy="7167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US: solid mass with irregular border. </a:t>
            </a:r>
            <a:endParaRPr sz="1000">
              <a:solidFill>
                <a:srgbClr val="6AA84F"/>
              </a:solidFill>
              <a:latin typeface="Mada"/>
              <a:ea typeface="Mada"/>
              <a:cs typeface="Mada"/>
              <a:sym typeface="Mada"/>
            </a:endParaRPr>
          </a:p>
          <a:p>
            <a:pPr indent="-292100" lvl="0" marL="4572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Mammogram: </a:t>
            </a:r>
            <a:r>
              <a:rPr lang="en-GB" sz="1000">
                <a:solidFill>
                  <a:srgbClr val="0E4877"/>
                </a:solidFill>
                <a:latin typeface="Mada"/>
                <a:ea typeface="Mada"/>
                <a:cs typeface="Mada"/>
                <a:sym typeface="Mada"/>
              </a:rPr>
              <a:t>solid mass with or without stellate features, </a:t>
            </a:r>
            <a:r>
              <a:rPr lang="en-GB" sz="1000">
                <a:solidFill>
                  <a:srgbClr val="6AA84F"/>
                </a:solidFill>
                <a:latin typeface="Mada"/>
                <a:ea typeface="Mada"/>
                <a:cs typeface="Mada"/>
                <a:sym typeface="Mada"/>
              </a:rPr>
              <a:t>irregular borders of the mass, </a:t>
            </a:r>
            <a:r>
              <a:rPr lang="en-GB" sz="1000">
                <a:solidFill>
                  <a:srgbClr val="0E4877"/>
                </a:solidFill>
                <a:latin typeface="Mada"/>
                <a:ea typeface="Mada"/>
                <a:cs typeface="Mada"/>
                <a:sym typeface="Mada"/>
              </a:rPr>
              <a:t>asymmetric thickening of breast tissue, clustered </a:t>
            </a:r>
            <a:r>
              <a:rPr lang="en-GB" sz="1000">
                <a:solidFill>
                  <a:srgbClr val="6AA84F"/>
                </a:solidFill>
                <a:latin typeface="Mada"/>
                <a:ea typeface="Mada"/>
                <a:cs typeface="Mada"/>
                <a:sym typeface="Mada"/>
              </a:rPr>
              <a:t>microc</a:t>
            </a:r>
            <a:r>
              <a:rPr lang="en-GB" sz="1000">
                <a:solidFill>
                  <a:srgbClr val="6AA84F"/>
                </a:solidFill>
                <a:latin typeface="Mada"/>
                <a:ea typeface="Mada"/>
                <a:cs typeface="Mada"/>
                <a:sym typeface="Mada"/>
              </a:rPr>
              <a:t>alcification (</a:t>
            </a:r>
            <a:r>
              <a:rPr lang="en-GB" sz="1000">
                <a:solidFill>
                  <a:srgbClr val="0E4877"/>
                </a:solidFill>
                <a:latin typeface="Mada"/>
                <a:ea typeface="Mada"/>
                <a:cs typeface="Mada"/>
                <a:sym typeface="Mada"/>
              </a:rPr>
              <a:t>presence of fine, stippled calcium in and around a suspicious lesion is suggestive of breast cancer)</a:t>
            </a:r>
            <a:r>
              <a:rPr lang="en-GB" sz="1000">
                <a:solidFill>
                  <a:srgbClr val="6AA84F"/>
                </a:solidFill>
                <a:latin typeface="Mada"/>
                <a:ea typeface="Mada"/>
                <a:cs typeface="Mada"/>
                <a:sym typeface="Mada"/>
              </a:rPr>
              <a:t>. </a:t>
            </a:r>
            <a:endParaRPr sz="1000">
              <a:solidFill>
                <a:srgbClr val="6AA84F"/>
              </a:solidFill>
              <a:latin typeface="Mada"/>
              <a:ea typeface="Mada"/>
              <a:cs typeface="Mada"/>
              <a:sym typeface="Mada"/>
            </a:endParaRPr>
          </a:p>
          <a:p>
            <a:pPr indent="-292100" lvl="0" marL="4572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Trucut biopsy is a must.</a:t>
            </a:r>
            <a:endParaRPr sz="1000">
              <a:solidFill>
                <a:srgbClr val="6AA84F"/>
              </a:solidFill>
              <a:latin typeface="Mada"/>
              <a:ea typeface="Mada"/>
              <a:cs typeface="Mada"/>
              <a:sym typeface="Mada"/>
            </a:endParaRPr>
          </a:p>
        </p:txBody>
      </p:sp>
      <p:grpSp>
        <p:nvGrpSpPr>
          <p:cNvPr id="2392" name="Google Shape;2392;p29"/>
          <p:cNvGrpSpPr/>
          <p:nvPr/>
        </p:nvGrpSpPr>
        <p:grpSpPr>
          <a:xfrm>
            <a:off x="247144" y="275390"/>
            <a:ext cx="467181" cy="476434"/>
            <a:chOff x="2410712" y="2415450"/>
            <a:chExt cx="312600" cy="312600"/>
          </a:xfrm>
        </p:grpSpPr>
        <p:sp>
          <p:nvSpPr>
            <p:cNvPr id="2393" name="Google Shape;2393;p29"/>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4" name="Google Shape;2394;p29"/>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95" name="Google Shape;2395;p29"/>
          <p:cNvSpPr txBox="1"/>
          <p:nvPr/>
        </p:nvSpPr>
        <p:spPr>
          <a:xfrm>
            <a:off x="704425" y="302025"/>
            <a:ext cx="23430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Presentation:</a:t>
            </a:r>
            <a:endParaRPr b="1" sz="1800">
              <a:solidFill>
                <a:srgbClr val="006D77"/>
              </a:solidFill>
              <a:highlight>
                <a:srgbClr val="EDF9F9"/>
              </a:highlight>
              <a:latin typeface="Lora"/>
              <a:ea typeface="Lora"/>
              <a:cs typeface="Lora"/>
              <a:sym typeface="Lora"/>
            </a:endParaRPr>
          </a:p>
        </p:txBody>
      </p:sp>
      <p:sp>
        <p:nvSpPr>
          <p:cNvPr id="2396" name="Google Shape;2396;p29"/>
          <p:cNvSpPr txBox="1"/>
          <p:nvPr/>
        </p:nvSpPr>
        <p:spPr>
          <a:xfrm>
            <a:off x="533475" y="2772075"/>
            <a:ext cx="2444400" cy="716700"/>
          </a:xfrm>
          <a:prstGeom prst="rect">
            <a:avLst/>
          </a:prstGeom>
          <a:noFill/>
          <a:ln>
            <a:noFill/>
          </a:ln>
        </p:spPr>
        <p:txBody>
          <a:bodyPr anchorCtr="0" anchor="t" bIns="91425" lIns="91425" spcFirstLastPara="1" rIns="91425" wrap="square" tIns="91425">
            <a:noAutofit/>
          </a:bodyPr>
          <a:lstStyle/>
          <a:p>
            <a:pPr indent="-158750" lvl="0" marL="269999"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Upper outer quadrant</a:t>
            </a:r>
            <a:endParaRPr sz="1000">
              <a:solidFill>
                <a:srgbClr val="6AA84F"/>
              </a:solidFill>
              <a:latin typeface="Mada"/>
              <a:ea typeface="Mada"/>
              <a:cs typeface="Mada"/>
              <a:sym typeface="Mada"/>
            </a:endParaRPr>
          </a:p>
          <a:p>
            <a:pPr indent="-158750" lvl="0" marL="269999"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Irregular painless mass, variable in size, usually unilaterally but it may present bilaterally.</a:t>
            </a:r>
            <a:endParaRPr sz="1000">
              <a:solidFill>
                <a:srgbClr val="6AA84F"/>
              </a:solidFill>
              <a:latin typeface="Mada"/>
              <a:ea typeface="Mada"/>
              <a:cs typeface="Mada"/>
              <a:sym typeface="Mada"/>
            </a:endParaRPr>
          </a:p>
          <a:p>
            <a:pPr indent="-158750" lvl="0" marL="269999"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Fixation of a lump to the skin or the muscle is almost diagnostic of a carcinoma.</a:t>
            </a:r>
            <a:endParaRPr sz="1000">
              <a:solidFill>
                <a:srgbClr val="6AA84F"/>
              </a:solidFill>
              <a:latin typeface="Mada"/>
              <a:ea typeface="Mada"/>
              <a:cs typeface="Mada"/>
              <a:sym typeface="Mada"/>
            </a:endParaRPr>
          </a:p>
          <a:p>
            <a:pPr indent="-158750" lvl="0" marL="269999"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Palpable a</a:t>
            </a:r>
            <a:r>
              <a:rPr lang="en-GB" sz="1000">
                <a:solidFill>
                  <a:srgbClr val="6AA84F"/>
                </a:solidFill>
                <a:latin typeface="Mada"/>
                <a:ea typeface="Mada"/>
                <a:cs typeface="Mada"/>
                <a:sym typeface="Mada"/>
              </a:rPr>
              <a:t>xillary lymph node.</a:t>
            </a:r>
            <a:endParaRPr sz="1000">
              <a:solidFill>
                <a:srgbClr val="6AA84F"/>
              </a:solidFill>
              <a:latin typeface="Mada"/>
              <a:ea typeface="Mada"/>
              <a:cs typeface="Mada"/>
              <a:sym typeface="Mada"/>
            </a:endParaRPr>
          </a:p>
        </p:txBody>
      </p:sp>
      <p:sp>
        <p:nvSpPr>
          <p:cNvPr id="2397" name="Google Shape;2397;p29"/>
          <p:cNvSpPr/>
          <p:nvPr/>
        </p:nvSpPr>
        <p:spPr>
          <a:xfrm rot="1426146">
            <a:off x="2870534" y="3967319"/>
            <a:ext cx="996810" cy="912396"/>
          </a:xfrm>
          <a:custGeom>
            <a:rect b="b" l="l" r="r" t="t"/>
            <a:pathLst>
              <a:path extrusionOk="0" h="16181" w="25887">
                <a:moveTo>
                  <a:pt x="9486" y="1"/>
                </a:moveTo>
                <a:cubicBezTo>
                  <a:pt x="9225" y="1"/>
                  <a:pt x="8960" y="22"/>
                  <a:pt x="8691" y="70"/>
                </a:cubicBezTo>
                <a:cubicBezTo>
                  <a:pt x="4978" y="559"/>
                  <a:pt x="1683" y="3641"/>
                  <a:pt x="1451" y="7046"/>
                </a:cubicBezTo>
                <a:cubicBezTo>
                  <a:pt x="1368" y="7915"/>
                  <a:pt x="1439" y="8791"/>
                  <a:pt x="1133" y="9628"/>
                </a:cubicBezTo>
                <a:cubicBezTo>
                  <a:pt x="736" y="10617"/>
                  <a:pt x="166" y="11586"/>
                  <a:pt x="124" y="12666"/>
                </a:cubicBezTo>
                <a:cubicBezTo>
                  <a:pt x="1" y="15019"/>
                  <a:pt x="2656" y="16180"/>
                  <a:pt x="4952" y="16180"/>
                </a:cubicBezTo>
                <a:cubicBezTo>
                  <a:pt x="5113" y="16180"/>
                  <a:pt x="5272" y="16175"/>
                  <a:pt x="5428" y="16163"/>
                </a:cubicBezTo>
                <a:cubicBezTo>
                  <a:pt x="7436" y="16144"/>
                  <a:pt x="9577" y="15960"/>
                  <a:pt x="11638" y="15828"/>
                </a:cubicBezTo>
                <a:cubicBezTo>
                  <a:pt x="13036" y="15767"/>
                  <a:pt x="14443" y="15828"/>
                  <a:pt x="15831" y="15593"/>
                </a:cubicBezTo>
                <a:cubicBezTo>
                  <a:pt x="19796" y="14981"/>
                  <a:pt x="23603" y="12524"/>
                  <a:pt x="24814" y="8974"/>
                </a:cubicBezTo>
                <a:cubicBezTo>
                  <a:pt x="25886" y="5699"/>
                  <a:pt x="23713" y="1866"/>
                  <a:pt x="19919" y="1161"/>
                </a:cubicBezTo>
                <a:cubicBezTo>
                  <a:pt x="18936" y="897"/>
                  <a:pt x="17934" y="836"/>
                  <a:pt x="16928" y="836"/>
                </a:cubicBezTo>
                <a:cubicBezTo>
                  <a:pt x="16072" y="836"/>
                  <a:pt x="15214" y="880"/>
                  <a:pt x="14362" y="880"/>
                </a:cubicBezTo>
                <a:cubicBezTo>
                  <a:pt x="14253" y="880"/>
                  <a:pt x="14144" y="879"/>
                  <a:pt x="14035" y="878"/>
                </a:cubicBezTo>
                <a:cubicBezTo>
                  <a:pt x="12489" y="745"/>
                  <a:pt x="11048" y="1"/>
                  <a:pt x="9486" y="1"/>
                </a:cubicBezTo>
                <a:close/>
              </a:path>
            </a:pathLst>
          </a:custGeom>
          <a:solidFill>
            <a:srgbClr val="F9EAEE">
              <a:alpha val="321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8" name="Google Shape;2398;p29"/>
          <p:cNvSpPr/>
          <p:nvPr/>
        </p:nvSpPr>
        <p:spPr>
          <a:xfrm rot="-8951061">
            <a:off x="2816530" y="2433426"/>
            <a:ext cx="970363" cy="901082"/>
          </a:xfrm>
          <a:custGeom>
            <a:rect b="b" l="l" r="r" t="t"/>
            <a:pathLst>
              <a:path extrusionOk="0" h="16181" w="25887">
                <a:moveTo>
                  <a:pt x="9486" y="1"/>
                </a:moveTo>
                <a:cubicBezTo>
                  <a:pt x="9225" y="1"/>
                  <a:pt x="8960" y="22"/>
                  <a:pt x="8691" y="70"/>
                </a:cubicBezTo>
                <a:cubicBezTo>
                  <a:pt x="4978" y="559"/>
                  <a:pt x="1683" y="3641"/>
                  <a:pt x="1451" y="7046"/>
                </a:cubicBezTo>
                <a:cubicBezTo>
                  <a:pt x="1368" y="7915"/>
                  <a:pt x="1439" y="8791"/>
                  <a:pt x="1133" y="9628"/>
                </a:cubicBezTo>
                <a:cubicBezTo>
                  <a:pt x="736" y="10617"/>
                  <a:pt x="166" y="11586"/>
                  <a:pt x="124" y="12666"/>
                </a:cubicBezTo>
                <a:cubicBezTo>
                  <a:pt x="1" y="15019"/>
                  <a:pt x="2656" y="16180"/>
                  <a:pt x="4952" y="16180"/>
                </a:cubicBezTo>
                <a:cubicBezTo>
                  <a:pt x="5113" y="16180"/>
                  <a:pt x="5272" y="16175"/>
                  <a:pt x="5428" y="16163"/>
                </a:cubicBezTo>
                <a:cubicBezTo>
                  <a:pt x="7436" y="16144"/>
                  <a:pt x="9577" y="15960"/>
                  <a:pt x="11638" y="15828"/>
                </a:cubicBezTo>
                <a:cubicBezTo>
                  <a:pt x="13036" y="15767"/>
                  <a:pt x="14443" y="15828"/>
                  <a:pt x="15831" y="15593"/>
                </a:cubicBezTo>
                <a:cubicBezTo>
                  <a:pt x="19796" y="14981"/>
                  <a:pt x="23603" y="12524"/>
                  <a:pt x="24814" y="8974"/>
                </a:cubicBezTo>
                <a:cubicBezTo>
                  <a:pt x="25886" y="5699"/>
                  <a:pt x="23713" y="1866"/>
                  <a:pt x="19919" y="1161"/>
                </a:cubicBezTo>
                <a:cubicBezTo>
                  <a:pt x="18936" y="897"/>
                  <a:pt x="17934" y="836"/>
                  <a:pt x="16928" y="836"/>
                </a:cubicBezTo>
                <a:cubicBezTo>
                  <a:pt x="16072" y="836"/>
                  <a:pt x="15214" y="880"/>
                  <a:pt x="14362" y="880"/>
                </a:cubicBezTo>
                <a:cubicBezTo>
                  <a:pt x="14253" y="880"/>
                  <a:pt x="14144" y="879"/>
                  <a:pt x="14035" y="878"/>
                </a:cubicBezTo>
                <a:cubicBezTo>
                  <a:pt x="12489" y="745"/>
                  <a:pt x="11048" y="1"/>
                  <a:pt x="9486" y="1"/>
                </a:cubicBezTo>
                <a:close/>
              </a:path>
            </a:pathLst>
          </a:custGeom>
          <a:solidFill>
            <a:srgbClr val="F9EAEE">
              <a:alpha val="321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9" name="Google Shape;2399;p29"/>
          <p:cNvSpPr/>
          <p:nvPr/>
        </p:nvSpPr>
        <p:spPr>
          <a:xfrm rot="10800000">
            <a:off x="3987571" y="3951342"/>
            <a:ext cx="1048294" cy="920537"/>
          </a:xfrm>
          <a:custGeom>
            <a:rect b="b" l="l" r="r" t="t"/>
            <a:pathLst>
              <a:path extrusionOk="0" h="16181" w="25887">
                <a:moveTo>
                  <a:pt x="9486" y="1"/>
                </a:moveTo>
                <a:cubicBezTo>
                  <a:pt x="9225" y="1"/>
                  <a:pt x="8960" y="22"/>
                  <a:pt x="8691" y="70"/>
                </a:cubicBezTo>
                <a:cubicBezTo>
                  <a:pt x="4978" y="559"/>
                  <a:pt x="1683" y="3641"/>
                  <a:pt x="1451" y="7046"/>
                </a:cubicBezTo>
                <a:cubicBezTo>
                  <a:pt x="1368" y="7915"/>
                  <a:pt x="1439" y="8791"/>
                  <a:pt x="1133" y="9628"/>
                </a:cubicBezTo>
                <a:cubicBezTo>
                  <a:pt x="736" y="10617"/>
                  <a:pt x="166" y="11586"/>
                  <a:pt x="124" y="12666"/>
                </a:cubicBezTo>
                <a:cubicBezTo>
                  <a:pt x="1" y="15019"/>
                  <a:pt x="2656" y="16180"/>
                  <a:pt x="4952" y="16180"/>
                </a:cubicBezTo>
                <a:cubicBezTo>
                  <a:pt x="5113" y="16180"/>
                  <a:pt x="5272" y="16175"/>
                  <a:pt x="5428" y="16163"/>
                </a:cubicBezTo>
                <a:cubicBezTo>
                  <a:pt x="7436" y="16144"/>
                  <a:pt x="9577" y="15960"/>
                  <a:pt x="11638" y="15828"/>
                </a:cubicBezTo>
                <a:cubicBezTo>
                  <a:pt x="13036" y="15767"/>
                  <a:pt x="14443" y="15828"/>
                  <a:pt x="15831" y="15593"/>
                </a:cubicBezTo>
                <a:cubicBezTo>
                  <a:pt x="19796" y="14981"/>
                  <a:pt x="23603" y="12524"/>
                  <a:pt x="24814" y="8974"/>
                </a:cubicBezTo>
                <a:cubicBezTo>
                  <a:pt x="25886" y="5699"/>
                  <a:pt x="23713" y="1866"/>
                  <a:pt x="19919" y="1161"/>
                </a:cubicBezTo>
                <a:cubicBezTo>
                  <a:pt x="18936" y="897"/>
                  <a:pt x="17934" y="836"/>
                  <a:pt x="16928" y="836"/>
                </a:cubicBezTo>
                <a:cubicBezTo>
                  <a:pt x="16072" y="836"/>
                  <a:pt x="15214" y="880"/>
                  <a:pt x="14362" y="880"/>
                </a:cubicBezTo>
                <a:cubicBezTo>
                  <a:pt x="14253" y="880"/>
                  <a:pt x="14144" y="879"/>
                  <a:pt x="14035" y="878"/>
                </a:cubicBezTo>
                <a:cubicBezTo>
                  <a:pt x="12489" y="745"/>
                  <a:pt x="11048" y="1"/>
                  <a:pt x="9486" y="1"/>
                </a:cubicBezTo>
                <a:close/>
              </a:path>
            </a:pathLst>
          </a:custGeom>
          <a:solidFill>
            <a:srgbClr val="F9EAEE">
              <a:alpha val="321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0" name="Google Shape;2400;p29"/>
          <p:cNvSpPr/>
          <p:nvPr/>
        </p:nvSpPr>
        <p:spPr>
          <a:xfrm rot="1848946">
            <a:off x="3983229" y="2471991"/>
            <a:ext cx="1057024" cy="944455"/>
          </a:xfrm>
          <a:custGeom>
            <a:rect b="b" l="l" r="r" t="t"/>
            <a:pathLst>
              <a:path extrusionOk="0" h="16181" w="25887">
                <a:moveTo>
                  <a:pt x="9486" y="1"/>
                </a:moveTo>
                <a:cubicBezTo>
                  <a:pt x="9225" y="1"/>
                  <a:pt x="8960" y="22"/>
                  <a:pt x="8691" y="70"/>
                </a:cubicBezTo>
                <a:cubicBezTo>
                  <a:pt x="4978" y="559"/>
                  <a:pt x="1683" y="3641"/>
                  <a:pt x="1451" y="7046"/>
                </a:cubicBezTo>
                <a:cubicBezTo>
                  <a:pt x="1368" y="7915"/>
                  <a:pt x="1439" y="8791"/>
                  <a:pt x="1133" y="9628"/>
                </a:cubicBezTo>
                <a:cubicBezTo>
                  <a:pt x="736" y="10617"/>
                  <a:pt x="166" y="11586"/>
                  <a:pt x="124" y="12666"/>
                </a:cubicBezTo>
                <a:cubicBezTo>
                  <a:pt x="1" y="15019"/>
                  <a:pt x="2656" y="16180"/>
                  <a:pt x="4952" y="16180"/>
                </a:cubicBezTo>
                <a:cubicBezTo>
                  <a:pt x="5113" y="16180"/>
                  <a:pt x="5272" y="16175"/>
                  <a:pt x="5428" y="16163"/>
                </a:cubicBezTo>
                <a:cubicBezTo>
                  <a:pt x="7436" y="16144"/>
                  <a:pt x="9577" y="15960"/>
                  <a:pt x="11638" y="15828"/>
                </a:cubicBezTo>
                <a:cubicBezTo>
                  <a:pt x="13036" y="15767"/>
                  <a:pt x="14443" y="15828"/>
                  <a:pt x="15831" y="15593"/>
                </a:cubicBezTo>
                <a:cubicBezTo>
                  <a:pt x="19796" y="14981"/>
                  <a:pt x="23603" y="12524"/>
                  <a:pt x="24814" y="8974"/>
                </a:cubicBezTo>
                <a:cubicBezTo>
                  <a:pt x="25886" y="5699"/>
                  <a:pt x="23713" y="1866"/>
                  <a:pt x="19919" y="1161"/>
                </a:cubicBezTo>
                <a:cubicBezTo>
                  <a:pt x="18936" y="897"/>
                  <a:pt x="17934" y="836"/>
                  <a:pt x="16928" y="836"/>
                </a:cubicBezTo>
                <a:cubicBezTo>
                  <a:pt x="16072" y="836"/>
                  <a:pt x="15214" y="880"/>
                  <a:pt x="14362" y="880"/>
                </a:cubicBezTo>
                <a:cubicBezTo>
                  <a:pt x="14253" y="880"/>
                  <a:pt x="14144" y="879"/>
                  <a:pt x="14035" y="878"/>
                </a:cubicBezTo>
                <a:cubicBezTo>
                  <a:pt x="12489" y="745"/>
                  <a:pt x="11048" y="1"/>
                  <a:pt x="9486" y="1"/>
                </a:cubicBezTo>
                <a:close/>
              </a:path>
            </a:pathLst>
          </a:custGeom>
          <a:solidFill>
            <a:srgbClr val="F9EAEE">
              <a:alpha val="321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1" name="Google Shape;2401;p29"/>
          <p:cNvSpPr/>
          <p:nvPr/>
        </p:nvSpPr>
        <p:spPr>
          <a:xfrm rot="-9373819">
            <a:off x="3994315" y="815377"/>
            <a:ext cx="1015413" cy="906590"/>
          </a:xfrm>
          <a:custGeom>
            <a:rect b="b" l="l" r="r" t="t"/>
            <a:pathLst>
              <a:path extrusionOk="0" h="16181" w="25887">
                <a:moveTo>
                  <a:pt x="9486" y="1"/>
                </a:moveTo>
                <a:cubicBezTo>
                  <a:pt x="9225" y="1"/>
                  <a:pt x="8960" y="22"/>
                  <a:pt x="8691" y="70"/>
                </a:cubicBezTo>
                <a:cubicBezTo>
                  <a:pt x="4978" y="559"/>
                  <a:pt x="1683" y="3641"/>
                  <a:pt x="1451" y="7046"/>
                </a:cubicBezTo>
                <a:cubicBezTo>
                  <a:pt x="1368" y="7915"/>
                  <a:pt x="1439" y="8791"/>
                  <a:pt x="1133" y="9628"/>
                </a:cubicBezTo>
                <a:cubicBezTo>
                  <a:pt x="736" y="10617"/>
                  <a:pt x="166" y="11586"/>
                  <a:pt x="124" y="12666"/>
                </a:cubicBezTo>
                <a:cubicBezTo>
                  <a:pt x="1" y="15019"/>
                  <a:pt x="2656" y="16180"/>
                  <a:pt x="4952" y="16180"/>
                </a:cubicBezTo>
                <a:cubicBezTo>
                  <a:pt x="5113" y="16180"/>
                  <a:pt x="5272" y="16175"/>
                  <a:pt x="5428" y="16163"/>
                </a:cubicBezTo>
                <a:cubicBezTo>
                  <a:pt x="7436" y="16144"/>
                  <a:pt x="9577" y="15960"/>
                  <a:pt x="11638" y="15828"/>
                </a:cubicBezTo>
                <a:cubicBezTo>
                  <a:pt x="13036" y="15767"/>
                  <a:pt x="14443" y="15828"/>
                  <a:pt x="15831" y="15593"/>
                </a:cubicBezTo>
                <a:cubicBezTo>
                  <a:pt x="19796" y="14981"/>
                  <a:pt x="23603" y="12524"/>
                  <a:pt x="24814" y="8974"/>
                </a:cubicBezTo>
                <a:cubicBezTo>
                  <a:pt x="25886" y="5699"/>
                  <a:pt x="23713" y="1866"/>
                  <a:pt x="19919" y="1161"/>
                </a:cubicBezTo>
                <a:cubicBezTo>
                  <a:pt x="18936" y="897"/>
                  <a:pt x="17934" y="836"/>
                  <a:pt x="16928" y="836"/>
                </a:cubicBezTo>
                <a:cubicBezTo>
                  <a:pt x="16072" y="836"/>
                  <a:pt x="15214" y="880"/>
                  <a:pt x="14362" y="880"/>
                </a:cubicBezTo>
                <a:cubicBezTo>
                  <a:pt x="14253" y="880"/>
                  <a:pt x="14144" y="879"/>
                  <a:pt x="14035" y="878"/>
                </a:cubicBezTo>
                <a:cubicBezTo>
                  <a:pt x="12489" y="745"/>
                  <a:pt x="11048" y="1"/>
                  <a:pt x="9486" y="1"/>
                </a:cubicBezTo>
                <a:close/>
              </a:path>
            </a:pathLst>
          </a:custGeom>
          <a:solidFill>
            <a:srgbClr val="F9EAEE">
              <a:alpha val="321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2" name="Google Shape;2402;p29"/>
          <p:cNvSpPr/>
          <p:nvPr/>
        </p:nvSpPr>
        <p:spPr>
          <a:xfrm>
            <a:off x="2825417" y="819221"/>
            <a:ext cx="1048294" cy="952009"/>
          </a:xfrm>
          <a:custGeom>
            <a:rect b="b" l="l" r="r" t="t"/>
            <a:pathLst>
              <a:path extrusionOk="0" h="16181" w="25887">
                <a:moveTo>
                  <a:pt x="9486" y="1"/>
                </a:moveTo>
                <a:cubicBezTo>
                  <a:pt x="9225" y="1"/>
                  <a:pt x="8960" y="22"/>
                  <a:pt x="8691" y="70"/>
                </a:cubicBezTo>
                <a:cubicBezTo>
                  <a:pt x="4978" y="559"/>
                  <a:pt x="1683" y="3641"/>
                  <a:pt x="1451" y="7046"/>
                </a:cubicBezTo>
                <a:cubicBezTo>
                  <a:pt x="1368" y="7915"/>
                  <a:pt x="1439" y="8791"/>
                  <a:pt x="1133" y="9628"/>
                </a:cubicBezTo>
                <a:cubicBezTo>
                  <a:pt x="736" y="10617"/>
                  <a:pt x="166" y="11586"/>
                  <a:pt x="124" y="12666"/>
                </a:cubicBezTo>
                <a:cubicBezTo>
                  <a:pt x="1" y="15019"/>
                  <a:pt x="2656" y="16180"/>
                  <a:pt x="4952" y="16180"/>
                </a:cubicBezTo>
                <a:cubicBezTo>
                  <a:pt x="5113" y="16180"/>
                  <a:pt x="5272" y="16175"/>
                  <a:pt x="5428" y="16163"/>
                </a:cubicBezTo>
                <a:cubicBezTo>
                  <a:pt x="7436" y="16144"/>
                  <a:pt x="9577" y="15960"/>
                  <a:pt x="11638" y="15828"/>
                </a:cubicBezTo>
                <a:cubicBezTo>
                  <a:pt x="13036" y="15767"/>
                  <a:pt x="14443" y="15828"/>
                  <a:pt x="15831" y="15593"/>
                </a:cubicBezTo>
                <a:cubicBezTo>
                  <a:pt x="19796" y="14981"/>
                  <a:pt x="23603" y="12524"/>
                  <a:pt x="24814" y="8974"/>
                </a:cubicBezTo>
                <a:cubicBezTo>
                  <a:pt x="25886" y="5699"/>
                  <a:pt x="23713" y="1866"/>
                  <a:pt x="19919" y="1161"/>
                </a:cubicBezTo>
                <a:cubicBezTo>
                  <a:pt x="18936" y="897"/>
                  <a:pt x="17934" y="836"/>
                  <a:pt x="16928" y="836"/>
                </a:cubicBezTo>
                <a:cubicBezTo>
                  <a:pt x="16072" y="836"/>
                  <a:pt x="15214" y="880"/>
                  <a:pt x="14362" y="880"/>
                </a:cubicBezTo>
                <a:cubicBezTo>
                  <a:pt x="14253" y="880"/>
                  <a:pt x="14144" y="879"/>
                  <a:pt x="14035" y="878"/>
                </a:cubicBezTo>
                <a:cubicBezTo>
                  <a:pt x="12489" y="745"/>
                  <a:pt x="11048" y="1"/>
                  <a:pt x="9486" y="1"/>
                </a:cubicBezTo>
                <a:close/>
              </a:path>
            </a:pathLst>
          </a:custGeom>
          <a:solidFill>
            <a:srgbClr val="F9EAEE">
              <a:alpha val="321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3" name="Google Shape;2403;p29"/>
          <p:cNvSpPr txBox="1"/>
          <p:nvPr/>
        </p:nvSpPr>
        <p:spPr>
          <a:xfrm>
            <a:off x="694397" y="4149300"/>
            <a:ext cx="2259300" cy="4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Serous discharge</a:t>
            </a:r>
            <a:endParaRPr b="1" sz="1200">
              <a:latin typeface="Mada"/>
              <a:ea typeface="Mada"/>
              <a:cs typeface="Mada"/>
              <a:sym typeface="Mada"/>
            </a:endParaRPr>
          </a:p>
        </p:txBody>
      </p:sp>
      <p:sp>
        <p:nvSpPr>
          <p:cNvPr id="2404" name="Google Shape;2404;p29"/>
          <p:cNvSpPr txBox="1"/>
          <p:nvPr/>
        </p:nvSpPr>
        <p:spPr>
          <a:xfrm>
            <a:off x="694410" y="904685"/>
            <a:ext cx="1795800" cy="4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Skin Ulceration:</a:t>
            </a:r>
            <a:endParaRPr b="1" sz="1200">
              <a:latin typeface="Mada"/>
              <a:ea typeface="Mada"/>
              <a:cs typeface="Mada"/>
              <a:sym typeface="Mada"/>
            </a:endParaRPr>
          </a:p>
        </p:txBody>
      </p:sp>
      <p:sp>
        <p:nvSpPr>
          <p:cNvPr id="2405" name="Google Shape;2405;p29"/>
          <p:cNvSpPr txBox="1"/>
          <p:nvPr/>
        </p:nvSpPr>
        <p:spPr>
          <a:xfrm>
            <a:off x="694410" y="2488886"/>
            <a:ext cx="1795800" cy="4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Lump:</a:t>
            </a:r>
            <a:endParaRPr b="1" sz="1200">
              <a:latin typeface="Mada"/>
              <a:ea typeface="Mada"/>
              <a:cs typeface="Mada"/>
              <a:sym typeface="Mada"/>
            </a:endParaRPr>
          </a:p>
        </p:txBody>
      </p:sp>
      <p:sp>
        <p:nvSpPr>
          <p:cNvPr id="2406" name="Google Shape;2406;p29"/>
          <p:cNvSpPr txBox="1"/>
          <p:nvPr/>
        </p:nvSpPr>
        <p:spPr>
          <a:xfrm>
            <a:off x="5215750" y="980875"/>
            <a:ext cx="2159400" cy="4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 </a:t>
            </a:r>
            <a:r>
              <a:rPr b="1" lang="en-GB" sz="1200">
                <a:latin typeface="Mada"/>
                <a:ea typeface="Mada"/>
                <a:cs typeface="Mada"/>
                <a:sym typeface="Mada"/>
              </a:rPr>
              <a:t>Texture change</a:t>
            </a:r>
            <a:endParaRPr b="1" sz="1200">
              <a:latin typeface="Mada"/>
              <a:ea typeface="Mada"/>
              <a:cs typeface="Mada"/>
              <a:sym typeface="Mada"/>
            </a:endParaRPr>
          </a:p>
          <a:p>
            <a:pPr indent="0" lvl="0" marL="0" rtl="0" algn="l">
              <a:spcBef>
                <a:spcPts val="0"/>
              </a:spcBef>
              <a:spcAft>
                <a:spcPts val="0"/>
              </a:spcAft>
              <a:buNone/>
            </a:pPr>
            <a:r>
              <a:rPr b="1" lang="en-GB" sz="1200">
                <a:latin typeface="Mada"/>
                <a:ea typeface="Mada"/>
                <a:cs typeface="Mada"/>
                <a:sym typeface="Mada"/>
              </a:rPr>
              <a:t>- </a:t>
            </a:r>
            <a:r>
              <a:rPr b="1" lang="en-GB" sz="1200">
                <a:latin typeface="Mada"/>
                <a:ea typeface="Mada"/>
                <a:cs typeface="Mada"/>
                <a:sym typeface="Mada"/>
              </a:rPr>
              <a:t>Dimpling/</a:t>
            </a:r>
            <a:r>
              <a:rPr b="1" lang="en-GB" sz="1200">
                <a:latin typeface="Mada"/>
                <a:ea typeface="Mada"/>
                <a:cs typeface="Mada"/>
                <a:sym typeface="Mada"/>
              </a:rPr>
              <a:t>Tethering</a:t>
            </a:r>
            <a:r>
              <a:rPr b="1" baseline="30000" lang="en-GB" sz="1200">
                <a:latin typeface="Mada"/>
                <a:ea typeface="Mada"/>
                <a:cs typeface="Mada"/>
                <a:sym typeface="Mada"/>
              </a:rPr>
              <a:t>1</a:t>
            </a:r>
            <a:endParaRPr b="1" baseline="30000" sz="1200">
              <a:latin typeface="Mada"/>
              <a:ea typeface="Mada"/>
              <a:cs typeface="Mada"/>
              <a:sym typeface="Mada"/>
            </a:endParaRPr>
          </a:p>
          <a:p>
            <a:pPr indent="0" lvl="0" marL="0" rtl="0" algn="l">
              <a:spcBef>
                <a:spcPts val="0"/>
              </a:spcBef>
              <a:spcAft>
                <a:spcPts val="0"/>
              </a:spcAft>
              <a:buNone/>
            </a:pPr>
            <a:r>
              <a:rPr b="1" lang="en-GB" sz="1200">
                <a:latin typeface="Mada"/>
                <a:ea typeface="Mada"/>
                <a:cs typeface="Mada"/>
                <a:sym typeface="Mada"/>
              </a:rPr>
              <a:t>- </a:t>
            </a:r>
            <a:r>
              <a:rPr b="1" lang="en-GB" sz="1200">
                <a:latin typeface="Mada"/>
                <a:ea typeface="Mada"/>
                <a:cs typeface="Mada"/>
                <a:sym typeface="Mada"/>
              </a:rPr>
              <a:t>Peau d’orange</a:t>
            </a:r>
            <a:r>
              <a:rPr b="1" baseline="30000" lang="en-GB" sz="1200">
                <a:latin typeface="Mada"/>
                <a:ea typeface="Mada"/>
                <a:cs typeface="Mada"/>
                <a:sym typeface="Mada"/>
              </a:rPr>
              <a:t>2</a:t>
            </a:r>
            <a:endParaRPr b="1" baseline="30000" sz="1200">
              <a:latin typeface="Mada"/>
              <a:ea typeface="Mada"/>
              <a:cs typeface="Mada"/>
              <a:sym typeface="Mada"/>
            </a:endParaRPr>
          </a:p>
        </p:txBody>
      </p:sp>
      <p:sp>
        <p:nvSpPr>
          <p:cNvPr id="2407" name="Google Shape;2407;p29"/>
          <p:cNvSpPr txBox="1"/>
          <p:nvPr/>
        </p:nvSpPr>
        <p:spPr>
          <a:xfrm>
            <a:off x="4788841" y="2565086"/>
            <a:ext cx="1795800" cy="408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GB" sz="1200">
                <a:latin typeface="Mada"/>
                <a:ea typeface="Mada"/>
                <a:cs typeface="Mada"/>
                <a:sym typeface="Mada"/>
              </a:rPr>
              <a:t>Nipple inversion</a:t>
            </a:r>
            <a:endParaRPr b="1" sz="1200">
              <a:latin typeface="Mada"/>
              <a:ea typeface="Mada"/>
              <a:cs typeface="Mada"/>
              <a:sym typeface="Mada"/>
            </a:endParaRPr>
          </a:p>
        </p:txBody>
      </p:sp>
      <p:sp>
        <p:nvSpPr>
          <p:cNvPr id="2408" name="Google Shape;2408;p29"/>
          <p:cNvSpPr txBox="1"/>
          <p:nvPr/>
        </p:nvSpPr>
        <p:spPr>
          <a:xfrm>
            <a:off x="4788841" y="4073100"/>
            <a:ext cx="1795800" cy="408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GB" sz="1200">
                <a:latin typeface="Mada"/>
                <a:ea typeface="Mada"/>
                <a:cs typeface="Mada"/>
                <a:sym typeface="Mada"/>
              </a:rPr>
              <a:t>Bloody discharge </a:t>
            </a:r>
            <a:endParaRPr b="1" sz="1200">
              <a:latin typeface="Mada"/>
              <a:ea typeface="Mada"/>
              <a:cs typeface="Mada"/>
              <a:sym typeface="Mada"/>
            </a:endParaRPr>
          </a:p>
        </p:txBody>
      </p:sp>
      <p:sp>
        <p:nvSpPr>
          <p:cNvPr id="2409" name="Google Shape;2409;p29"/>
          <p:cNvSpPr/>
          <p:nvPr/>
        </p:nvSpPr>
        <p:spPr>
          <a:xfrm>
            <a:off x="268650" y="1032203"/>
            <a:ext cx="375600" cy="387900"/>
          </a:xfrm>
          <a:prstGeom prst="ellipse">
            <a:avLst/>
          </a:prstGeom>
          <a:solidFill>
            <a:srgbClr val="ABE5D9"/>
          </a:solidFill>
          <a:ln>
            <a:noFill/>
          </a:ln>
        </p:spPr>
        <p:txBody>
          <a:bodyPr anchorCtr="0" anchor="ctr" bIns="91425" lIns="0" spcFirstLastPara="1" rIns="0" wrap="square" tIns="91425">
            <a:noAutofit/>
          </a:bodyPr>
          <a:lstStyle/>
          <a:p>
            <a:pPr indent="0" lvl="0" marL="0" rtl="0" algn="ctr">
              <a:spcBef>
                <a:spcPts val="0"/>
              </a:spcBef>
              <a:spcAft>
                <a:spcPts val="0"/>
              </a:spcAft>
              <a:buClr>
                <a:srgbClr val="000000"/>
              </a:buClr>
              <a:buSzPts val="1100"/>
              <a:buFont typeface="Arial"/>
              <a:buNone/>
            </a:pPr>
            <a:r>
              <a:rPr lang="en-GB" sz="1700">
                <a:solidFill>
                  <a:srgbClr val="FFFFFF"/>
                </a:solidFill>
                <a:latin typeface="Fira Sans Extra Condensed Medium"/>
                <a:ea typeface="Fira Sans Extra Condensed Medium"/>
                <a:cs typeface="Fira Sans Extra Condensed Medium"/>
                <a:sym typeface="Fira Sans Extra Condensed Medium"/>
              </a:rPr>
              <a:t>01</a:t>
            </a:r>
            <a:endParaRPr>
              <a:solidFill>
                <a:srgbClr val="FFFFFF"/>
              </a:solidFill>
            </a:endParaRPr>
          </a:p>
        </p:txBody>
      </p:sp>
      <p:sp>
        <p:nvSpPr>
          <p:cNvPr id="2410" name="Google Shape;2410;p29"/>
          <p:cNvSpPr/>
          <p:nvPr/>
        </p:nvSpPr>
        <p:spPr>
          <a:xfrm>
            <a:off x="268650" y="2617036"/>
            <a:ext cx="375600" cy="387900"/>
          </a:xfrm>
          <a:prstGeom prst="ellipse">
            <a:avLst/>
          </a:prstGeom>
          <a:solidFill>
            <a:srgbClr val="ABE5D9"/>
          </a:solidFill>
          <a:ln>
            <a:noFill/>
          </a:ln>
        </p:spPr>
        <p:txBody>
          <a:bodyPr anchorCtr="0" anchor="ctr" bIns="91425" lIns="0" spcFirstLastPara="1" rIns="0" wrap="square" tIns="91425">
            <a:noAutofit/>
          </a:bodyPr>
          <a:lstStyle/>
          <a:p>
            <a:pPr indent="0" lvl="0" marL="0" rtl="0" algn="ctr">
              <a:spcBef>
                <a:spcPts val="0"/>
              </a:spcBef>
              <a:spcAft>
                <a:spcPts val="0"/>
              </a:spcAft>
              <a:buClr>
                <a:srgbClr val="000000"/>
              </a:buClr>
              <a:buSzPts val="1100"/>
              <a:buFont typeface="Arial"/>
              <a:buNone/>
            </a:pPr>
            <a:r>
              <a:rPr lang="en-GB" sz="1700">
                <a:solidFill>
                  <a:srgbClr val="FFFFFF"/>
                </a:solidFill>
                <a:latin typeface="Fira Sans Extra Condensed Medium"/>
                <a:ea typeface="Fira Sans Extra Condensed Medium"/>
                <a:cs typeface="Fira Sans Extra Condensed Medium"/>
                <a:sym typeface="Fira Sans Extra Condensed Medium"/>
              </a:rPr>
              <a:t>02</a:t>
            </a:r>
            <a:endParaRPr>
              <a:solidFill>
                <a:srgbClr val="FFFFFF"/>
              </a:solidFill>
            </a:endParaRPr>
          </a:p>
        </p:txBody>
      </p:sp>
      <p:sp>
        <p:nvSpPr>
          <p:cNvPr id="2411" name="Google Shape;2411;p29"/>
          <p:cNvSpPr/>
          <p:nvPr/>
        </p:nvSpPr>
        <p:spPr>
          <a:xfrm>
            <a:off x="268650" y="4125668"/>
            <a:ext cx="375600" cy="387900"/>
          </a:xfrm>
          <a:prstGeom prst="ellipse">
            <a:avLst/>
          </a:prstGeom>
          <a:solidFill>
            <a:srgbClr val="ABE5D9"/>
          </a:solidFill>
          <a:ln>
            <a:noFill/>
          </a:ln>
        </p:spPr>
        <p:txBody>
          <a:bodyPr anchorCtr="0" anchor="ctr" bIns="91425" lIns="0" spcFirstLastPara="1" rIns="0" wrap="square" tIns="91425">
            <a:noAutofit/>
          </a:bodyPr>
          <a:lstStyle/>
          <a:p>
            <a:pPr indent="0" lvl="0" marL="0" rtl="0" algn="ctr">
              <a:spcBef>
                <a:spcPts val="0"/>
              </a:spcBef>
              <a:spcAft>
                <a:spcPts val="0"/>
              </a:spcAft>
              <a:buClr>
                <a:srgbClr val="000000"/>
              </a:buClr>
              <a:buSzPts val="1100"/>
              <a:buFont typeface="Arial"/>
              <a:buNone/>
            </a:pPr>
            <a:r>
              <a:rPr lang="en-GB" sz="1700">
                <a:solidFill>
                  <a:srgbClr val="FFFFFF"/>
                </a:solidFill>
                <a:latin typeface="Fira Sans Extra Condensed Medium"/>
                <a:ea typeface="Fira Sans Extra Condensed Medium"/>
                <a:cs typeface="Fira Sans Extra Condensed Medium"/>
                <a:sym typeface="Fira Sans Extra Condensed Medium"/>
              </a:rPr>
              <a:t>03</a:t>
            </a:r>
            <a:endParaRPr>
              <a:solidFill>
                <a:srgbClr val="FFFFFF"/>
              </a:solidFill>
            </a:endParaRPr>
          </a:p>
        </p:txBody>
      </p:sp>
      <p:sp>
        <p:nvSpPr>
          <p:cNvPr id="2412" name="Google Shape;2412;p29"/>
          <p:cNvSpPr/>
          <p:nvPr/>
        </p:nvSpPr>
        <p:spPr>
          <a:xfrm>
            <a:off x="6799782" y="1032203"/>
            <a:ext cx="375600" cy="387900"/>
          </a:xfrm>
          <a:prstGeom prst="ellipse">
            <a:avLst/>
          </a:prstGeom>
          <a:solidFill>
            <a:srgbClr val="ABE5D9"/>
          </a:solidFill>
          <a:ln>
            <a:noFill/>
          </a:ln>
        </p:spPr>
        <p:txBody>
          <a:bodyPr anchorCtr="0" anchor="ctr" bIns="91425" lIns="0" spcFirstLastPara="1" rIns="0" wrap="square" tIns="91425">
            <a:noAutofit/>
          </a:bodyPr>
          <a:lstStyle/>
          <a:p>
            <a:pPr indent="0" lvl="0" marL="0" rtl="0" algn="ctr">
              <a:spcBef>
                <a:spcPts val="0"/>
              </a:spcBef>
              <a:spcAft>
                <a:spcPts val="0"/>
              </a:spcAft>
              <a:buClr>
                <a:srgbClr val="000000"/>
              </a:buClr>
              <a:buSzPts val="1100"/>
              <a:buFont typeface="Arial"/>
              <a:buNone/>
            </a:pPr>
            <a:r>
              <a:rPr lang="en-GB" sz="1700">
                <a:solidFill>
                  <a:srgbClr val="FFFFFF"/>
                </a:solidFill>
                <a:latin typeface="Fira Sans Extra Condensed Medium"/>
                <a:ea typeface="Fira Sans Extra Condensed Medium"/>
                <a:cs typeface="Fira Sans Extra Condensed Medium"/>
                <a:sym typeface="Fira Sans Extra Condensed Medium"/>
              </a:rPr>
              <a:t>04</a:t>
            </a:r>
            <a:endParaRPr>
              <a:solidFill>
                <a:srgbClr val="FFFFFF"/>
              </a:solidFill>
            </a:endParaRPr>
          </a:p>
        </p:txBody>
      </p:sp>
      <p:sp>
        <p:nvSpPr>
          <p:cNvPr id="2413" name="Google Shape;2413;p29"/>
          <p:cNvSpPr/>
          <p:nvPr/>
        </p:nvSpPr>
        <p:spPr>
          <a:xfrm>
            <a:off x="6799782" y="2617036"/>
            <a:ext cx="375600" cy="387900"/>
          </a:xfrm>
          <a:prstGeom prst="ellipse">
            <a:avLst/>
          </a:prstGeom>
          <a:solidFill>
            <a:srgbClr val="ABE5D9"/>
          </a:solidFill>
          <a:ln>
            <a:noFill/>
          </a:ln>
        </p:spPr>
        <p:txBody>
          <a:bodyPr anchorCtr="0" anchor="ctr" bIns="91425" lIns="0" spcFirstLastPara="1" rIns="0" wrap="square" tIns="91425">
            <a:noAutofit/>
          </a:bodyPr>
          <a:lstStyle/>
          <a:p>
            <a:pPr indent="0" lvl="0" marL="0" rtl="0" algn="ctr">
              <a:spcBef>
                <a:spcPts val="0"/>
              </a:spcBef>
              <a:spcAft>
                <a:spcPts val="0"/>
              </a:spcAft>
              <a:buClr>
                <a:srgbClr val="000000"/>
              </a:buClr>
              <a:buSzPts val="1100"/>
              <a:buFont typeface="Arial"/>
              <a:buNone/>
            </a:pPr>
            <a:r>
              <a:rPr lang="en-GB" sz="1700">
                <a:solidFill>
                  <a:srgbClr val="FFFFFF"/>
                </a:solidFill>
                <a:latin typeface="Fira Sans Extra Condensed Medium"/>
                <a:ea typeface="Fira Sans Extra Condensed Medium"/>
                <a:cs typeface="Fira Sans Extra Condensed Medium"/>
                <a:sym typeface="Fira Sans Extra Condensed Medium"/>
              </a:rPr>
              <a:t>05</a:t>
            </a:r>
            <a:endParaRPr>
              <a:solidFill>
                <a:srgbClr val="FFFFFF"/>
              </a:solidFill>
            </a:endParaRPr>
          </a:p>
        </p:txBody>
      </p:sp>
      <p:sp>
        <p:nvSpPr>
          <p:cNvPr id="2414" name="Google Shape;2414;p29"/>
          <p:cNvSpPr/>
          <p:nvPr/>
        </p:nvSpPr>
        <p:spPr>
          <a:xfrm>
            <a:off x="6799782" y="4125668"/>
            <a:ext cx="375600" cy="387900"/>
          </a:xfrm>
          <a:prstGeom prst="ellipse">
            <a:avLst/>
          </a:prstGeom>
          <a:solidFill>
            <a:srgbClr val="ABE5D9"/>
          </a:solidFill>
          <a:ln>
            <a:noFill/>
          </a:ln>
        </p:spPr>
        <p:txBody>
          <a:bodyPr anchorCtr="0" anchor="ctr" bIns="91425" lIns="0" spcFirstLastPara="1" rIns="0" wrap="square" tIns="91425">
            <a:noAutofit/>
          </a:bodyPr>
          <a:lstStyle/>
          <a:p>
            <a:pPr indent="0" lvl="0" marL="0" rtl="0" algn="ctr">
              <a:spcBef>
                <a:spcPts val="0"/>
              </a:spcBef>
              <a:spcAft>
                <a:spcPts val="0"/>
              </a:spcAft>
              <a:buClr>
                <a:srgbClr val="000000"/>
              </a:buClr>
              <a:buSzPts val="1100"/>
              <a:buFont typeface="Arial"/>
              <a:buNone/>
            </a:pPr>
            <a:r>
              <a:rPr lang="en-GB" sz="1700">
                <a:solidFill>
                  <a:srgbClr val="FFFFFF"/>
                </a:solidFill>
                <a:latin typeface="Fira Sans Extra Condensed Medium"/>
                <a:ea typeface="Fira Sans Extra Condensed Medium"/>
                <a:cs typeface="Fira Sans Extra Condensed Medium"/>
                <a:sym typeface="Fira Sans Extra Condensed Medium"/>
              </a:rPr>
              <a:t>06</a:t>
            </a:r>
            <a:endParaRPr>
              <a:solidFill>
                <a:srgbClr val="FFFFFF"/>
              </a:solidFill>
            </a:endParaRPr>
          </a:p>
        </p:txBody>
      </p:sp>
      <p:grpSp>
        <p:nvGrpSpPr>
          <p:cNvPr id="2415" name="Google Shape;2415;p29"/>
          <p:cNvGrpSpPr/>
          <p:nvPr/>
        </p:nvGrpSpPr>
        <p:grpSpPr>
          <a:xfrm>
            <a:off x="3073859" y="4106894"/>
            <a:ext cx="551089" cy="569386"/>
            <a:chOff x="5070450" y="2599450"/>
            <a:chExt cx="410250" cy="410250"/>
          </a:xfrm>
        </p:grpSpPr>
        <p:sp>
          <p:nvSpPr>
            <p:cNvPr id="2416" name="Google Shape;2416;p29"/>
            <p:cNvSpPr/>
            <p:nvPr/>
          </p:nvSpPr>
          <p:spPr>
            <a:xfrm>
              <a:off x="5167425" y="2599450"/>
              <a:ext cx="313275" cy="410250"/>
            </a:xfrm>
            <a:custGeom>
              <a:rect b="b" l="l" r="r" t="t"/>
              <a:pathLst>
                <a:path extrusionOk="0" h="16410" w="12531">
                  <a:moveTo>
                    <a:pt x="4326" y="1"/>
                  </a:moveTo>
                  <a:lnTo>
                    <a:pt x="0" y="8205"/>
                  </a:lnTo>
                  <a:lnTo>
                    <a:pt x="4326" y="16410"/>
                  </a:lnTo>
                  <a:cubicBezTo>
                    <a:pt x="8866" y="16410"/>
                    <a:pt x="12530" y="12743"/>
                    <a:pt x="12530" y="8205"/>
                  </a:cubicBezTo>
                  <a:cubicBezTo>
                    <a:pt x="12530" y="3675"/>
                    <a:pt x="8866" y="1"/>
                    <a:pt x="4326" y="1"/>
                  </a:cubicBezTo>
                  <a:close/>
                </a:path>
              </a:pathLst>
            </a:custGeom>
            <a:solidFill>
              <a:srgbClr val="F9B9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7" name="Google Shape;2417;p29"/>
            <p:cNvSpPr/>
            <p:nvPr/>
          </p:nvSpPr>
          <p:spPr>
            <a:xfrm>
              <a:off x="5070450" y="2599450"/>
              <a:ext cx="205125" cy="410250"/>
            </a:xfrm>
            <a:custGeom>
              <a:rect b="b" l="l" r="r" t="t"/>
              <a:pathLst>
                <a:path extrusionOk="0" h="16410" w="8205">
                  <a:moveTo>
                    <a:pt x="8205" y="1"/>
                  </a:moveTo>
                  <a:cubicBezTo>
                    <a:pt x="3677" y="1"/>
                    <a:pt x="0" y="3675"/>
                    <a:pt x="0" y="8205"/>
                  </a:cubicBezTo>
                  <a:cubicBezTo>
                    <a:pt x="0" y="12743"/>
                    <a:pt x="3677" y="16410"/>
                    <a:pt x="8205" y="16410"/>
                  </a:cubicBezTo>
                  <a:lnTo>
                    <a:pt x="8205" y="1"/>
                  </a:lnTo>
                  <a:close/>
                </a:path>
              </a:pathLst>
            </a:custGeom>
            <a:solidFill>
              <a:srgbClr val="F9EA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8" name="Google Shape;2418;p29"/>
            <p:cNvSpPr/>
            <p:nvPr/>
          </p:nvSpPr>
          <p:spPr>
            <a:xfrm>
              <a:off x="5228325" y="2714500"/>
              <a:ext cx="137575" cy="180350"/>
            </a:xfrm>
            <a:custGeom>
              <a:rect b="b" l="l" r="r" t="t"/>
              <a:pathLst>
                <a:path extrusionOk="0" h="7214" w="5503">
                  <a:moveTo>
                    <a:pt x="1890" y="1"/>
                  </a:moveTo>
                  <a:lnTo>
                    <a:pt x="0" y="3603"/>
                  </a:lnTo>
                  <a:lnTo>
                    <a:pt x="1890" y="7213"/>
                  </a:lnTo>
                  <a:cubicBezTo>
                    <a:pt x="3887" y="7213"/>
                    <a:pt x="5502" y="5600"/>
                    <a:pt x="5502" y="3603"/>
                  </a:cubicBezTo>
                  <a:cubicBezTo>
                    <a:pt x="5502" y="1616"/>
                    <a:pt x="3887" y="1"/>
                    <a:pt x="1890" y="1"/>
                  </a:cubicBezTo>
                  <a:close/>
                </a:path>
              </a:pathLst>
            </a:custGeom>
            <a:solidFill>
              <a:srgbClr val="C83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9" name="Google Shape;2419;p29"/>
            <p:cNvSpPr/>
            <p:nvPr/>
          </p:nvSpPr>
          <p:spPr>
            <a:xfrm>
              <a:off x="5185550" y="2714500"/>
              <a:ext cx="90025" cy="180350"/>
            </a:xfrm>
            <a:custGeom>
              <a:rect b="b" l="l" r="r" t="t"/>
              <a:pathLst>
                <a:path extrusionOk="0" h="7214" w="3601">
                  <a:moveTo>
                    <a:pt x="3601" y="1"/>
                  </a:moveTo>
                  <a:cubicBezTo>
                    <a:pt x="1614" y="1"/>
                    <a:pt x="1" y="1616"/>
                    <a:pt x="1" y="3603"/>
                  </a:cubicBezTo>
                  <a:cubicBezTo>
                    <a:pt x="1" y="5600"/>
                    <a:pt x="1614" y="7213"/>
                    <a:pt x="3601" y="7213"/>
                  </a:cubicBezTo>
                  <a:lnTo>
                    <a:pt x="3601" y="1"/>
                  </a:lnTo>
                  <a:close/>
                </a:path>
              </a:pathLst>
            </a:custGeom>
            <a:solidFill>
              <a:srgbClr val="DD5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0" name="Google Shape;2420;p29"/>
            <p:cNvSpPr/>
            <p:nvPr/>
          </p:nvSpPr>
          <p:spPr>
            <a:xfrm>
              <a:off x="5253375" y="2762575"/>
              <a:ext cx="64450" cy="84200"/>
            </a:xfrm>
            <a:custGeom>
              <a:rect b="b" l="l" r="r" t="t"/>
              <a:pathLst>
                <a:path extrusionOk="0" h="3368" w="2578">
                  <a:moveTo>
                    <a:pt x="888" y="1"/>
                  </a:moveTo>
                  <a:lnTo>
                    <a:pt x="1" y="1680"/>
                  </a:lnTo>
                  <a:lnTo>
                    <a:pt x="888" y="3367"/>
                  </a:lnTo>
                  <a:cubicBezTo>
                    <a:pt x="1818" y="3367"/>
                    <a:pt x="2577" y="2608"/>
                    <a:pt x="2577" y="1680"/>
                  </a:cubicBezTo>
                  <a:cubicBezTo>
                    <a:pt x="2577" y="750"/>
                    <a:pt x="1818" y="1"/>
                    <a:pt x="888" y="1"/>
                  </a:cubicBezTo>
                  <a:close/>
                </a:path>
              </a:pathLst>
            </a:custGeom>
            <a:solidFill>
              <a:srgbClr val="BE25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1" name="Google Shape;2421;p29"/>
            <p:cNvSpPr/>
            <p:nvPr/>
          </p:nvSpPr>
          <p:spPr>
            <a:xfrm>
              <a:off x="5233625" y="2762575"/>
              <a:ext cx="41950" cy="84200"/>
            </a:xfrm>
            <a:custGeom>
              <a:rect b="b" l="l" r="r" t="t"/>
              <a:pathLst>
                <a:path extrusionOk="0" h="3368" w="1678">
                  <a:moveTo>
                    <a:pt x="1678" y="1"/>
                  </a:moveTo>
                  <a:cubicBezTo>
                    <a:pt x="760" y="1"/>
                    <a:pt x="1" y="750"/>
                    <a:pt x="1" y="1680"/>
                  </a:cubicBezTo>
                  <a:cubicBezTo>
                    <a:pt x="1" y="2608"/>
                    <a:pt x="760" y="3367"/>
                    <a:pt x="1678" y="3367"/>
                  </a:cubicBezTo>
                  <a:lnTo>
                    <a:pt x="1678" y="1"/>
                  </a:lnTo>
                  <a:close/>
                </a:path>
              </a:pathLst>
            </a:custGeom>
            <a:solidFill>
              <a:srgbClr val="F9B9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2" name="Google Shape;2422;p29"/>
            <p:cNvSpPr/>
            <p:nvPr/>
          </p:nvSpPr>
          <p:spPr>
            <a:xfrm>
              <a:off x="5254200" y="2846750"/>
              <a:ext cx="67075" cy="132500"/>
            </a:xfrm>
            <a:custGeom>
              <a:rect b="b" l="l" r="r" t="t"/>
              <a:pathLst>
                <a:path extrusionOk="0" h="5300" w="2683">
                  <a:moveTo>
                    <a:pt x="855" y="0"/>
                  </a:moveTo>
                  <a:lnTo>
                    <a:pt x="1" y="3472"/>
                  </a:lnTo>
                  <a:lnTo>
                    <a:pt x="855" y="5300"/>
                  </a:lnTo>
                  <a:cubicBezTo>
                    <a:pt x="1870" y="5300"/>
                    <a:pt x="2683" y="4477"/>
                    <a:pt x="2683" y="3472"/>
                  </a:cubicBezTo>
                  <a:cubicBezTo>
                    <a:pt x="2683" y="3121"/>
                    <a:pt x="2585" y="2787"/>
                    <a:pt x="2416" y="2510"/>
                  </a:cubicBezTo>
                  <a:lnTo>
                    <a:pt x="855" y="0"/>
                  </a:lnTo>
                  <a:close/>
                </a:path>
              </a:pathLst>
            </a:custGeom>
            <a:solidFill>
              <a:srgbClr val="F9EA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3" name="Google Shape;2423;p29"/>
            <p:cNvSpPr/>
            <p:nvPr/>
          </p:nvSpPr>
          <p:spPr>
            <a:xfrm>
              <a:off x="5230175" y="2846750"/>
              <a:ext cx="45400" cy="132500"/>
            </a:xfrm>
            <a:custGeom>
              <a:rect b="b" l="l" r="r" t="t"/>
              <a:pathLst>
                <a:path extrusionOk="0" h="5300" w="1816">
                  <a:moveTo>
                    <a:pt x="1816" y="0"/>
                  </a:moveTo>
                  <a:lnTo>
                    <a:pt x="267" y="2510"/>
                  </a:lnTo>
                  <a:cubicBezTo>
                    <a:pt x="95" y="2787"/>
                    <a:pt x="0" y="3121"/>
                    <a:pt x="0" y="3472"/>
                  </a:cubicBezTo>
                  <a:cubicBezTo>
                    <a:pt x="0" y="4477"/>
                    <a:pt x="813" y="5300"/>
                    <a:pt x="1816" y="5300"/>
                  </a:cubicBezTo>
                  <a:lnTo>
                    <a:pt x="181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24" name="Google Shape;2424;p29"/>
          <p:cNvGrpSpPr/>
          <p:nvPr/>
        </p:nvGrpSpPr>
        <p:grpSpPr>
          <a:xfrm>
            <a:off x="4263184" y="1021918"/>
            <a:ext cx="551089" cy="569386"/>
            <a:chOff x="5564800" y="1650975"/>
            <a:chExt cx="410250" cy="410250"/>
          </a:xfrm>
        </p:grpSpPr>
        <p:sp>
          <p:nvSpPr>
            <p:cNvPr id="2425" name="Google Shape;2425;p29"/>
            <p:cNvSpPr/>
            <p:nvPr/>
          </p:nvSpPr>
          <p:spPr>
            <a:xfrm>
              <a:off x="5661700" y="1650975"/>
              <a:ext cx="313350" cy="410250"/>
            </a:xfrm>
            <a:custGeom>
              <a:rect b="b" l="l" r="r" t="t"/>
              <a:pathLst>
                <a:path extrusionOk="0" h="16410" w="12534">
                  <a:moveTo>
                    <a:pt x="4329" y="1"/>
                  </a:moveTo>
                  <a:lnTo>
                    <a:pt x="1" y="8205"/>
                  </a:lnTo>
                  <a:lnTo>
                    <a:pt x="4329" y="16410"/>
                  </a:lnTo>
                  <a:cubicBezTo>
                    <a:pt x="8857" y="16410"/>
                    <a:pt x="12533" y="12736"/>
                    <a:pt x="12533" y="8205"/>
                  </a:cubicBezTo>
                  <a:cubicBezTo>
                    <a:pt x="12533" y="3677"/>
                    <a:pt x="8857" y="1"/>
                    <a:pt x="4329" y="1"/>
                  </a:cubicBezTo>
                  <a:close/>
                </a:path>
              </a:pathLst>
            </a:custGeom>
            <a:solidFill>
              <a:srgbClr val="F9B9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6" name="Google Shape;2426;p29"/>
            <p:cNvSpPr/>
            <p:nvPr/>
          </p:nvSpPr>
          <p:spPr>
            <a:xfrm>
              <a:off x="5564800" y="1650975"/>
              <a:ext cx="205125" cy="410250"/>
            </a:xfrm>
            <a:custGeom>
              <a:rect b="b" l="l" r="r" t="t"/>
              <a:pathLst>
                <a:path extrusionOk="0" h="16410" w="8205">
                  <a:moveTo>
                    <a:pt x="8205" y="1"/>
                  </a:moveTo>
                  <a:cubicBezTo>
                    <a:pt x="3674" y="1"/>
                    <a:pt x="0" y="3677"/>
                    <a:pt x="0" y="8205"/>
                  </a:cubicBezTo>
                  <a:cubicBezTo>
                    <a:pt x="0" y="12736"/>
                    <a:pt x="3674" y="16410"/>
                    <a:pt x="8205" y="16410"/>
                  </a:cubicBezTo>
                  <a:lnTo>
                    <a:pt x="8205" y="1"/>
                  </a:lnTo>
                  <a:close/>
                </a:path>
              </a:pathLst>
            </a:custGeom>
            <a:solidFill>
              <a:srgbClr val="F9EA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7" name="Google Shape;2427;p29"/>
            <p:cNvSpPr/>
            <p:nvPr/>
          </p:nvSpPr>
          <p:spPr>
            <a:xfrm>
              <a:off x="5722350" y="1766100"/>
              <a:ext cx="137825" cy="180325"/>
            </a:xfrm>
            <a:custGeom>
              <a:rect b="b" l="l" r="r" t="t"/>
              <a:pathLst>
                <a:path extrusionOk="0" h="7213" w="5513">
                  <a:moveTo>
                    <a:pt x="1903" y="0"/>
                  </a:moveTo>
                  <a:lnTo>
                    <a:pt x="0" y="3600"/>
                  </a:lnTo>
                  <a:lnTo>
                    <a:pt x="1903" y="7213"/>
                  </a:lnTo>
                  <a:cubicBezTo>
                    <a:pt x="3900" y="7213"/>
                    <a:pt x="5513" y="5587"/>
                    <a:pt x="5513" y="3600"/>
                  </a:cubicBezTo>
                  <a:cubicBezTo>
                    <a:pt x="5513" y="1613"/>
                    <a:pt x="3900" y="0"/>
                    <a:pt x="1903" y="0"/>
                  </a:cubicBezTo>
                  <a:close/>
                </a:path>
              </a:pathLst>
            </a:custGeom>
            <a:solidFill>
              <a:srgbClr val="C83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8" name="Google Shape;2428;p29"/>
            <p:cNvSpPr/>
            <p:nvPr/>
          </p:nvSpPr>
          <p:spPr>
            <a:xfrm>
              <a:off x="5679850" y="1766100"/>
              <a:ext cx="90075" cy="180325"/>
            </a:xfrm>
            <a:custGeom>
              <a:rect b="b" l="l" r="r" t="t"/>
              <a:pathLst>
                <a:path extrusionOk="0" h="7213" w="3603">
                  <a:moveTo>
                    <a:pt x="3603" y="0"/>
                  </a:moveTo>
                  <a:cubicBezTo>
                    <a:pt x="1616" y="0"/>
                    <a:pt x="1" y="1613"/>
                    <a:pt x="1" y="3600"/>
                  </a:cubicBezTo>
                  <a:cubicBezTo>
                    <a:pt x="1" y="5587"/>
                    <a:pt x="1616" y="7213"/>
                    <a:pt x="3603" y="7213"/>
                  </a:cubicBezTo>
                  <a:lnTo>
                    <a:pt x="3603" y="0"/>
                  </a:lnTo>
                  <a:close/>
                </a:path>
              </a:pathLst>
            </a:custGeom>
            <a:solidFill>
              <a:srgbClr val="DD5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9" name="Google Shape;2429;p29"/>
            <p:cNvSpPr/>
            <p:nvPr/>
          </p:nvSpPr>
          <p:spPr>
            <a:xfrm>
              <a:off x="5747725" y="1814175"/>
              <a:ext cx="64375" cy="84175"/>
            </a:xfrm>
            <a:custGeom>
              <a:rect b="b" l="l" r="r" t="t"/>
              <a:pathLst>
                <a:path extrusionOk="0" h="3367" w="2575">
                  <a:moveTo>
                    <a:pt x="888" y="0"/>
                  </a:moveTo>
                  <a:lnTo>
                    <a:pt x="1" y="1677"/>
                  </a:lnTo>
                  <a:lnTo>
                    <a:pt x="888" y="3367"/>
                  </a:lnTo>
                  <a:cubicBezTo>
                    <a:pt x="1816" y="3367"/>
                    <a:pt x="2575" y="2608"/>
                    <a:pt x="2575" y="1677"/>
                  </a:cubicBezTo>
                  <a:cubicBezTo>
                    <a:pt x="2575" y="749"/>
                    <a:pt x="1816" y="0"/>
                    <a:pt x="888" y="0"/>
                  </a:cubicBezTo>
                  <a:close/>
                </a:path>
              </a:pathLst>
            </a:custGeom>
            <a:solidFill>
              <a:srgbClr val="BE25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0" name="Google Shape;2430;p29"/>
            <p:cNvSpPr/>
            <p:nvPr/>
          </p:nvSpPr>
          <p:spPr>
            <a:xfrm>
              <a:off x="5727925" y="1814175"/>
              <a:ext cx="42000" cy="84175"/>
            </a:xfrm>
            <a:custGeom>
              <a:rect b="b" l="l" r="r" t="t"/>
              <a:pathLst>
                <a:path extrusionOk="0" h="3367" w="1680">
                  <a:moveTo>
                    <a:pt x="1680" y="0"/>
                  </a:moveTo>
                  <a:cubicBezTo>
                    <a:pt x="749" y="0"/>
                    <a:pt x="0" y="749"/>
                    <a:pt x="0" y="1677"/>
                  </a:cubicBezTo>
                  <a:cubicBezTo>
                    <a:pt x="0" y="2608"/>
                    <a:pt x="749" y="3367"/>
                    <a:pt x="1680" y="3367"/>
                  </a:cubicBezTo>
                  <a:lnTo>
                    <a:pt x="1680" y="0"/>
                  </a:lnTo>
                  <a:close/>
                </a:path>
              </a:pathLst>
            </a:custGeom>
            <a:solidFill>
              <a:srgbClr val="F9B9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1" name="Google Shape;2431;p29"/>
            <p:cNvSpPr/>
            <p:nvPr/>
          </p:nvSpPr>
          <p:spPr>
            <a:xfrm>
              <a:off x="5806200" y="1715075"/>
              <a:ext cx="31300" cy="31300"/>
            </a:xfrm>
            <a:custGeom>
              <a:rect b="b" l="l" r="r" t="t"/>
              <a:pathLst>
                <a:path extrusionOk="0" h="1252" w="1252">
                  <a:moveTo>
                    <a:pt x="364" y="1"/>
                  </a:moveTo>
                  <a:lnTo>
                    <a:pt x="0" y="888"/>
                  </a:lnTo>
                  <a:lnTo>
                    <a:pt x="887" y="1252"/>
                  </a:lnTo>
                  <a:lnTo>
                    <a:pt x="1251" y="365"/>
                  </a:lnTo>
                  <a:lnTo>
                    <a:pt x="364" y="1"/>
                  </a:lnTo>
                  <a:close/>
                </a:path>
              </a:pathLst>
            </a:custGeom>
            <a:solidFill>
              <a:srgbClr val="8833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2" name="Google Shape;2432;p29"/>
            <p:cNvSpPr/>
            <p:nvPr/>
          </p:nvSpPr>
          <p:spPr>
            <a:xfrm>
              <a:off x="5848950" y="1743400"/>
              <a:ext cx="33925" cy="33950"/>
            </a:xfrm>
            <a:custGeom>
              <a:rect b="b" l="l" r="r" t="t"/>
              <a:pathLst>
                <a:path extrusionOk="0" h="1358" w="1357">
                  <a:moveTo>
                    <a:pt x="672" y="1"/>
                  </a:moveTo>
                  <a:lnTo>
                    <a:pt x="0" y="673"/>
                  </a:lnTo>
                  <a:lnTo>
                    <a:pt x="672" y="1357"/>
                  </a:lnTo>
                  <a:lnTo>
                    <a:pt x="1356" y="673"/>
                  </a:lnTo>
                  <a:lnTo>
                    <a:pt x="672" y="1"/>
                  </a:ln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3" name="Google Shape;2433;p29"/>
            <p:cNvSpPr/>
            <p:nvPr/>
          </p:nvSpPr>
          <p:spPr>
            <a:xfrm>
              <a:off x="5879375" y="1788525"/>
              <a:ext cx="31575" cy="31325"/>
            </a:xfrm>
            <a:custGeom>
              <a:rect b="b" l="l" r="r" t="t"/>
              <a:pathLst>
                <a:path extrusionOk="0" h="1253" w="1263">
                  <a:moveTo>
                    <a:pt x="888" y="1"/>
                  </a:moveTo>
                  <a:lnTo>
                    <a:pt x="1" y="365"/>
                  </a:lnTo>
                  <a:lnTo>
                    <a:pt x="375" y="1252"/>
                  </a:lnTo>
                  <a:lnTo>
                    <a:pt x="1262" y="888"/>
                  </a:lnTo>
                  <a:lnTo>
                    <a:pt x="888" y="1"/>
                  </a:lnTo>
                  <a:close/>
                </a:path>
              </a:pathLst>
            </a:custGeom>
            <a:solidFill>
              <a:srgbClr val="8833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4" name="Google Shape;2434;p29"/>
            <p:cNvSpPr/>
            <p:nvPr/>
          </p:nvSpPr>
          <p:spPr>
            <a:xfrm>
              <a:off x="5893550" y="1844100"/>
              <a:ext cx="24075" cy="24075"/>
            </a:xfrm>
            <a:custGeom>
              <a:rect b="b" l="l" r="r" t="t"/>
              <a:pathLst>
                <a:path extrusionOk="0" h="963" w="963">
                  <a:moveTo>
                    <a:pt x="1" y="1"/>
                  </a:moveTo>
                  <a:lnTo>
                    <a:pt x="1" y="962"/>
                  </a:lnTo>
                  <a:lnTo>
                    <a:pt x="962" y="962"/>
                  </a:lnTo>
                  <a:lnTo>
                    <a:pt x="962" y="1"/>
                  </a:lnTo>
                  <a:close/>
                </a:path>
              </a:pathLst>
            </a:custGeom>
            <a:solidFill>
              <a:srgbClr val="8833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5" name="Google Shape;2435;p29"/>
            <p:cNvSpPr/>
            <p:nvPr/>
          </p:nvSpPr>
          <p:spPr>
            <a:xfrm>
              <a:off x="5764000" y="1708400"/>
              <a:ext cx="17925" cy="24075"/>
            </a:xfrm>
            <a:custGeom>
              <a:rect b="b" l="l" r="r" t="t"/>
              <a:pathLst>
                <a:path extrusionOk="0" h="963" w="717">
                  <a:moveTo>
                    <a:pt x="237" y="1"/>
                  </a:moveTo>
                  <a:lnTo>
                    <a:pt x="1" y="483"/>
                  </a:lnTo>
                  <a:lnTo>
                    <a:pt x="237" y="962"/>
                  </a:lnTo>
                  <a:lnTo>
                    <a:pt x="716" y="962"/>
                  </a:lnTo>
                  <a:lnTo>
                    <a:pt x="716" y="1"/>
                  </a:lnTo>
                  <a:close/>
                </a:path>
              </a:pathLst>
            </a:custGeom>
            <a:solidFill>
              <a:srgbClr val="8833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6" name="Google Shape;2436;p29"/>
            <p:cNvSpPr/>
            <p:nvPr/>
          </p:nvSpPr>
          <p:spPr>
            <a:xfrm>
              <a:off x="5757850" y="1708400"/>
              <a:ext cx="12075" cy="24075"/>
            </a:xfrm>
            <a:custGeom>
              <a:rect b="b" l="l" r="r" t="t"/>
              <a:pathLst>
                <a:path extrusionOk="0" h="963" w="483">
                  <a:moveTo>
                    <a:pt x="1" y="1"/>
                  </a:moveTo>
                  <a:lnTo>
                    <a:pt x="1" y="962"/>
                  </a:lnTo>
                  <a:lnTo>
                    <a:pt x="483" y="962"/>
                  </a:lnTo>
                  <a:lnTo>
                    <a:pt x="483" y="1"/>
                  </a:lnTo>
                  <a:close/>
                </a:path>
              </a:pathLst>
            </a:custGeom>
            <a:solidFill>
              <a:srgbClr val="8833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37" name="Google Shape;2437;p29"/>
          <p:cNvGrpSpPr/>
          <p:nvPr/>
        </p:nvGrpSpPr>
        <p:grpSpPr>
          <a:xfrm>
            <a:off x="3073843" y="2608390"/>
            <a:ext cx="551089" cy="569386"/>
            <a:chOff x="3690863" y="2762575"/>
            <a:chExt cx="410250" cy="410250"/>
          </a:xfrm>
        </p:grpSpPr>
        <p:sp>
          <p:nvSpPr>
            <p:cNvPr id="2438" name="Google Shape;2438;p29"/>
            <p:cNvSpPr/>
            <p:nvPr/>
          </p:nvSpPr>
          <p:spPr>
            <a:xfrm>
              <a:off x="3787788" y="2762575"/>
              <a:ext cx="313325" cy="410250"/>
            </a:xfrm>
            <a:custGeom>
              <a:rect b="b" l="l" r="r" t="t"/>
              <a:pathLst>
                <a:path extrusionOk="0" h="16410" w="12533">
                  <a:moveTo>
                    <a:pt x="4328" y="1"/>
                  </a:moveTo>
                  <a:lnTo>
                    <a:pt x="0" y="8205"/>
                  </a:lnTo>
                  <a:lnTo>
                    <a:pt x="4328" y="16410"/>
                  </a:lnTo>
                  <a:cubicBezTo>
                    <a:pt x="8856" y="16410"/>
                    <a:pt x="12533" y="12736"/>
                    <a:pt x="12533" y="8205"/>
                  </a:cubicBezTo>
                  <a:cubicBezTo>
                    <a:pt x="12533" y="3675"/>
                    <a:pt x="8856" y="1"/>
                    <a:pt x="4328" y="1"/>
                  </a:cubicBezTo>
                  <a:close/>
                </a:path>
              </a:pathLst>
            </a:custGeom>
            <a:solidFill>
              <a:srgbClr val="F9B9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9" name="Google Shape;2439;p29"/>
            <p:cNvSpPr/>
            <p:nvPr/>
          </p:nvSpPr>
          <p:spPr>
            <a:xfrm>
              <a:off x="3690863" y="2762575"/>
              <a:ext cx="205150" cy="410250"/>
            </a:xfrm>
            <a:custGeom>
              <a:rect b="b" l="l" r="r" t="t"/>
              <a:pathLst>
                <a:path extrusionOk="0" h="16410" w="8206">
                  <a:moveTo>
                    <a:pt x="8205" y="1"/>
                  </a:moveTo>
                  <a:cubicBezTo>
                    <a:pt x="3675" y="1"/>
                    <a:pt x="1" y="3675"/>
                    <a:pt x="1" y="8205"/>
                  </a:cubicBezTo>
                  <a:cubicBezTo>
                    <a:pt x="1" y="12736"/>
                    <a:pt x="3675" y="16410"/>
                    <a:pt x="8205" y="16410"/>
                  </a:cubicBezTo>
                  <a:lnTo>
                    <a:pt x="8205" y="1"/>
                  </a:lnTo>
                  <a:close/>
                </a:path>
              </a:pathLst>
            </a:custGeom>
            <a:solidFill>
              <a:srgbClr val="F9EA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0" name="Google Shape;2440;p29"/>
            <p:cNvSpPr/>
            <p:nvPr/>
          </p:nvSpPr>
          <p:spPr>
            <a:xfrm>
              <a:off x="3848413" y="2877450"/>
              <a:ext cx="137850" cy="180250"/>
            </a:xfrm>
            <a:custGeom>
              <a:rect b="b" l="l" r="r" t="t"/>
              <a:pathLst>
                <a:path extrusionOk="0" h="7210" w="5514">
                  <a:moveTo>
                    <a:pt x="1903" y="0"/>
                  </a:moveTo>
                  <a:lnTo>
                    <a:pt x="1" y="3610"/>
                  </a:lnTo>
                  <a:lnTo>
                    <a:pt x="1903" y="7210"/>
                  </a:lnTo>
                  <a:cubicBezTo>
                    <a:pt x="3890" y="7210"/>
                    <a:pt x="5513" y="5597"/>
                    <a:pt x="5513" y="3610"/>
                  </a:cubicBezTo>
                  <a:cubicBezTo>
                    <a:pt x="5513" y="1623"/>
                    <a:pt x="3890" y="0"/>
                    <a:pt x="1903" y="0"/>
                  </a:cubicBezTo>
                  <a:close/>
                </a:path>
              </a:pathLst>
            </a:custGeom>
            <a:solidFill>
              <a:srgbClr val="C83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1" name="Google Shape;2441;p29"/>
            <p:cNvSpPr/>
            <p:nvPr/>
          </p:nvSpPr>
          <p:spPr>
            <a:xfrm>
              <a:off x="3805988" y="2877450"/>
              <a:ext cx="90025" cy="180250"/>
            </a:xfrm>
            <a:custGeom>
              <a:rect b="b" l="l" r="r" t="t"/>
              <a:pathLst>
                <a:path extrusionOk="0" h="7210" w="3601">
                  <a:moveTo>
                    <a:pt x="3600" y="0"/>
                  </a:moveTo>
                  <a:cubicBezTo>
                    <a:pt x="1613" y="0"/>
                    <a:pt x="1" y="1623"/>
                    <a:pt x="1" y="3610"/>
                  </a:cubicBezTo>
                  <a:cubicBezTo>
                    <a:pt x="1" y="5597"/>
                    <a:pt x="1613" y="7210"/>
                    <a:pt x="3600" y="7210"/>
                  </a:cubicBezTo>
                  <a:lnTo>
                    <a:pt x="3600" y="0"/>
                  </a:lnTo>
                  <a:close/>
                </a:path>
              </a:pathLst>
            </a:custGeom>
            <a:solidFill>
              <a:srgbClr val="DD5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2" name="Google Shape;2442;p29"/>
            <p:cNvSpPr/>
            <p:nvPr/>
          </p:nvSpPr>
          <p:spPr>
            <a:xfrm>
              <a:off x="3873813" y="2925525"/>
              <a:ext cx="64375" cy="84100"/>
            </a:xfrm>
            <a:custGeom>
              <a:rect b="b" l="l" r="r" t="t"/>
              <a:pathLst>
                <a:path extrusionOk="0" h="3364" w="2575">
                  <a:moveTo>
                    <a:pt x="887" y="0"/>
                  </a:moveTo>
                  <a:lnTo>
                    <a:pt x="0" y="1687"/>
                  </a:lnTo>
                  <a:lnTo>
                    <a:pt x="887" y="3364"/>
                  </a:lnTo>
                  <a:cubicBezTo>
                    <a:pt x="1815" y="3364"/>
                    <a:pt x="2574" y="2615"/>
                    <a:pt x="2574" y="1687"/>
                  </a:cubicBezTo>
                  <a:cubicBezTo>
                    <a:pt x="2574" y="756"/>
                    <a:pt x="1815" y="0"/>
                    <a:pt x="887" y="0"/>
                  </a:cubicBezTo>
                  <a:close/>
                </a:path>
              </a:pathLst>
            </a:custGeom>
            <a:solidFill>
              <a:srgbClr val="BE25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3" name="Google Shape;2443;p29"/>
            <p:cNvSpPr/>
            <p:nvPr/>
          </p:nvSpPr>
          <p:spPr>
            <a:xfrm>
              <a:off x="3854063" y="2925525"/>
              <a:ext cx="41950" cy="84100"/>
            </a:xfrm>
            <a:custGeom>
              <a:rect b="b" l="l" r="r" t="t"/>
              <a:pathLst>
                <a:path extrusionOk="0" h="3364" w="1678">
                  <a:moveTo>
                    <a:pt x="1677" y="0"/>
                  </a:moveTo>
                  <a:cubicBezTo>
                    <a:pt x="747" y="0"/>
                    <a:pt x="1" y="756"/>
                    <a:pt x="1" y="1687"/>
                  </a:cubicBezTo>
                  <a:cubicBezTo>
                    <a:pt x="1" y="2615"/>
                    <a:pt x="747" y="3364"/>
                    <a:pt x="1677" y="3364"/>
                  </a:cubicBezTo>
                  <a:lnTo>
                    <a:pt x="1677" y="0"/>
                  </a:lnTo>
                  <a:close/>
                </a:path>
              </a:pathLst>
            </a:custGeom>
            <a:solidFill>
              <a:srgbClr val="F9B9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4" name="Google Shape;2444;p29"/>
            <p:cNvSpPr/>
            <p:nvPr/>
          </p:nvSpPr>
          <p:spPr>
            <a:xfrm>
              <a:off x="3993163" y="2776850"/>
              <a:ext cx="99100" cy="93625"/>
            </a:xfrm>
            <a:custGeom>
              <a:rect b="b" l="l" r="r" t="t"/>
              <a:pathLst>
                <a:path extrusionOk="0" h="3745" w="3964">
                  <a:moveTo>
                    <a:pt x="1335" y="1"/>
                  </a:moveTo>
                  <a:cubicBezTo>
                    <a:pt x="870" y="1"/>
                    <a:pt x="405" y="135"/>
                    <a:pt x="0" y="401"/>
                  </a:cubicBezTo>
                  <a:cubicBezTo>
                    <a:pt x="577" y="1950"/>
                    <a:pt x="1795" y="3168"/>
                    <a:pt x="3346" y="3745"/>
                  </a:cubicBezTo>
                  <a:cubicBezTo>
                    <a:pt x="3964" y="2806"/>
                    <a:pt x="3869" y="1535"/>
                    <a:pt x="3036" y="712"/>
                  </a:cubicBezTo>
                  <a:cubicBezTo>
                    <a:pt x="2567" y="237"/>
                    <a:pt x="1951" y="1"/>
                    <a:pt x="1335" y="1"/>
                  </a:cubicBezTo>
                  <a:close/>
                </a:path>
              </a:pathLst>
            </a:custGeom>
            <a:solidFill>
              <a:srgbClr val="FFCA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45" name="Google Shape;2445;p29"/>
          <p:cNvGrpSpPr/>
          <p:nvPr/>
        </p:nvGrpSpPr>
        <p:grpSpPr>
          <a:xfrm>
            <a:off x="3073842" y="1021918"/>
            <a:ext cx="551089" cy="569386"/>
            <a:chOff x="3681000" y="1650975"/>
            <a:chExt cx="410250" cy="410250"/>
          </a:xfrm>
        </p:grpSpPr>
        <p:sp>
          <p:nvSpPr>
            <p:cNvPr id="2446" name="Google Shape;2446;p29"/>
            <p:cNvSpPr/>
            <p:nvPr/>
          </p:nvSpPr>
          <p:spPr>
            <a:xfrm>
              <a:off x="3777900" y="1650975"/>
              <a:ext cx="313350" cy="410250"/>
            </a:xfrm>
            <a:custGeom>
              <a:rect b="b" l="l" r="r" t="t"/>
              <a:pathLst>
                <a:path extrusionOk="0" h="16410" w="12534">
                  <a:moveTo>
                    <a:pt x="4329" y="0"/>
                  </a:moveTo>
                  <a:lnTo>
                    <a:pt x="1" y="8205"/>
                  </a:lnTo>
                  <a:lnTo>
                    <a:pt x="4329" y="16409"/>
                  </a:lnTo>
                  <a:cubicBezTo>
                    <a:pt x="8857" y="16409"/>
                    <a:pt x="12533" y="12735"/>
                    <a:pt x="12533" y="8205"/>
                  </a:cubicBezTo>
                  <a:cubicBezTo>
                    <a:pt x="12533" y="6795"/>
                    <a:pt x="12179" y="5469"/>
                    <a:pt x="11549" y="4315"/>
                  </a:cubicBezTo>
                  <a:cubicBezTo>
                    <a:pt x="10010" y="3728"/>
                    <a:pt x="8792" y="2510"/>
                    <a:pt x="8216" y="972"/>
                  </a:cubicBezTo>
                  <a:cubicBezTo>
                    <a:pt x="7052" y="352"/>
                    <a:pt x="5739" y="0"/>
                    <a:pt x="4329" y="0"/>
                  </a:cubicBezTo>
                  <a:close/>
                </a:path>
              </a:pathLst>
            </a:custGeom>
            <a:solidFill>
              <a:srgbClr val="F9B9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7" name="Google Shape;2447;p29"/>
            <p:cNvSpPr/>
            <p:nvPr/>
          </p:nvSpPr>
          <p:spPr>
            <a:xfrm>
              <a:off x="3681000" y="1650975"/>
              <a:ext cx="205125" cy="410250"/>
            </a:xfrm>
            <a:custGeom>
              <a:rect b="b" l="l" r="r" t="t"/>
              <a:pathLst>
                <a:path extrusionOk="0" h="16410" w="8205">
                  <a:moveTo>
                    <a:pt x="8205" y="0"/>
                  </a:moveTo>
                  <a:cubicBezTo>
                    <a:pt x="3674" y="0"/>
                    <a:pt x="0" y="3664"/>
                    <a:pt x="0" y="8205"/>
                  </a:cubicBezTo>
                  <a:cubicBezTo>
                    <a:pt x="0" y="12735"/>
                    <a:pt x="3674" y="16409"/>
                    <a:pt x="8205" y="16409"/>
                  </a:cubicBezTo>
                  <a:lnTo>
                    <a:pt x="8205" y="0"/>
                  </a:lnTo>
                  <a:close/>
                </a:path>
              </a:pathLst>
            </a:custGeom>
            <a:solidFill>
              <a:srgbClr val="F9EA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8" name="Google Shape;2448;p29"/>
            <p:cNvSpPr/>
            <p:nvPr/>
          </p:nvSpPr>
          <p:spPr>
            <a:xfrm>
              <a:off x="3838550" y="1765825"/>
              <a:ext cx="137575" cy="180275"/>
            </a:xfrm>
            <a:custGeom>
              <a:rect b="b" l="l" r="r" t="t"/>
              <a:pathLst>
                <a:path extrusionOk="0" h="7211" w="5503">
                  <a:moveTo>
                    <a:pt x="1903" y="1"/>
                  </a:moveTo>
                  <a:lnTo>
                    <a:pt x="0" y="3611"/>
                  </a:lnTo>
                  <a:lnTo>
                    <a:pt x="1903" y="7211"/>
                  </a:lnTo>
                  <a:cubicBezTo>
                    <a:pt x="3890" y="7211"/>
                    <a:pt x="5502" y="5598"/>
                    <a:pt x="5502" y="3611"/>
                  </a:cubicBezTo>
                  <a:cubicBezTo>
                    <a:pt x="5502" y="1614"/>
                    <a:pt x="3890" y="1"/>
                    <a:pt x="1903" y="1"/>
                  </a:cubicBezTo>
                  <a:close/>
                </a:path>
              </a:pathLst>
            </a:custGeom>
            <a:solidFill>
              <a:srgbClr val="C83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9" name="Google Shape;2449;p29"/>
            <p:cNvSpPr/>
            <p:nvPr/>
          </p:nvSpPr>
          <p:spPr>
            <a:xfrm>
              <a:off x="3795800" y="1765825"/>
              <a:ext cx="90325" cy="180275"/>
            </a:xfrm>
            <a:custGeom>
              <a:rect b="b" l="l" r="r" t="t"/>
              <a:pathLst>
                <a:path extrusionOk="0" h="7211" w="3613">
                  <a:moveTo>
                    <a:pt x="3613" y="1"/>
                  </a:moveTo>
                  <a:cubicBezTo>
                    <a:pt x="1613" y="1"/>
                    <a:pt x="0" y="1614"/>
                    <a:pt x="0" y="3611"/>
                  </a:cubicBezTo>
                  <a:cubicBezTo>
                    <a:pt x="0" y="5598"/>
                    <a:pt x="1613" y="7211"/>
                    <a:pt x="3613" y="7211"/>
                  </a:cubicBezTo>
                  <a:lnTo>
                    <a:pt x="3613" y="1"/>
                  </a:lnTo>
                  <a:close/>
                </a:path>
              </a:pathLst>
            </a:custGeom>
            <a:solidFill>
              <a:srgbClr val="DD5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0" name="Google Shape;2450;p29"/>
            <p:cNvSpPr/>
            <p:nvPr/>
          </p:nvSpPr>
          <p:spPr>
            <a:xfrm>
              <a:off x="3863925" y="1813900"/>
              <a:ext cx="64125" cy="84125"/>
            </a:xfrm>
            <a:custGeom>
              <a:rect b="b" l="l" r="r" t="t"/>
              <a:pathLst>
                <a:path extrusionOk="0" h="3365" w="2565">
                  <a:moveTo>
                    <a:pt x="888" y="1"/>
                  </a:moveTo>
                  <a:lnTo>
                    <a:pt x="1" y="1688"/>
                  </a:lnTo>
                  <a:lnTo>
                    <a:pt x="888" y="3365"/>
                  </a:lnTo>
                  <a:cubicBezTo>
                    <a:pt x="1816" y="3365"/>
                    <a:pt x="2565" y="2616"/>
                    <a:pt x="2565" y="1688"/>
                  </a:cubicBezTo>
                  <a:cubicBezTo>
                    <a:pt x="2565" y="757"/>
                    <a:pt x="1816" y="1"/>
                    <a:pt x="888" y="1"/>
                  </a:cubicBezTo>
                  <a:close/>
                </a:path>
              </a:pathLst>
            </a:custGeom>
            <a:solidFill>
              <a:srgbClr val="BE25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1" name="Google Shape;2451;p29"/>
            <p:cNvSpPr/>
            <p:nvPr/>
          </p:nvSpPr>
          <p:spPr>
            <a:xfrm>
              <a:off x="3843875" y="1813900"/>
              <a:ext cx="42250" cy="84125"/>
            </a:xfrm>
            <a:custGeom>
              <a:rect b="b" l="l" r="r" t="t"/>
              <a:pathLst>
                <a:path extrusionOk="0" h="3365" w="1690">
                  <a:moveTo>
                    <a:pt x="1690" y="1"/>
                  </a:moveTo>
                  <a:cubicBezTo>
                    <a:pt x="759" y="1"/>
                    <a:pt x="0" y="757"/>
                    <a:pt x="0" y="1688"/>
                  </a:cubicBezTo>
                  <a:cubicBezTo>
                    <a:pt x="0" y="2616"/>
                    <a:pt x="759" y="3365"/>
                    <a:pt x="1690" y="3365"/>
                  </a:cubicBezTo>
                  <a:lnTo>
                    <a:pt x="1690" y="1"/>
                  </a:lnTo>
                  <a:close/>
                </a:path>
              </a:pathLst>
            </a:custGeom>
            <a:solidFill>
              <a:srgbClr val="F9B9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52" name="Google Shape;2452;p29"/>
          <p:cNvGrpSpPr/>
          <p:nvPr/>
        </p:nvGrpSpPr>
        <p:grpSpPr>
          <a:xfrm>
            <a:off x="4263178" y="4106894"/>
            <a:ext cx="551089" cy="569386"/>
            <a:chOff x="5070450" y="2599450"/>
            <a:chExt cx="410250" cy="410250"/>
          </a:xfrm>
        </p:grpSpPr>
        <p:sp>
          <p:nvSpPr>
            <p:cNvPr id="2453" name="Google Shape;2453;p29"/>
            <p:cNvSpPr/>
            <p:nvPr/>
          </p:nvSpPr>
          <p:spPr>
            <a:xfrm>
              <a:off x="5167425" y="2599450"/>
              <a:ext cx="313275" cy="410250"/>
            </a:xfrm>
            <a:custGeom>
              <a:rect b="b" l="l" r="r" t="t"/>
              <a:pathLst>
                <a:path extrusionOk="0" h="16410" w="12531">
                  <a:moveTo>
                    <a:pt x="4326" y="1"/>
                  </a:moveTo>
                  <a:lnTo>
                    <a:pt x="0" y="8205"/>
                  </a:lnTo>
                  <a:lnTo>
                    <a:pt x="4326" y="16410"/>
                  </a:lnTo>
                  <a:cubicBezTo>
                    <a:pt x="8866" y="16410"/>
                    <a:pt x="12530" y="12743"/>
                    <a:pt x="12530" y="8205"/>
                  </a:cubicBezTo>
                  <a:cubicBezTo>
                    <a:pt x="12530" y="3675"/>
                    <a:pt x="8866" y="1"/>
                    <a:pt x="4326" y="1"/>
                  </a:cubicBezTo>
                  <a:close/>
                </a:path>
              </a:pathLst>
            </a:custGeom>
            <a:solidFill>
              <a:srgbClr val="F9B9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4" name="Google Shape;2454;p29"/>
            <p:cNvSpPr/>
            <p:nvPr/>
          </p:nvSpPr>
          <p:spPr>
            <a:xfrm>
              <a:off x="5070450" y="2599450"/>
              <a:ext cx="205125" cy="410250"/>
            </a:xfrm>
            <a:custGeom>
              <a:rect b="b" l="l" r="r" t="t"/>
              <a:pathLst>
                <a:path extrusionOk="0" h="16410" w="8205">
                  <a:moveTo>
                    <a:pt x="8205" y="1"/>
                  </a:moveTo>
                  <a:cubicBezTo>
                    <a:pt x="3677" y="1"/>
                    <a:pt x="0" y="3675"/>
                    <a:pt x="0" y="8205"/>
                  </a:cubicBezTo>
                  <a:cubicBezTo>
                    <a:pt x="0" y="12743"/>
                    <a:pt x="3677" y="16410"/>
                    <a:pt x="8205" y="16410"/>
                  </a:cubicBezTo>
                  <a:lnTo>
                    <a:pt x="8205" y="1"/>
                  </a:lnTo>
                  <a:close/>
                </a:path>
              </a:pathLst>
            </a:custGeom>
            <a:solidFill>
              <a:srgbClr val="F9EA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5" name="Google Shape;2455;p29"/>
            <p:cNvSpPr/>
            <p:nvPr/>
          </p:nvSpPr>
          <p:spPr>
            <a:xfrm>
              <a:off x="5228325" y="2714500"/>
              <a:ext cx="137575" cy="180350"/>
            </a:xfrm>
            <a:custGeom>
              <a:rect b="b" l="l" r="r" t="t"/>
              <a:pathLst>
                <a:path extrusionOk="0" h="7214" w="5503">
                  <a:moveTo>
                    <a:pt x="1890" y="1"/>
                  </a:moveTo>
                  <a:lnTo>
                    <a:pt x="0" y="3603"/>
                  </a:lnTo>
                  <a:lnTo>
                    <a:pt x="1890" y="7213"/>
                  </a:lnTo>
                  <a:cubicBezTo>
                    <a:pt x="3887" y="7213"/>
                    <a:pt x="5502" y="5600"/>
                    <a:pt x="5502" y="3603"/>
                  </a:cubicBezTo>
                  <a:cubicBezTo>
                    <a:pt x="5502" y="1616"/>
                    <a:pt x="3887" y="1"/>
                    <a:pt x="1890" y="1"/>
                  </a:cubicBezTo>
                  <a:close/>
                </a:path>
              </a:pathLst>
            </a:custGeom>
            <a:solidFill>
              <a:srgbClr val="C83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6" name="Google Shape;2456;p29"/>
            <p:cNvSpPr/>
            <p:nvPr/>
          </p:nvSpPr>
          <p:spPr>
            <a:xfrm>
              <a:off x="5185550" y="2714500"/>
              <a:ext cx="90025" cy="180350"/>
            </a:xfrm>
            <a:custGeom>
              <a:rect b="b" l="l" r="r" t="t"/>
              <a:pathLst>
                <a:path extrusionOk="0" h="7214" w="3601">
                  <a:moveTo>
                    <a:pt x="3601" y="1"/>
                  </a:moveTo>
                  <a:cubicBezTo>
                    <a:pt x="1614" y="1"/>
                    <a:pt x="1" y="1616"/>
                    <a:pt x="1" y="3603"/>
                  </a:cubicBezTo>
                  <a:cubicBezTo>
                    <a:pt x="1" y="5600"/>
                    <a:pt x="1614" y="7213"/>
                    <a:pt x="3601" y="7213"/>
                  </a:cubicBezTo>
                  <a:lnTo>
                    <a:pt x="3601" y="1"/>
                  </a:lnTo>
                  <a:close/>
                </a:path>
              </a:pathLst>
            </a:custGeom>
            <a:solidFill>
              <a:srgbClr val="DD5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7" name="Google Shape;2457;p29"/>
            <p:cNvSpPr/>
            <p:nvPr/>
          </p:nvSpPr>
          <p:spPr>
            <a:xfrm>
              <a:off x="5253375" y="2762575"/>
              <a:ext cx="64450" cy="84200"/>
            </a:xfrm>
            <a:custGeom>
              <a:rect b="b" l="l" r="r" t="t"/>
              <a:pathLst>
                <a:path extrusionOk="0" h="3368" w="2578">
                  <a:moveTo>
                    <a:pt x="888" y="1"/>
                  </a:moveTo>
                  <a:lnTo>
                    <a:pt x="1" y="1680"/>
                  </a:lnTo>
                  <a:lnTo>
                    <a:pt x="888" y="3367"/>
                  </a:lnTo>
                  <a:cubicBezTo>
                    <a:pt x="1818" y="3367"/>
                    <a:pt x="2577" y="2608"/>
                    <a:pt x="2577" y="1680"/>
                  </a:cubicBezTo>
                  <a:cubicBezTo>
                    <a:pt x="2577" y="750"/>
                    <a:pt x="1818" y="1"/>
                    <a:pt x="888" y="1"/>
                  </a:cubicBezTo>
                  <a:close/>
                </a:path>
              </a:pathLst>
            </a:custGeom>
            <a:solidFill>
              <a:srgbClr val="BE25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8" name="Google Shape;2458;p29"/>
            <p:cNvSpPr/>
            <p:nvPr/>
          </p:nvSpPr>
          <p:spPr>
            <a:xfrm>
              <a:off x="5233625" y="2762575"/>
              <a:ext cx="41950" cy="84200"/>
            </a:xfrm>
            <a:custGeom>
              <a:rect b="b" l="l" r="r" t="t"/>
              <a:pathLst>
                <a:path extrusionOk="0" h="3368" w="1678">
                  <a:moveTo>
                    <a:pt x="1678" y="1"/>
                  </a:moveTo>
                  <a:cubicBezTo>
                    <a:pt x="760" y="1"/>
                    <a:pt x="1" y="750"/>
                    <a:pt x="1" y="1680"/>
                  </a:cubicBezTo>
                  <a:cubicBezTo>
                    <a:pt x="1" y="2608"/>
                    <a:pt x="760" y="3367"/>
                    <a:pt x="1678" y="3367"/>
                  </a:cubicBezTo>
                  <a:lnTo>
                    <a:pt x="1678" y="1"/>
                  </a:lnTo>
                  <a:close/>
                </a:path>
              </a:pathLst>
            </a:custGeom>
            <a:solidFill>
              <a:srgbClr val="F9B9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9" name="Google Shape;2459;p29"/>
            <p:cNvSpPr/>
            <p:nvPr/>
          </p:nvSpPr>
          <p:spPr>
            <a:xfrm>
              <a:off x="5254200" y="2846750"/>
              <a:ext cx="67075" cy="132500"/>
            </a:xfrm>
            <a:custGeom>
              <a:rect b="b" l="l" r="r" t="t"/>
              <a:pathLst>
                <a:path extrusionOk="0" h="5300" w="2683">
                  <a:moveTo>
                    <a:pt x="855" y="0"/>
                  </a:moveTo>
                  <a:lnTo>
                    <a:pt x="1" y="3472"/>
                  </a:lnTo>
                  <a:lnTo>
                    <a:pt x="855" y="5300"/>
                  </a:lnTo>
                  <a:cubicBezTo>
                    <a:pt x="1870" y="5300"/>
                    <a:pt x="2683" y="4477"/>
                    <a:pt x="2683" y="3472"/>
                  </a:cubicBezTo>
                  <a:cubicBezTo>
                    <a:pt x="2683" y="3121"/>
                    <a:pt x="2585" y="2787"/>
                    <a:pt x="2416" y="2510"/>
                  </a:cubicBezTo>
                  <a:lnTo>
                    <a:pt x="855" y="0"/>
                  </a:lnTo>
                  <a:close/>
                </a:path>
              </a:pathLst>
            </a:cu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0" name="Google Shape;2460;p29"/>
            <p:cNvSpPr/>
            <p:nvPr/>
          </p:nvSpPr>
          <p:spPr>
            <a:xfrm>
              <a:off x="5230175" y="2846750"/>
              <a:ext cx="45400" cy="132500"/>
            </a:xfrm>
            <a:custGeom>
              <a:rect b="b" l="l" r="r" t="t"/>
              <a:pathLst>
                <a:path extrusionOk="0" h="5300" w="1816">
                  <a:moveTo>
                    <a:pt x="1816" y="0"/>
                  </a:moveTo>
                  <a:lnTo>
                    <a:pt x="267" y="2510"/>
                  </a:lnTo>
                  <a:cubicBezTo>
                    <a:pt x="95" y="2787"/>
                    <a:pt x="0" y="3121"/>
                    <a:pt x="0" y="3472"/>
                  </a:cubicBezTo>
                  <a:cubicBezTo>
                    <a:pt x="0" y="4477"/>
                    <a:pt x="813" y="5300"/>
                    <a:pt x="1816" y="5300"/>
                  </a:cubicBezTo>
                  <a:lnTo>
                    <a:pt x="1816" y="0"/>
                  </a:lnTo>
                  <a:close/>
                </a:path>
              </a:pathLst>
            </a:cu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61" name="Google Shape;2461;p29"/>
          <p:cNvGrpSpPr/>
          <p:nvPr/>
        </p:nvGrpSpPr>
        <p:grpSpPr>
          <a:xfrm>
            <a:off x="4263185" y="2659484"/>
            <a:ext cx="551089" cy="569386"/>
            <a:chOff x="5613038" y="2754125"/>
            <a:chExt cx="410250" cy="410250"/>
          </a:xfrm>
        </p:grpSpPr>
        <p:grpSp>
          <p:nvGrpSpPr>
            <p:cNvPr id="2462" name="Google Shape;2462;p29"/>
            <p:cNvGrpSpPr/>
            <p:nvPr/>
          </p:nvGrpSpPr>
          <p:grpSpPr>
            <a:xfrm>
              <a:off x="5613038" y="2754125"/>
              <a:ext cx="410250" cy="410250"/>
              <a:chOff x="5070450" y="2599450"/>
              <a:chExt cx="410250" cy="410250"/>
            </a:xfrm>
          </p:grpSpPr>
          <p:sp>
            <p:nvSpPr>
              <p:cNvPr id="2463" name="Google Shape;2463;p29"/>
              <p:cNvSpPr/>
              <p:nvPr/>
            </p:nvSpPr>
            <p:spPr>
              <a:xfrm>
                <a:off x="5167425" y="2599450"/>
                <a:ext cx="313275" cy="410250"/>
              </a:xfrm>
              <a:custGeom>
                <a:rect b="b" l="l" r="r" t="t"/>
                <a:pathLst>
                  <a:path extrusionOk="0" h="16410" w="12531">
                    <a:moveTo>
                      <a:pt x="4326" y="1"/>
                    </a:moveTo>
                    <a:lnTo>
                      <a:pt x="0" y="8205"/>
                    </a:lnTo>
                    <a:lnTo>
                      <a:pt x="4326" y="16410"/>
                    </a:lnTo>
                    <a:cubicBezTo>
                      <a:pt x="8866" y="16410"/>
                      <a:pt x="12530" y="12743"/>
                      <a:pt x="12530" y="8205"/>
                    </a:cubicBezTo>
                    <a:cubicBezTo>
                      <a:pt x="12530" y="3675"/>
                      <a:pt x="8866" y="1"/>
                      <a:pt x="4326" y="1"/>
                    </a:cubicBezTo>
                    <a:close/>
                  </a:path>
                </a:pathLst>
              </a:custGeom>
              <a:solidFill>
                <a:srgbClr val="F9B9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4" name="Google Shape;2464;p29"/>
              <p:cNvSpPr/>
              <p:nvPr/>
            </p:nvSpPr>
            <p:spPr>
              <a:xfrm>
                <a:off x="5070450" y="2599450"/>
                <a:ext cx="205125" cy="410250"/>
              </a:xfrm>
              <a:custGeom>
                <a:rect b="b" l="l" r="r" t="t"/>
                <a:pathLst>
                  <a:path extrusionOk="0" h="16410" w="8205">
                    <a:moveTo>
                      <a:pt x="8205" y="1"/>
                    </a:moveTo>
                    <a:cubicBezTo>
                      <a:pt x="3677" y="1"/>
                      <a:pt x="0" y="3675"/>
                      <a:pt x="0" y="8205"/>
                    </a:cubicBezTo>
                    <a:cubicBezTo>
                      <a:pt x="0" y="12743"/>
                      <a:pt x="3677" y="16410"/>
                      <a:pt x="8205" y="16410"/>
                    </a:cubicBezTo>
                    <a:lnTo>
                      <a:pt x="8205" y="1"/>
                    </a:lnTo>
                    <a:close/>
                  </a:path>
                </a:pathLst>
              </a:custGeom>
              <a:solidFill>
                <a:srgbClr val="F9EA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5" name="Google Shape;2465;p29"/>
              <p:cNvSpPr/>
              <p:nvPr/>
            </p:nvSpPr>
            <p:spPr>
              <a:xfrm>
                <a:off x="5228325" y="2714500"/>
                <a:ext cx="137575" cy="180350"/>
              </a:xfrm>
              <a:custGeom>
                <a:rect b="b" l="l" r="r" t="t"/>
                <a:pathLst>
                  <a:path extrusionOk="0" h="7214" w="5503">
                    <a:moveTo>
                      <a:pt x="1890" y="1"/>
                    </a:moveTo>
                    <a:lnTo>
                      <a:pt x="0" y="3603"/>
                    </a:lnTo>
                    <a:lnTo>
                      <a:pt x="1890" y="7213"/>
                    </a:lnTo>
                    <a:cubicBezTo>
                      <a:pt x="3887" y="7213"/>
                      <a:pt x="5502" y="5600"/>
                      <a:pt x="5502" y="3603"/>
                    </a:cubicBezTo>
                    <a:cubicBezTo>
                      <a:pt x="5502" y="1616"/>
                      <a:pt x="3887" y="1"/>
                      <a:pt x="1890" y="1"/>
                    </a:cubicBezTo>
                    <a:close/>
                  </a:path>
                </a:pathLst>
              </a:custGeom>
              <a:solidFill>
                <a:srgbClr val="C83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6" name="Google Shape;2466;p29"/>
              <p:cNvSpPr/>
              <p:nvPr/>
            </p:nvSpPr>
            <p:spPr>
              <a:xfrm>
                <a:off x="5185550" y="2714500"/>
                <a:ext cx="90025" cy="180350"/>
              </a:xfrm>
              <a:custGeom>
                <a:rect b="b" l="l" r="r" t="t"/>
                <a:pathLst>
                  <a:path extrusionOk="0" h="7214" w="3601">
                    <a:moveTo>
                      <a:pt x="3601" y="1"/>
                    </a:moveTo>
                    <a:cubicBezTo>
                      <a:pt x="1614" y="1"/>
                      <a:pt x="1" y="1616"/>
                      <a:pt x="1" y="3603"/>
                    </a:cubicBezTo>
                    <a:cubicBezTo>
                      <a:pt x="1" y="5600"/>
                      <a:pt x="1614" y="7213"/>
                      <a:pt x="3601" y="7213"/>
                    </a:cubicBezTo>
                    <a:lnTo>
                      <a:pt x="3601" y="1"/>
                    </a:lnTo>
                    <a:close/>
                  </a:path>
                </a:pathLst>
              </a:custGeom>
              <a:solidFill>
                <a:srgbClr val="DD5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7" name="Google Shape;2467;p29"/>
              <p:cNvSpPr/>
              <p:nvPr/>
            </p:nvSpPr>
            <p:spPr>
              <a:xfrm>
                <a:off x="5253375" y="2762575"/>
                <a:ext cx="64450" cy="84200"/>
              </a:xfrm>
              <a:custGeom>
                <a:rect b="b" l="l" r="r" t="t"/>
                <a:pathLst>
                  <a:path extrusionOk="0" h="3368" w="2578">
                    <a:moveTo>
                      <a:pt x="888" y="1"/>
                    </a:moveTo>
                    <a:lnTo>
                      <a:pt x="1" y="1680"/>
                    </a:lnTo>
                    <a:lnTo>
                      <a:pt x="888" y="3367"/>
                    </a:lnTo>
                    <a:cubicBezTo>
                      <a:pt x="1818" y="3367"/>
                      <a:pt x="2577" y="2608"/>
                      <a:pt x="2577" y="1680"/>
                    </a:cubicBezTo>
                    <a:cubicBezTo>
                      <a:pt x="2577" y="750"/>
                      <a:pt x="1818" y="1"/>
                      <a:pt x="888" y="1"/>
                    </a:cubicBezTo>
                    <a:close/>
                  </a:path>
                </a:pathLst>
              </a:custGeom>
              <a:solidFill>
                <a:srgbClr val="BE25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8" name="Google Shape;2468;p29"/>
              <p:cNvSpPr/>
              <p:nvPr/>
            </p:nvSpPr>
            <p:spPr>
              <a:xfrm>
                <a:off x="5233625" y="2762575"/>
                <a:ext cx="41950" cy="84200"/>
              </a:xfrm>
              <a:custGeom>
                <a:rect b="b" l="l" r="r" t="t"/>
                <a:pathLst>
                  <a:path extrusionOk="0" h="3368" w="1678">
                    <a:moveTo>
                      <a:pt x="1678" y="1"/>
                    </a:moveTo>
                    <a:cubicBezTo>
                      <a:pt x="760" y="1"/>
                      <a:pt x="1" y="750"/>
                      <a:pt x="1" y="1680"/>
                    </a:cubicBezTo>
                    <a:cubicBezTo>
                      <a:pt x="1" y="2608"/>
                      <a:pt x="760" y="3367"/>
                      <a:pt x="1678" y="3367"/>
                    </a:cubicBezTo>
                    <a:lnTo>
                      <a:pt x="1678" y="1"/>
                    </a:lnTo>
                    <a:close/>
                  </a:path>
                </a:pathLst>
              </a:custGeom>
              <a:solidFill>
                <a:srgbClr val="F9B9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69" name="Google Shape;2469;p29"/>
            <p:cNvSpPr/>
            <p:nvPr/>
          </p:nvSpPr>
          <p:spPr>
            <a:xfrm>
              <a:off x="5773900" y="2914975"/>
              <a:ext cx="88500" cy="88500"/>
            </a:xfrm>
            <a:prstGeom prst="flowChartSummingJunction">
              <a:avLst/>
            </a:prstGeom>
            <a:noFill/>
            <a:ln cap="flat" cmpd="sng" w="19050">
              <a:solidFill>
                <a:srgbClr val="8833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70" name="Google Shape;2470;p29"/>
          <p:cNvSpPr txBox="1"/>
          <p:nvPr/>
        </p:nvSpPr>
        <p:spPr>
          <a:xfrm>
            <a:off x="519259" y="8133721"/>
            <a:ext cx="1263000" cy="37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GB" sz="1200">
                <a:solidFill>
                  <a:srgbClr val="006D77"/>
                </a:solidFill>
                <a:latin typeface="Lora"/>
                <a:ea typeface="Lora"/>
                <a:cs typeface="Lora"/>
                <a:sym typeface="Lora"/>
              </a:rPr>
              <a:t>Stage 01</a:t>
            </a:r>
            <a:endParaRPr b="1" sz="1200">
              <a:solidFill>
                <a:srgbClr val="006D77"/>
              </a:solidFill>
              <a:latin typeface="Lora"/>
              <a:ea typeface="Lora"/>
              <a:cs typeface="Lora"/>
              <a:sym typeface="Lora"/>
            </a:endParaRPr>
          </a:p>
          <a:p>
            <a:pPr indent="0" lvl="0" marL="0" rtl="0" algn="ctr">
              <a:lnSpc>
                <a:spcPct val="100000"/>
              </a:lnSpc>
              <a:spcBef>
                <a:spcPts val="0"/>
              </a:spcBef>
              <a:spcAft>
                <a:spcPts val="0"/>
              </a:spcAft>
              <a:buNone/>
            </a:pPr>
            <a:r>
              <a:rPr lang="en-GB" sz="1000">
                <a:solidFill>
                  <a:srgbClr val="6AA84F"/>
                </a:solidFill>
                <a:latin typeface="Mada"/>
                <a:ea typeface="Mada"/>
                <a:cs typeface="Mada"/>
                <a:sym typeface="Mada"/>
              </a:rPr>
              <a:t>less than 2 cm with no lymph nodes involvement.</a:t>
            </a:r>
            <a:endParaRPr sz="1700">
              <a:solidFill>
                <a:srgbClr val="C8357F"/>
              </a:solidFill>
              <a:latin typeface="Fira Sans Extra Condensed Medium"/>
              <a:ea typeface="Fira Sans Extra Condensed Medium"/>
              <a:cs typeface="Fira Sans Extra Condensed Medium"/>
              <a:sym typeface="Fira Sans Extra Condensed Medium"/>
            </a:endParaRPr>
          </a:p>
        </p:txBody>
      </p:sp>
      <p:sp>
        <p:nvSpPr>
          <p:cNvPr id="2471" name="Google Shape;2471;p29"/>
          <p:cNvSpPr txBox="1"/>
          <p:nvPr/>
        </p:nvSpPr>
        <p:spPr>
          <a:xfrm>
            <a:off x="2195401" y="8133725"/>
            <a:ext cx="1368600" cy="37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GB" sz="1200">
                <a:solidFill>
                  <a:srgbClr val="006D77"/>
                </a:solidFill>
                <a:latin typeface="Lora"/>
                <a:ea typeface="Lora"/>
                <a:cs typeface="Lora"/>
                <a:sym typeface="Lora"/>
              </a:rPr>
              <a:t>Stage 02</a:t>
            </a:r>
            <a:endParaRPr b="1" sz="1200">
              <a:solidFill>
                <a:srgbClr val="006D77"/>
              </a:solidFill>
              <a:latin typeface="Lora"/>
              <a:ea typeface="Lora"/>
              <a:cs typeface="Lora"/>
              <a:sym typeface="Lora"/>
            </a:endParaRPr>
          </a:p>
          <a:p>
            <a:pPr indent="0" lvl="0" marL="0" rtl="0" algn="ctr">
              <a:lnSpc>
                <a:spcPct val="100000"/>
              </a:lnSpc>
              <a:spcBef>
                <a:spcPts val="0"/>
              </a:spcBef>
              <a:spcAft>
                <a:spcPts val="0"/>
              </a:spcAft>
              <a:buNone/>
            </a:pPr>
            <a:r>
              <a:rPr lang="en-GB" sz="1000">
                <a:solidFill>
                  <a:srgbClr val="6AA84F"/>
                </a:solidFill>
                <a:latin typeface="Mada"/>
                <a:ea typeface="Mada"/>
                <a:cs typeface="Mada"/>
                <a:sym typeface="Mada"/>
              </a:rPr>
              <a:t>2-5 cm with presence of one mobile lymph node in the axilla </a:t>
            </a:r>
            <a:endParaRPr sz="1700">
              <a:solidFill>
                <a:srgbClr val="C8357F"/>
              </a:solidFill>
              <a:latin typeface="Fira Sans Extra Condensed Medium"/>
              <a:ea typeface="Fira Sans Extra Condensed Medium"/>
              <a:cs typeface="Fira Sans Extra Condensed Medium"/>
              <a:sym typeface="Fira Sans Extra Condensed Medium"/>
            </a:endParaRPr>
          </a:p>
        </p:txBody>
      </p:sp>
      <p:sp>
        <p:nvSpPr>
          <p:cNvPr id="2472" name="Google Shape;2472;p29"/>
          <p:cNvSpPr txBox="1"/>
          <p:nvPr/>
        </p:nvSpPr>
        <p:spPr>
          <a:xfrm>
            <a:off x="5602975" y="8108800"/>
            <a:ext cx="1543500" cy="4764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GB" sz="1200">
                <a:solidFill>
                  <a:srgbClr val="006D77"/>
                </a:solidFill>
                <a:latin typeface="Lora"/>
                <a:ea typeface="Lora"/>
                <a:cs typeface="Lora"/>
                <a:sym typeface="Lora"/>
              </a:rPr>
              <a:t>Stage 04</a:t>
            </a:r>
            <a:endParaRPr b="1" sz="1200">
              <a:solidFill>
                <a:srgbClr val="006D77"/>
              </a:solidFill>
              <a:latin typeface="Lora"/>
              <a:ea typeface="Lora"/>
              <a:cs typeface="Lora"/>
              <a:sym typeface="Lora"/>
            </a:endParaRPr>
          </a:p>
          <a:p>
            <a:pPr indent="0" lvl="0" marL="0" rtl="0" algn="ctr">
              <a:lnSpc>
                <a:spcPct val="100000"/>
              </a:lnSpc>
              <a:spcBef>
                <a:spcPts val="0"/>
              </a:spcBef>
              <a:spcAft>
                <a:spcPts val="0"/>
              </a:spcAft>
              <a:buNone/>
            </a:pPr>
            <a:r>
              <a:rPr lang="en-GB" sz="1000">
                <a:solidFill>
                  <a:srgbClr val="6AA84F"/>
                </a:solidFill>
                <a:latin typeface="Mada"/>
                <a:ea typeface="Mada"/>
                <a:cs typeface="Mada"/>
                <a:sym typeface="Mada"/>
              </a:rPr>
              <a:t>anything with metastasis (CT scan chest, abdomen, pelvic, bone scan).</a:t>
            </a:r>
            <a:endParaRPr sz="1700">
              <a:solidFill>
                <a:srgbClr val="C8357F"/>
              </a:solidFill>
              <a:latin typeface="Fira Sans Extra Condensed Medium"/>
              <a:ea typeface="Fira Sans Extra Condensed Medium"/>
              <a:cs typeface="Fira Sans Extra Condensed Medium"/>
              <a:sym typeface="Fira Sans Extra Condensed Medium"/>
            </a:endParaRPr>
          </a:p>
        </p:txBody>
      </p:sp>
      <p:sp>
        <p:nvSpPr>
          <p:cNvPr id="2473" name="Google Shape;2473;p29"/>
          <p:cNvSpPr txBox="1"/>
          <p:nvPr/>
        </p:nvSpPr>
        <p:spPr>
          <a:xfrm>
            <a:off x="3843900" y="8286125"/>
            <a:ext cx="1543500" cy="37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GB" sz="1200">
                <a:solidFill>
                  <a:srgbClr val="006D77"/>
                </a:solidFill>
                <a:latin typeface="Lora"/>
                <a:ea typeface="Lora"/>
                <a:cs typeface="Lora"/>
                <a:sym typeface="Lora"/>
              </a:rPr>
              <a:t>Stage 03</a:t>
            </a:r>
            <a:endParaRPr b="1" sz="1200">
              <a:solidFill>
                <a:srgbClr val="006D77"/>
              </a:solidFill>
              <a:latin typeface="Lora"/>
              <a:ea typeface="Lora"/>
              <a:cs typeface="Lora"/>
              <a:sym typeface="Lora"/>
            </a:endParaRPr>
          </a:p>
          <a:p>
            <a:pPr indent="0" lvl="0" marL="0" rtl="0" algn="ctr">
              <a:lnSpc>
                <a:spcPct val="100000"/>
              </a:lnSpc>
              <a:spcBef>
                <a:spcPts val="0"/>
              </a:spcBef>
              <a:spcAft>
                <a:spcPts val="0"/>
              </a:spcAft>
              <a:buNone/>
            </a:pPr>
            <a:r>
              <a:rPr lang="en-GB" sz="1000">
                <a:solidFill>
                  <a:srgbClr val="6AA84F"/>
                </a:solidFill>
                <a:latin typeface="Mada"/>
                <a:ea typeface="Mada"/>
                <a:cs typeface="Mada"/>
                <a:sym typeface="Mada"/>
              </a:rPr>
              <a:t>&gt;5 cm, skin involvement, nipple retraction, fixed lymph node.</a:t>
            </a:r>
            <a:endParaRPr sz="1000">
              <a:solidFill>
                <a:srgbClr val="6AA84F"/>
              </a:solidFill>
              <a:latin typeface="Mada"/>
              <a:ea typeface="Mada"/>
              <a:cs typeface="Mada"/>
              <a:sym typeface="Mada"/>
            </a:endParaRPr>
          </a:p>
          <a:p>
            <a:pPr indent="0" lvl="0" marL="0" rtl="0" algn="ctr">
              <a:lnSpc>
                <a:spcPct val="100000"/>
              </a:lnSpc>
              <a:spcBef>
                <a:spcPts val="0"/>
              </a:spcBef>
              <a:spcAft>
                <a:spcPts val="0"/>
              </a:spcAft>
              <a:buNone/>
            </a:pPr>
            <a:r>
              <a:t/>
            </a:r>
            <a:endParaRPr sz="1700">
              <a:solidFill>
                <a:srgbClr val="C8357F"/>
              </a:solidFill>
              <a:latin typeface="Fira Sans Extra Condensed Medium"/>
              <a:ea typeface="Fira Sans Extra Condensed Medium"/>
              <a:cs typeface="Fira Sans Extra Condensed Medium"/>
              <a:sym typeface="Fira Sans Extra Condensed Medium"/>
            </a:endParaRPr>
          </a:p>
        </p:txBody>
      </p:sp>
      <p:grpSp>
        <p:nvGrpSpPr>
          <p:cNvPr id="2474" name="Google Shape;2474;p29"/>
          <p:cNvGrpSpPr/>
          <p:nvPr/>
        </p:nvGrpSpPr>
        <p:grpSpPr>
          <a:xfrm>
            <a:off x="895617" y="6990865"/>
            <a:ext cx="662382" cy="780882"/>
            <a:chOff x="1110825" y="2007938"/>
            <a:chExt cx="780651" cy="894174"/>
          </a:xfrm>
        </p:grpSpPr>
        <p:sp>
          <p:nvSpPr>
            <p:cNvPr id="2475" name="Google Shape;2475;p29"/>
            <p:cNvSpPr/>
            <p:nvPr/>
          </p:nvSpPr>
          <p:spPr>
            <a:xfrm>
              <a:off x="1110825" y="2007938"/>
              <a:ext cx="362484" cy="894174"/>
            </a:xfrm>
            <a:custGeom>
              <a:rect b="b" l="l" r="r" t="t"/>
              <a:pathLst>
                <a:path extrusionOk="0" h="20387" w="8762">
                  <a:moveTo>
                    <a:pt x="2359" y="1"/>
                  </a:moveTo>
                  <a:lnTo>
                    <a:pt x="1685" y="58"/>
                  </a:lnTo>
                  <a:lnTo>
                    <a:pt x="2022" y="3667"/>
                  </a:lnTo>
                  <a:lnTo>
                    <a:pt x="789" y="5914"/>
                  </a:lnTo>
                  <a:cubicBezTo>
                    <a:pt x="283" y="6854"/>
                    <a:pt x="0" y="7919"/>
                    <a:pt x="0" y="8987"/>
                  </a:cubicBezTo>
                  <a:cubicBezTo>
                    <a:pt x="0" y="10446"/>
                    <a:pt x="705" y="11838"/>
                    <a:pt x="1867" y="12707"/>
                  </a:cubicBezTo>
                  <a:cubicBezTo>
                    <a:pt x="2221" y="12973"/>
                    <a:pt x="2612" y="13172"/>
                    <a:pt x="3033" y="13310"/>
                  </a:cubicBezTo>
                  <a:cubicBezTo>
                    <a:pt x="3020" y="15615"/>
                    <a:pt x="2474" y="17930"/>
                    <a:pt x="1432" y="19995"/>
                  </a:cubicBezTo>
                  <a:lnTo>
                    <a:pt x="1392" y="20093"/>
                  </a:lnTo>
                  <a:lnTo>
                    <a:pt x="1995" y="20386"/>
                  </a:lnTo>
                  <a:lnTo>
                    <a:pt x="2036" y="20302"/>
                  </a:lnTo>
                  <a:cubicBezTo>
                    <a:pt x="3090" y="18183"/>
                    <a:pt x="3666" y="15824"/>
                    <a:pt x="3707" y="13465"/>
                  </a:cubicBezTo>
                  <a:cubicBezTo>
                    <a:pt x="3889" y="13496"/>
                    <a:pt x="4074" y="13509"/>
                    <a:pt x="4256" y="13509"/>
                  </a:cubicBezTo>
                  <a:lnTo>
                    <a:pt x="4900" y="13509"/>
                  </a:lnTo>
                  <a:cubicBezTo>
                    <a:pt x="5954" y="13509"/>
                    <a:pt x="6965" y="13088"/>
                    <a:pt x="7710" y="12343"/>
                  </a:cubicBezTo>
                  <a:cubicBezTo>
                    <a:pt x="8397" y="11656"/>
                    <a:pt x="8761" y="10756"/>
                    <a:pt x="8761" y="9803"/>
                  </a:cubicBezTo>
                  <a:lnTo>
                    <a:pt x="8087" y="9803"/>
                  </a:lnTo>
                  <a:cubicBezTo>
                    <a:pt x="8087" y="10574"/>
                    <a:pt x="7794" y="11305"/>
                    <a:pt x="7231" y="11865"/>
                  </a:cubicBezTo>
                  <a:cubicBezTo>
                    <a:pt x="6615" y="12485"/>
                    <a:pt x="5786" y="12835"/>
                    <a:pt x="4900" y="12835"/>
                  </a:cubicBezTo>
                  <a:lnTo>
                    <a:pt x="4256" y="12835"/>
                  </a:lnTo>
                  <a:cubicBezTo>
                    <a:pt x="3538" y="12835"/>
                    <a:pt x="2838" y="12596"/>
                    <a:pt x="2261" y="12175"/>
                  </a:cubicBezTo>
                  <a:cubicBezTo>
                    <a:pt x="1277" y="11417"/>
                    <a:pt x="674" y="10237"/>
                    <a:pt x="674" y="8987"/>
                  </a:cubicBezTo>
                  <a:cubicBezTo>
                    <a:pt x="674" y="8034"/>
                    <a:pt x="927" y="7077"/>
                    <a:pt x="1379" y="6234"/>
                  </a:cubicBezTo>
                  <a:lnTo>
                    <a:pt x="2656" y="3892"/>
                  </a:lnTo>
                  <a:cubicBezTo>
                    <a:pt x="2696" y="3835"/>
                    <a:pt x="2710" y="3764"/>
                    <a:pt x="2696" y="3707"/>
                  </a:cubicBezTo>
                  <a:lnTo>
                    <a:pt x="2359" y="1"/>
                  </a:lnTo>
                  <a:close/>
                </a:path>
              </a:pathLst>
            </a:custGeom>
            <a:solidFill>
              <a:srgbClr val="C83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6" name="Google Shape;2476;p29"/>
            <p:cNvSpPr/>
            <p:nvPr/>
          </p:nvSpPr>
          <p:spPr>
            <a:xfrm>
              <a:off x="1250200" y="2363950"/>
              <a:ext cx="83692" cy="88729"/>
            </a:xfrm>
            <a:custGeom>
              <a:rect b="b" l="l" r="r" t="t"/>
              <a:pathLst>
                <a:path extrusionOk="0" h="2023" w="2023">
                  <a:moveTo>
                    <a:pt x="1012" y="675"/>
                  </a:moveTo>
                  <a:cubicBezTo>
                    <a:pt x="1211" y="675"/>
                    <a:pt x="1349" y="813"/>
                    <a:pt x="1349" y="1012"/>
                  </a:cubicBezTo>
                  <a:cubicBezTo>
                    <a:pt x="1349" y="1194"/>
                    <a:pt x="1211" y="1349"/>
                    <a:pt x="1012" y="1349"/>
                  </a:cubicBezTo>
                  <a:cubicBezTo>
                    <a:pt x="830" y="1349"/>
                    <a:pt x="675" y="1194"/>
                    <a:pt x="675" y="1012"/>
                  </a:cubicBezTo>
                  <a:cubicBezTo>
                    <a:pt x="675" y="813"/>
                    <a:pt x="830" y="675"/>
                    <a:pt x="1012" y="675"/>
                  </a:cubicBezTo>
                  <a:close/>
                  <a:moveTo>
                    <a:pt x="1012" y="1"/>
                  </a:moveTo>
                  <a:cubicBezTo>
                    <a:pt x="466" y="1"/>
                    <a:pt x="1" y="449"/>
                    <a:pt x="1" y="1012"/>
                  </a:cubicBezTo>
                  <a:cubicBezTo>
                    <a:pt x="1" y="1558"/>
                    <a:pt x="466" y="2023"/>
                    <a:pt x="1012" y="2023"/>
                  </a:cubicBezTo>
                  <a:cubicBezTo>
                    <a:pt x="1575" y="2023"/>
                    <a:pt x="2023" y="1558"/>
                    <a:pt x="2023" y="1012"/>
                  </a:cubicBezTo>
                  <a:cubicBezTo>
                    <a:pt x="2023" y="449"/>
                    <a:pt x="1575" y="1"/>
                    <a:pt x="1012" y="1"/>
                  </a:cubicBezTo>
                  <a:close/>
                </a:path>
              </a:pathLst>
            </a:custGeom>
            <a:solidFill>
              <a:srgbClr val="C83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7" name="Google Shape;2477;p29"/>
            <p:cNvSpPr/>
            <p:nvPr/>
          </p:nvSpPr>
          <p:spPr>
            <a:xfrm>
              <a:off x="1668409" y="2363950"/>
              <a:ext cx="83692" cy="88729"/>
            </a:xfrm>
            <a:custGeom>
              <a:rect b="b" l="l" r="r" t="t"/>
              <a:pathLst>
                <a:path extrusionOk="0" h="2023" w="2023">
                  <a:moveTo>
                    <a:pt x="1011" y="675"/>
                  </a:moveTo>
                  <a:cubicBezTo>
                    <a:pt x="1210" y="675"/>
                    <a:pt x="1348" y="813"/>
                    <a:pt x="1348" y="1012"/>
                  </a:cubicBezTo>
                  <a:cubicBezTo>
                    <a:pt x="1348" y="1194"/>
                    <a:pt x="1210" y="1349"/>
                    <a:pt x="1011" y="1349"/>
                  </a:cubicBezTo>
                  <a:cubicBezTo>
                    <a:pt x="829" y="1349"/>
                    <a:pt x="674" y="1194"/>
                    <a:pt x="674" y="1012"/>
                  </a:cubicBezTo>
                  <a:cubicBezTo>
                    <a:pt x="674" y="813"/>
                    <a:pt x="829" y="675"/>
                    <a:pt x="1011" y="675"/>
                  </a:cubicBezTo>
                  <a:close/>
                  <a:moveTo>
                    <a:pt x="1011" y="1"/>
                  </a:moveTo>
                  <a:cubicBezTo>
                    <a:pt x="466" y="1"/>
                    <a:pt x="1" y="449"/>
                    <a:pt x="1" y="1012"/>
                  </a:cubicBezTo>
                  <a:cubicBezTo>
                    <a:pt x="1" y="1558"/>
                    <a:pt x="466" y="2023"/>
                    <a:pt x="1011" y="2023"/>
                  </a:cubicBezTo>
                  <a:cubicBezTo>
                    <a:pt x="1574" y="2023"/>
                    <a:pt x="2022" y="1558"/>
                    <a:pt x="2022" y="1012"/>
                  </a:cubicBezTo>
                  <a:cubicBezTo>
                    <a:pt x="2022" y="449"/>
                    <a:pt x="1574" y="1"/>
                    <a:pt x="1011" y="1"/>
                  </a:cubicBezTo>
                  <a:close/>
                </a:path>
              </a:pathLst>
            </a:custGeom>
            <a:solidFill>
              <a:srgbClr val="C83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8" name="Google Shape;2478;p29"/>
            <p:cNvSpPr/>
            <p:nvPr/>
          </p:nvSpPr>
          <p:spPr>
            <a:xfrm>
              <a:off x="1529033" y="2007938"/>
              <a:ext cx="362443" cy="894174"/>
            </a:xfrm>
            <a:custGeom>
              <a:rect b="b" l="l" r="r" t="t"/>
              <a:pathLst>
                <a:path extrusionOk="0" h="20387" w="8761">
                  <a:moveTo>
                    <a:pt x="6402" y="1"/>
                  </a:moveTo>
                  <a:lnTo>
                    <a:pt x="6065" y="3707"/>
                  </a:lnTo>
                  <a:cubicBezTo>
                    <a:pt x="6065" y="3764"/>
                    <a:pt x="6079" y="3835"/>
                    <a:pt x="6109" y="3892"/>
                  </a:cubicBezTo>
                  <a:lnTo>
                    <a:pt x="7386" y="6234"/>
                  </a:lnTo>
                  <a:cubicBezTo>
                    <a:pt x="7848" y="7077"/>
                    <a:pt x="8087" y="8034"/>
                    <a:pt x="8087" y="8987"/>
                  </a:cubicBezTo>
                  <a:cubicBezTo>
                    <a:pt x="8087" y="10237"/>
                    <a:pt x="7497" y="11417"/>
                    <a:pt x="6500" y="12175"/>
                  </a:cubicBezTo>
                  <a:cubicBezTo>
                    <a:pt x="5941" y="12596"/>
                    <a:pt x="5223" y="12835"/>
                    <a:pt x="4522" y="12835"/>
                  </a:cubicBezTo>
                  <a:lnTo>
                    <a:pt x="3875" y="12835"/>
                  </a:lnTo>
                  <a:cubicBezTo>
                    <a:pt x="2992" y="12835"/>
                    <a:pt x="2163" y="12485"/>
                    <a:pt x="1530" y="11865"/>
                  </a:cubicBezTo>
                  <a:cubicBezTo>
                    <a:pt x="984" y="11305"/>
                    <a:pt x="674" y="10574"/>
                    <a:pt x="674" y="9803"/>
                  </a:cubicBezTo>
                  <a:lnTo>
                    <a:pt x="0" y="9803"/>
                  </a:lnTo>
                  <a:cubicBezTo>
                    <a:pt x="0" y="10756"/>
                    <a:pt x="381" y="11656"/>
                    <a:pt x="1055" y="12343"/>
                  </a:cubicBezTo>
                  <a:cubicBezTo>
                    <a:pt x="1813" y="13088"/>
                    <a:pt x="2810" y="13509"/>
                    <a:pt x="3875" y="13509"/>
                  </a:cubicBezTo>
                  <a:lnTo>
                    <a:pt x="4522" y="13509"/>
                  </a:lnTo>
                  <a:cubicBezTo>
                    <a:pt x="4704" y="13509"/>
                    <a:pt x="4886" y="13496"/>
                    <a:pt x="5068" y="13465"/>
                  </a:cubicBezTo>
                  <a:cubicBezTo>
                    <a:pt x="5112" y="15824"/>
                    <a:pt x="5674" y="18183"/>
                    <a:pt x="6726" y="20302"/>
                  </a:cubicBezTo>
                  <a:lnTo>
                    <a:pt x="6783" y="20386"/>
                  </a:lnTo>
                  <a:lnTo>
                    <a:pt x="7386" y="20093"/>
                  </a:lnTo>
                  <a:lnTo>
                    <a:pt x="7329" y="19995"/>
                  </a:lnTo>
                  <a:cubicBezTo>
                    <a:pt x="6304" y="17930"/>
                    <a:pt x="5759" y="15615"/>
                    <a:pt x="5742" y="13310"/>
                  </a:cubicBezTo>
                  <a:cubicBezTo>
                    <a:pt x="6149" y="13172"/>
                    <a:pt x="6557" y="12973"/>
                    <a:pt x="6908" y="12707"/>
                  </a:cubicBezTo>
                  <a:cubicBezTo>
                    <a:pt x="8073" y="11838"/>
                    <a:pt x="8761" y="10446"/>
                    <a:pt x="8761" y="8987"/>
                  </a:cubicBezTo>
                  <a:cubicBezTo>
                    <a:pt x="8761" y="7919"/>
                    <a:pt x="8495" y="6854"/>
                    <a:pt x="7976" y="5914"/>
                  </a:cubicBezTo>
                  <a:lnTo>
                    <a:pt x="6753" y="3667"/>
                  </a:lnTo>
                  <a:lnTo>
                    <a:pt x="7076" y="58"/>
                  </a:lnTo>
                  <a:lnTo>
                    <a:pt x="6402" y="1"/>
                  </a:lnTo>
                  <a:close/>
                </a:path>
              </a:pathLst>
            </a:custGeom>
            <a:solidFill>
              <a:srgbClr val="C83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79" name="Google Shape;2479;p29"/>
          <p:cNvGrpSpPr/>
          <p:nvPr/>
        </p:nvGrpSpPr>
        <p:grpSpPr>
          <a:xfrm>
            <a:off x="970112" y="7291670"/>
            <a:ext cx="70197" cy="73907"/>
            <a:chOff x="1198621" y="2265128"/>
            <a:chExt cx="82730" cy="84630"/>
          </a:xfrm>
        </p:grpSpPr>
        <p:sp>
          <p:nvSpPr>
            <p:cNvPr id="2480" name="Google Shape;2480;p29"/>
            <p:cNvSpPr/>
            <p:nvPr/>
          </p:nvSpPr>
          <p:spPr>
            <a:xfrm>
              <a:off x="1198621" y="2265128"/>
              <a:ext cx="82730" cy="84630"/>
            </a:xfrm>
            <a:custGeom>
              <a:rect b="b" l="l" r="r" t="t"/>
              <a:pathLst>
                <a:path extrusionOk="0" h="4519" w="4417">
                  <a:moveTo>
                    <a:pt x="2214" y="458"/>
                  </a:moveTo>
                  <a:cubicBezTo>
                    <a:pt x="2326" y="458"/>
                    <a:pt x="2427" y="509"/>
                    <a:pt x="2488" y="612"/>
                  </a:cubicBezTo>
                  <a:lnTo>
                    <a:pt x="2845" y="1173"/>
                  </a:lnTo>
                  <a:lnTo>
                    <a:pt x="3508" y="1205"/>
                  </a:lnTo>
                  <a:cubicBezTo>
                    <a:pt x="3621" y="1205"/>
                    <a:pt x="3712" y="1266"/>
                    <a:pt x="3773" y="1366"/>
                  </a:cubicBezTo>
                  <a:cubicBezTo>
                    <a:pt x="3824" y="1459"/>
                    <a:pt x="3824" y="1572"/>
                    <a:pt x="3773" y="1672"/>
                  </a:cubicBezTo>
                  <a:lnTo>
                    <a:pt x="3467" y="2264"/>
                  </a:lnTo>
                  <a:lnTo>
                    <a:pt x="3773" y="2857"/>
                  </a:lnTo>
                  <a:cubicBezTo>
                    <a:pt x="3824" y="2957"/>
                    <a:pt x="3824" y="3070"/>
                    <a:pt x="3763" y="3163"/>
                  </a:cubicBezTo>
                  <a:cubicBezTo>
                    <a:pt x="3712" y="3263"/>
                    <a:pt x="3611" y="3324"/>
                    <a:pt x="3499" y="3324"/>
                  </a:cubicBezTo>
                  <a:lnTo>
                    <a:pt x="2835" y="3356"/>
                  </a:lnTo>
                  <a:lnTo>
                    <a:pt x="2478" y="3917"/>
                  </a:lnTo>
                  <a:cubicBezTo>
                    <a:pt x="2417" y="4007"/>
                    <a:pt x="2316" y="4059"/>
                    <a:pt x="2204" y="4059"/>
                  </a:cubicBezTo>
                  <a:cubicBezTo>
                    <a:pt x="2091" y="4059"/>
                    <a:pt x="1988" y="4007"/>
                    <a:pt x="1927" y="3907"/>
                  </a:cubicBezTo>
                  <a:lnTo>
                    <a:pt x="1570" y="3346"/>
                  </a:lnTo>
                  <a:lnTo>
                    <a:pt x="909" y="3314"/>
                  </a:lnTo>
                  <a:cubicBezTo>
                    <a:pt x="796" y="3314"/>
                    <a:pt x="703" y="3253"/>
                    <a:pt x="642" y="3150"/>
                  </a:cubicBezTo>
                  <a:cubicBezTo>
                    <a:pt x="591" y="3060"/>
                    <a:pt x="581" y="2947"/>
                    <a:pt x="642" y="2845"/>
                  </a:cubicBezTo>
                  <a:lnTo>
                    <a:pt x="948" y="2255"/>
                  </a:lnTo>
                  <a:lnTo>
                    <a:pt x="642" y="1662"/>
                  </a:lnTo>
                  <a:cubicBezTo>
                    <a:pt x="591" y="1560"/>
                    <a:pt x="591" y="1449"/>
                    <a:pt x="652" y="1356"/>
                  </a:cubicBezTo>
                  <a:cubicBezTo>
                    <a:pt x="703" y="1254"/>
                    <a:pt x="806" y="1192"/>
                    <a:pt x="919" y="1192"/>
                  </a:cubicBezTo>
                  <a:lnTo>
                    <a:pt x="1582" y="1163"/>
                  </a:lnTo>
                  <a:lnTo>
                    <a:pt x="1937" y="602"/>
                  </a:lnTo>
                  <a:cubicBezTo>
                    <a:pt x="1998" y="509"/>
                    <a:pt x="2101" y="458"/>
                    <a:pt x="2214" y="458"/>
                  </a:cubicBezTo>
                  <a:close/>
                  <a:moveTo>
                    <a:pt x="2195" y="0"/>
                  </a:moveTo>
                  <a:cubicBezTo>
                    <a:pt x="1729" y="0"/>
                    <a:pt x="1547" y="362"/>
                    <a:pt x="1325" y="715"/>
                  </a:cubicBezTo>
                  <a:cubicBezTo>
                    <a:pt x="897" y="725"/>
                    <a:pt x="490" y="703"/>
                    <a:pt x="255" y="1121"/>
                  </a:cubicBezTo>
                  <a:cubicBezTo>
                    <a:pt x="11" y="1540"/>
                    <a:pt x="236" y="1878"/>
                    <a:pt x="429" y="2255"/>
                  </a:cubicBezTo>
                  <a:cubicBezTo>
                    <a:pt x="224" y="2622"/>
                    <a:pt x="1" y="2967"/>
                    <a:pt x="246" y="3385"/>
                  </a:cubicBezTo>
                  <a:cubicBezTo>
                    <a:pt x="490" y="3804"/>
                    <a:pt x="887" y="3784"/>
                    <a:pt x="1315" y="3794"/>
                  </a:cubicBezTo>
                  <a:cubicBezTo>
                    <a:pt x="1531" y="4152"/>
                    <a:pt x="1714" y="4519"/>
                    <a:pt x="2204" y="4519"/>
                  </a:cubicBezTo>
                  <a:cubicBezTo>
                    <a:pt x="2684" y="4519"/>
                    <a:pt x="2867" y="4161"/>
                    <a:pt x="3090" y="3804"/>
                  </a:cubicBezTo>
                  <a:cubicBezTo>
                    <a:pt x="3508" y="3794"/>
                    <a:pt x="3917" y="3814"/>
                    <a:pt x="4162" y="3395"/>
                  </a:cubicBezTo>
                  <a:cubicBezTo>
                    <a:pt x="4407" y="2979"/>
                    <a:pt x="4182" y="2641"/>
                    <a:pt x="3988" y="2264"/>
                  </a:cubicBezTo>
                  <a:cubicBezTo>
                    <a:pt x="4182" y="1897"/>
                    <a:pt x="4417" y="1550"/>
                    <a:pt x="4172" y="1131"/>
                  </a:cubicBezTo>
                  <a:cubicBezTo>
                    <a:pt x="3927" y="715"/>
                    <a:pt x="3518" y="735"/>
                    <a:pt x="3100" y="725"/>
                  </a:cubicBezTo>
                  <a:cubicBezTo>
                    <a:pt x="2877" y="367"/>
                    <a:pt x="2703" y="0"/>
                    <a:pt x="2214" y="0"/>
                  </a:cubicBezTo>
                  <a:cubicBezTo>
                    <a:pt x="2207" y="0"/>
                    <a:pt x="2201" y="0"/>
                    <a:pt x="2195" y="0"/>
                  </a:cubicBezTo>
                  <a:close/>
                </a:path>
              </a:pathLst>
            </a:custGeom>
            <a:solidFill>
              <a:srgbClr val="F9B9C8"/>
            </a:solidFill>
            <a:ln cap="flat" cmpd="sng" w="9525">
              <a:solidFill>
                <a:srgbClr val="F9B9C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1" name="Google Shape;2481;p29"/>
            <p:cNvSpPr/>
            <p:nvPr/>
          </p:nvSpPr>
          <p:spPr>
            <a:xfrm>
              <a:off x="1244657" y="2294548"/>
              <a:ext cx="8597" cy="8596"/>
            </a:xfrm>
            <a:custGeom>
              <a:rect b="b" l="l" r="r" t="t"/>
              <a:pathLst>
                <a:path extrusionOk="0" h="459" w="459">
                  <a:moveTo>
                    <a:pt x="0" y="1"/>
                  </a:moveTo>
                  <a:lnTo>
                    <a:pt x="0" y="458"/>
                  </a:lnTo>
                  <a:lnTo>
                    <a:pt x="458" y="458"/>
                  </a:lnTo>
                  <a:lnTo>
                    <a:pt x="458" y="1"/>
                  </a:lnTo>
                  <a:close/>
                </a:path>
              </a:pathLst>
            </a:custGeom>
            <a:solidFill>
              <a:srgbClr val="F9B9C8"/>
            </a:solidFill>
            <a:ln cap="flat" cmpd="sng" w="9525">
              <a:solidFill>
                <a:srgbClr val="F9B9C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82" name="Google Shape;2482;p29"/>
          <p:cNvGrpSpPr/>
          <p:nvPr/>
        </p:nvGrpSpPr>
        <p:grpSpPr>
          <a:xfrm>
            <a:off x="2579440" y="6990865"/>
            <a:ext cx="662382" cy="780882"/>
            <a:chOff x="1110825" y="2007938"/>
            <a:chExt cx="780651" cy="894174"/>
          </a:xfrm>
        </p:grpSpPr>
        <p:sp>
          <p:nvSpPr>
            <p:cNvPr id="2483" name="Google Shape;2483;p29"/>
            <p:cNvSpPr/>
            <p:nvPr/>
          </p:nvSpPr>
          <p:spPr>
            <a:xfrm>
              <a:off x="1110825" y="2007938"/>
              <a:ext cx="362484" cy="894174"/>
            </a:xfrm>
            <a:custGeom>
              <a:rect b="b" l="l" r="r" t="t"/>
              <a:pathLst>
                <a:path extrusionOk="0" h="20387" w="8762">
                  <a:moveTo>
                    <a:pt x="2359" y="1"/>
                  </a:moveTo>
                  <a:lnTo>
                    <a:pt x="1685" y="58"/>
                  </a:lnTo>
                  <a:lnTo>
                    <a:pt x="2022" y="3667"/>
                  </a:lnTo>
                  <a:lnTo>
                    <a:pt x="789" y="5914"/>
                  </a:lnTo>
                  <a:cubicBezTo>
                    <a:pt x="283" y="6854"/>
                    <a:pt x="0" y="7919"/>
                    <a:pt x="0" y="8987"/>
                  </a:cubicBezTo>
                  <a:cubicBezTo>
                    <a:pt x="0" y="10446"/>
                    <a:pt x="705" y="11838"/>
                    <a:pt x="1867" y="12707"/>
                  </a:cubicBezTo>
                  <a:cubicBezTo>
                    <a:pt x="2221" y="12973"/>
                    <a:pt x="2612" y="13172"/>
                    <a:pt x="3033" y="13310"/>
                  </a:cubicBezTo>
                  <a:cubicBezTo>
                    <a:pt x="3020" y="15615"/>
                    <a:pt x="2474" y="17930"/>
                    <a:pt x="1432" y="19995"/>
                  </a:cubicBezTo>
                  <a:lnTo>
                    <a:pt x="1392" y="20093"/>
                  </a:lnTo>
                  <a:lnTo>
                    <a:pt x="1995" y="20386"/>
                  </a:lnTo>
                  <a:lnTo>
                    <a:pt x="2036" y="20302"/>
                  </a:lnTo>
                  <a:cubicBezTo>
                    <a:pt x="3090" y="18183"/>
                    <a:pt x="3666" y="15824"/>
                    <a:pt x="3707" y="13465"/>
                  </a:cubicBezTo>
                  <a:cubicBezTo>
                    <a:pt x="3889" y="13496"/>
                    <a:pt x="4074" y="13509"/>
                    <a:pt x="4256" y="13509"/>
                  </a:cubicBezTo>
                  <a:lnTo>
                    <a:pt x="4900" y="13509"/>
                  </a:lnTo>
                  <a:cubicBezTo>
                    <a:pt x="5954" y="13509"/>
                    <a:pt x="6965" y="13088"/>
                    <a:pt x="7710" y="12343"/>
                  </a:cubicBezTo>
                  <a:cubicBezTo>
                    <a:pt x="8397" y="11656"/>
                    <a:pt x="8761" y="10756"/>
                    <a:pt x="8761" y="9803"/>
                  </a:cubicBezTo>
                  <a:lnTo>
                    <a:pt x="8087" y="9803"/>
                  </a:lnTo>
                  <a:cubicBezTo>
                    <a:pt x="8087" y="10574"/>
                    <a:pt x="7794" y="11305"/>
                    <a:pt x="7231" y="11865"/>
                  </a:cubicBezTo>
                  <a:cubicBezTo>
                    <a:pt x="6615" y="12485"/>
                    <a:pt x="5786" y="12835"/>
                    <a:pt x="4900" y="12835"/>
                  </a:cubicBezTo>
                  <a:lnTo>
                    <a:pt x="4256" y="12835"/>
                  </a:lnTo>
                  <a:cubicBezTo>
                    <a:pt x="3538" y="12835"/>
                    <a:pt x="2838" y="12596"/>
                    <a:pt x="2261" y="12175"/>
                  </a:cubicBezTo>
                  <a:cubicBezTo>
                    <a:pt x="1277" y="11417"/>
                    <a:pt x="674" y="10237"/>
                    <a:pt x="674" y="8987"/>
                  </a:cubicBezTo>
                  <a:cubicBezTo>
                    <a:pt x="674" y="8034"/>
                    <a:pt x="927" y="7077"/>
                    <a:pt x="1379" y="6234"/>
                  </a:cubicBezTo>
                  <a:lnTo>
                    <a:pt x="2656" y="3892"/>
                  </a:lnTo>
                  <a:cubicBezTo>
                    <a:pt x="2696" y="3835"/>
                    <a:pt x="2710" y="3764"/>
                    <a:pt x="2696" y="3707"/>
                  </a:cubicBezTo>
                  <a:lnTo>
                    <a:pt x="2359" y="1"/>
                  </a:lnTo>
                  <a:close/>
                </a:path>
              </a:pathLst>
            </a:custGeom>
            <a:solidFill>
              <a:srgbClr val="C83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4" name="Google Shape;2484;p29"/>
            <p:cNvSpPr/>
            <p:nvPr/>
          </p:nvSpPr>
          <p:spPr>
            <a:xfrm>
              <a:off x="1250200" y="2363950"/>
              <a:ext cx="83692" cy="88729"/>
            </a:xfrm>
            <a:custGeom>
              <a:rect b="b" l="l" r="r" t="t"/>
              <a:pathLst>
                <a:path extrusionOk="0" h="2023" w="2023">
                  <a:moveTo>
                    <a:pt x="1012" y="675"/>
                  </a:moveTo>
                  <a:cubicBezTo>
                    <a:pt x="1211" y="675"/>
                    <a:pt x="1349" y="813"/>
                    <a:pt x="1349" y="1012"/>
                  </a:cubicBezTo>
                  <a:cubicBezTo>
                    <a:pt x="1349" y="1194"/>
                    <a:pt x="1211" y="1349"/>
                    <a:pt x="1012" y="1349"/>
                  </a:cubicBezTo>
                  <a:cubicBezTo>
                    <a:pt x="830" y="1349"/>
                    <a:pt x="675" y="1194"/>
                    <a:pt x="675" y="1012"/>
                  </a:cubicBezTo>
                  <a:cubicBezTo>
                    <a:pt x="675" y="813"/>
                    <a:pt x="830" y="675"/>
                    <a:pt x="1012" y="675"/>
                  </a:cubicBezTo>
                  <a:close/>
                  <a:moveTo>
                    <a:pt x="1012" y="1"/>
                  </a:moveTo>
                  <a:cubicBezTo>
                    <a:pt x="466" y="1"/>
                    <a:pt x="1" y="449"/>
                    <a:pt x="1" y="1012"/>
                  </a:cubicBezTo>
                  <a:cubicBezTo>
                    <a:pt x="1" y="1558"/>
                    <a:pt x="466" y="2023"/>
                    <a:pt x="1012" y="2023"/>
                  </a:cubicBezTo>
                  <a:cubicBezTo>
                    <a:pt x="1575" y="2023"/>
                    <a:pt x="2023" y="1558"/>
                    <a:pt x="2023" y="1012"/>
                  </a:cubicBezTo>
                  <a:cubicBezTo>
                    <a:pt x="2023" y="449"/>
                    <a:pt x="1575" y="1"/>
                    <a:pt x="1012" y="1"/>
                  </a:cubicBezTo>
                  <a:close/>
                </a:path>
              </a:pathLst>
            </a:custGeom>
            <a:solidFill>
              <a:srgbClr val="C83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5" name="Google Shape;2485;p29"/>
            <p:cNvSpPr/>
            <p:nvPr/>
          </p:nvSpPr>
          <p:spPr>
            <a:xfrm>
              <a:off x="1668409" y="2363950"/>
              <a:ext cx="83692" cy="88729"/>
            </a:xfrm>
            <a:custGeom>
              <a:rect b="b" l="l" r="r" t="t"/>
              <a:pathLst>
                <a:path extrusionOk="0" h="2023" w="2023">
                  <a:moveTo>
                    <a:pt x="1011" y="675"/>
                  </a:moveTo>
                  <a:cubicBezTo>
                    <a:pt x="1210" y="675"/>
                    <a:pt x="1348" y="813"/>
                    <a:pt x="1348" y="1012"/>
                  </a:cubicBezTo>
                  <a:cubicBezTo>
                    <a:pt x="1348" y="1194"/>
                    <a:pt x="1210" y="1349"/>
                    <a:pt x="1011" y="1349"/>
                  </a:cubicBezTo>
                  <a:cubicBezTo>
                    <a:pt x="829" y="1349"/>
                    <a:pt x="674" y="1194"/>
                    <a:pt x="674" y="1012"/>
                  </a:cubicBezTo>
                  <a:cubicBezTo>
                    <a:pt x="674" y="813"/>
                    <a:pt x="829" y="675"/>
                    <a:pt x="1011" y="675"/>
                  </a:cubicBezTo>
                  <a:close/>
                  <a:moveTo>
                    <a:pt x="1011" y="1"/>
                  </a:moveTo>
                  <a:cubicBezTo>
                    <a:pt x="466" y="1"/>
                    <a:pt x="1" y="449"/>
                    <a:pt x="1" y="1012"/>
                  </a:cubicBezTo>
                  <a:cubicBezTo>
                    <a:pt x="1" y="1558"/>
                    <a:pt x="466" y="2023"/>
                    <a:pt x="1011" y="2023"/>
                  </a:cubicBezTo>
                  <a:cubicBezTo>
                    <a:pt x="1574" y="2023"/>
                    <a:pt x="2022" y="1558"/>
                    <a:pt x="2022" y="1012"/>
                  </a:cubicBezTo>
                  <a:cubicBezTo>
                    <a:pt x="2022" y="449"/>
                    <a:pt x="1574" y="1"/>
                    <a:pt x="1011" y="1"/>
                  </a:cubicBezTo>
                  <a:close/>
                </a:path>
              </a:pathLst>
            </a:custGeom>
            <a:solidFill>
              <a:srgbClr val="C83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6" name="Google Shape;2486;p29"/>
            <p:cNvSpPr/>
            <p:nvPr/>
          </p:nvSpPr>
          <p:spPr>
            <a:xfrm>
              <a:off x="1529033" y="2007938"/>
              <a:ext cx="362443" cy="894174"/>
            </a:xfrm>
            <a:custGeom>
              <a:rect b="b" l="l" r="r" t="t"/>
              <a:pathLst>
                <a:path extrusionOk="0" h="20387" w="8761">
                  <a:moveTo>
                    <a:pt x="6402" y="1"/>
                  </a:moveTo>
                  <a:lnTo>
                    <a:pt x="6065" y="3707"/>
                  </a:lnTo>
                  <a:cubicBezTo>
                    <a:pt x="6065" y="3764"/>
                    <a:pt x="6079" y="3835"/>
                    <a:pt x="6109" y="3892"/>
                  </a:cubicBezTo>
                  <a:lnTo>
                    <a:pt x="7386" y="6234"/>
                  </a:lnTo>
                  <a:cubicBezTo>
                    <a:pt x="7848" y="7077"/>
                    <a:pt x="8087" y="8034"/>
                    <a:pt x="8087" y="8987"/>
                  </a:cubicBezTo>
                  <a:cubicBezTo>
                    <a:pt x="8087" y="10237"/>
                    <a:pt x="7497" y="11417"/>
                    <a:pt x="6500" y="12175"/>
                  </a:cubicBezTo>
                  <a:cubicBezTo>
                    <a:pt x="5941" y="12596"/>
                    <a:pt x="5223" y="12835"/>
                    <a:pt x="4522" y="12835"/>
                  </a:cubicBezTo>
                  <a:lnTo>
                    <a:pt x="3875" y="12835"/>
                  </a:lnTo>
                  <a:cubicBezTo>
                    <a:pt x="2992" y="12835"/>
                    <a:pt x="2163" y="12485"/>
                    <a:pt x="1530" y="11865"/>
                  </a:cubicBezTo>
                  <a:cubicBezTo>
                    <a:pt x="984" y="11305"/>
                    <a:pt x="674" y="10574"/>
                    <a:pt x="674" y="9803"/>
                  </a:cubicBezTo>
                  <a:lnTo>
                    <a:pt x="0" y="9803"/>
                  </a:lnTo>
                  <a:cubicBezTo>
                    <a:pt x="0" y="10756"/>
                    <a:pt x="381" y="11656"/>
                    <a:pt x="1055" y="12343"/>
                  </a:cubicBezTo>
                  <a:cubicBezTo>
                    <a:pt x="1813" y="13088"/>
                    <a:pt x="2810" y="13509"/>
                    <a:pt x="3875" y="13509"/>
                  </a:cubicBezTo>
                  <a:lnTo>
                    <a:pt x="4522" y="13509"/>
                  </a:lnTo>
                  <a:cubicBezTo>
                    <a:pt x="4704" y="13509"/>
                    <a:pt x="4886" y="13496"/>
                    <a:pt x="5068" y="13465"/>
                  </a:cubicBezTo>
                  <a:cubicBezTo>
                    <a:pt x="5112" y="15824"/>
                    <a:pt x="5674" y="18183"/>
                    <a:pt x="6726" y="20302"/>
                  </a:cubicBezTo>
                  <a:lnTo>
                    <a:pt x="6783" y="20386"/>
                  </a:lnTo>
                  <a:lnTo>
                    <a:pt x="7386" y="20093"/>
                  </a:lnTo>
                  <a:lnTo>
                    <a:pt x="7329" y="19995"/>
                  </a:lnTo>
                  <a:cubicBezTo>
                    <a:pt x="6304" y="17930"/>
                    <a:pt x="5759" y="15615"/>
                    <a:pt x="5742" y="13310"/>
                  </a:cubicBezTo>
                  <a:cubicBezTo>
                    <a:pt x="6149" y="13172"/>
                    <a:pt x="6557" y="12973"/>
                    <a:pt x="6908" y="12707"/>
                  </a:cubicBezTo>
                  <a:cubicBezTo>
                    <a:pt x="8073" y="11838"/>
                    <a:pt x="8761" y="10446"/>
                    <a:pt x="8761" y="8987"/>
                  </a:cubicBezTo>
                  <a:cubicBezTo>
                    <a:pt x="8761" y="7919"/>
                    <a:pt x="8495" y="6854"/>
                    <a:pt x="7976" y="5914"/>
                  </a:cubicBezTo>
                  <a:lnTo>
                    <a:pt x="6753" y="3667"/>
                  </a:lnTo>
                  <a:lnTo>
                    <a:pt x="7076" y="58"/>
                  </a:lnTo>
                  <a:lnTo>
                    <a:pt x="6402" y="1"/>
                  </a:lnTo>
                  <a:close/>
                </a:path>
              </a:pathLst>
            </a:custGeom>
            <a:solidFill>
              <a:srgbClr val="C83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87" name="Google Shape;2487;p29"/>
          <p:cNvGrpSpPr/>
          <p:nvPr/>
        </p:nvGrpSpPr>
        <p:grpSpPr>
          <a:xfrm>
            <a:off x="2653935" y="7291670"/>
            <a:ext cx="70197" cy="73907"/>
            <a:chOff x="1198621" y="2265128"/>
            <a:chExt cx="82730" cy="84630"/>
          </a:xfrm>
        </p:grpSpPr>
        <p:sp>
          <p:nvSpPr>
            <p:cNvPr id="2488" name="Google Shape;2488;p29"/>
            <p:cNvSpPr/>
            <p:nvPr/>
          </p:nvSpPr>
          <p:spPr>
            <a:xfrm>
              <a:off x="1198621" y="2265128"/>
              <a:ext cx="82730" cy="84630"/>
            </a:xfrm>
            <a:custGeom>
              <a:rect b="b" l="l" r="r" t="t"/>
              <a:pathLst>
                <a:path extrusionOk="0" h="4519" w="4417">
                  <a:moveTo>
                    <a:pt x="2214" y="458"/>
                  </a:moveTo>
                  <a:cubicBezTo>
                    <a:pt x="2326" y="458"/>
                    <a:pt x="2427" y="509"/>
                    <a:pt x="2488" y="612"/>
                  </a:cubicBezTo>
                  <a:lnTo>
                    <a:pt x="2845" y="1173"/>
                  </a:lnTo>
                  <a:lnTo>
                    <a:pt x="3508" y="1205"/>
                  </a:lnTo>
                  <a:cubicBezTo>
                    <a:pt x="3621" y="1205"/>
                    <a:pt x="3712" y="1266"/>
                    <a:pt x="3773" y="1366"/>
                  </a:cubicBezTo>
                  <a:cubicBezTo>
                    <a:pt x="3824" y="1459"/>
                    <a:pt x="3824" y="1572"/>
                    <a:pt x="3773" y="1672"/>
                  </a:cubicBezTo>
                  <a:lnTo>
                    <a:pt x="3467" y="2264"/>
                  </a:lnTo>
                  <a:lnTo>
                    <a:pt x="3773" y="2857"/>
                  </a:lnTo>
                  <a:cubicBezTo>
                    <a:pt x="3824" y="2957"/>
                    <a:pt x="3824" y="3070"/>
                    <a:pt x="3763" y="3163"/>
                  </a:cubicBezTo>
                  <a:cubicBezTo>
                    <a:pt x="3712" y="3263"/>
                    <a:pt x="3611" y="3324"/>
                    <a:pt x="3499" y="3324"/>
                  </a:cubicBezTo>
                  <a:lnTo>
                    <a:pt x="2835" y="3356"/>
                  </a:lnTo>
                  <a:lnTo>
                    <a:pt x="2478" y="3917"/>
                  </a:lnTo>
                  <a:cubicBezTo>
                    <a:pt x="2417" y="4007"/>
                    <a:pt x="2316" y="4059"/>
                    <a:pt x="2204" y="4059"/>
                  </a:cubicBezTo>
                  <a:cubicBezTo>
                    <a:pt x="2091" y="4059"/>
                    <a:pt x="1988" y="4007"/>
                    <a:pt x="1927" y="3907"/>
                  </a:cubicBezTo>
                  <a:lnTo>
                    <a:pt x="1570" y="3346"/>
                  </a:lnTo>
                  <a:lnTo>
                    <a:pt x="909" y="3314"/>
                  </a:lnTo>
                  <a:cubicBezTo>
                    <a:pt x="796" y="3314"/>
                    <a:pt x="703" y="3253"/>
                    <a:pt x="642" y="3150"/>
                  </a:cubicBezTo>
                  <a:cubicBezTo>
                    <a:pt x="591" y="3060"/>
                    <a:pt x="581" y="2947"/>
                    <a:pt x="642" y="2845"/>
                  </a:cubicBezTo>
                  <a:lnTo>
                    <a:pt x="948" y="2255"/>
                  </a:lnTo>
                  <a:lnTo>
                    <a:pt x="642" y="1662"/>
                  </a:lnTo>
                  <a:cubicBezTo>
                    <a:pt x="591" y="1560"/>
                    <a:pt x="591" y="1449"/>
                    <a:pt x="652" y="1356"/>
                  </a:cubicBezTo>
                  <a:cubicBezTo>
                    <a:pt x="703" y="1254"/>
                    <a:pt x="806" y="1192"/>
                    <a:pt x="919" y="1192"/>
                  </a:cubicBezTo>
                  <a:lnTo>
                    <a:pt x="1582" y="1163"/>
                  </a:lnTo>
                  <a:lnTo>
                    <a:pt x="1937" y="602"/>
                  </a:lnTo>
                  <a:cubicBezTo>
                    <a:pt x="1998" y="509"/>
                    <a:pt x="2101" y="458"/>
                    <a:pt x="2214" y="458"/>
                  </a:cubicBezTo>
                  <a:close/>
                  <a:moveTo>
                    <a:pt x="2195" y="0"/>
                  </a:moveTo>
                  <a:cubicBezTo>
                    <a:pt x="1729" y="0"/>
                    <a:pt x="1547" y="362"/>
                    <a:pt x="1325" y="715"/>
                  </a:cubicBezTo>
                  <a:cubicBezTo>
                    <a:pt x="897" y="725"/>
                    <a:pt x="490" y="703"/>
                    <a:pt x="255" y="1121"/>
                  </a:cubicBezTo>
                  <a:cubicBezTo>
                    <a:pt x="11" y="1540"/>
                    <a:pt x="236" y="1878"/>
                    <a:pt x="429" y="2255"/>
                  </a:cubicBezTo>
                  <a:cubicBezTo>
                    <a:pt x="224" y="2622"/>
                    <a:pt x="1" y="2967"/>
                    <a:pt x="246" y="3385"/>
                  </a:cubicBezTo>
                  <a:cubicBezTo>
                    <a:pt x="490" y="3804"/>
                    <a:pt x="887" y="3784"/>
                    <a:pt x="1315" y="3794"/>
                  </a:cubicBezTo>
                  <a:cubicBezTo>
                    <a:pt x="1531" y="4152"/>
                    <a:pt x="1714" y="4519"/>
                    <a:pt x="2204" y="4519"/>
                  </a:cubicBezTo>
                  <a:cubicBezTo>
                    <a:pt x="2684" y="4519"/>
                    <a:pt x="2867" y="4161"/>
                    <a:pt x="3090" y="3804"/>
                  </a:cubicBezTo>
                  <a:cubicBezTo>
                    <a:pt x="3508" y="3794"/>
                    <a:pt x="3917" y="3814"/>
                    <a:pt x="4162" y="3395"/>
                  </a:cubicBezTo>
                  <a:cubicBezTo>
                    <a:pt x="4407" y="2979"/>
                    <a:pt x="4182" y="2641"/>
                    <a:pt x="3988" y="2264"/>
                  </a:cubicBezTo>
                  <a:cubicBezTo>
                    <a:pt x="4182" y="1897"/>
                    <a:pt x="4417" y="1550"/>
                    <a:pt x="4172" y="1131"/>
                  </a:cubicBezTo>
                  <a:cubicBezTo>
                    <a:pt x="3927" y="715"/>
                    <a:pt x="3518" y="735"/>
                    <a:pt x="3100" y="725"/>
                  </a:cubicBezTo>
                  <a:cubicBezTo>
                    <a:pt x="2877" y="367"/>
                    <a:pt x="2703" y="0"/>
                    <a:pt x="2214" y="0"/>
                  </a:cubicBezTo>
                  <a:cubicBezTo>
                    <a:pt x="2207" y="0"/>
                    <a:pt x="2201" y="0"/>
                    <a:pt x="2195" y="0"/>
                  </a:cubicBezTo>
                  <a:close/>
                </a:path>
              </a:pathLst>
            </a:custGeom>
            <a:solidFill>
              <a:srgbClr val="F9B9C8"/>
            </a:solidFill>
            <a:ln cap="flat" cmpd="sng" w="9525">
              <a:solidFill>
                <a:srgbClr val="F9B9C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9" name="Google Shape;2489;p29"/>
            <p:cNvSpPr/>
            <p:nvPr/>
          </p:nvSpPr>
          <p:spPr>
            <a:xfrm>
              <a:off x="1244657" y="2294548"/>
              <a:ext cx="8597" cy="8596"/>
            </a:xfrm>
            <a:custGeom>
              <a:rect b="b" l="l" r="r" t="t"/>
              <a:pathLst>
                <a:path extrusionOk="0" h="459" w="459">
                  <a:moveTo>
                    <a:pt x="0" y="1"/>
                  </a:moveTo>
                  <a:lnTo>
                    <a:pt x="0" y="458"/>
                  </a:lnTo>
                  <a:lnTo>
                    <a:pt x="458" y="458"/>
                  </a:lnTo>
                  <a:lnTo>
                    <a:pt x="458" y="1"/>
                  </a:lnTo>
                  <a:close/>
                </a:path>
              </a:pathLst>
            </a:custGeom>
            <a:solidFill>
              <a:srgbClr val="F9B9C8"/>
            </a:solidFill>
            <a:ln cap="flat" cmpd="sng" w="9525">
              <a:solidFill>
                <a:srgbClr val="F9B9C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90" name="Google Shape;2490;p29"/>
          <p:cNvGrpSpPr/>
          <p:nvPr/>
        </p:nvGrpSpPr>
        <p:grpSpPr>
          <a:xfrm>
            <a:off x="2844033" y="7246765"/>
            <a:ext cx="70197" cy="73907"/>
            <a:chOff x="1270246" y="2061303"/>
            <a:chExt cx="82730" cy="84630"/>
          </a:xfrm>
        </p:grpSpPr>
        <p:sp>
          <p:nvSpPr>
            <p:cNvPr id="2491" name="Google Shape;2491;p29"/>
            <p:cNvSpPr/>
            <p:nvPr/>
          </p:nvSpPr>
          <p:spPr>
            <a:xfrm>
              <a:off x="1270246" y="2061303"/>
              <a:ext cx="82730" cy="84630"/>
            </a:xfrm>
            <a:custGeom>
              <a:rect b="b" l="l" r="r" t="t"/>
              <a:pathLst>
                <a:path extrusionOk="0" h="4519" w="4417">
                  <a:moveTo>
                    <a:pt x="2214" y="458"/>
                  </a:moveTo>
                  <a:cubicBezTo>
                    <a:pt x="2326" y="458"/>
                    <a:pt x="2427" y="509"/>
                    <a:pt x="2488" y="612"/>
                  </a:cubicBezTo>
                  <a:lnTo>
                    <a:pt x="2845" y="1173"/>
                  </a:lnTo>
                  <a:lnTo>
                    <a:pt x="3508" y="1205"/>
                  </a:lnTo>
                  <a:cubicBezTo>
                    <a:pt x="3621" y="1205"/>
                    <a:pt x="3712" y="1266"/>
                    <a:pt x="3773" y="1366"/>
                  </a:cubicBezTo>
                  <a:cubicBezTo>
                    <a:pt x="3824" y="1459"/>
                    <a:pt x="3824" y="1572"/>
                    <a:pt x="3773" y="1672"/>
                  </a:cubicBezTo>
                  <a:lnTo>
                    <a:pt x="3467" y="2264"/>
                  </a:lnTo>
                  <a:lnTo>
                    <a:pt x="3773" y="2857"/>
                  </a:lnTo>
                  <a:cubicBezTo>
                    <a:pt x="3824" y="2957"/>
                    <a:pt x="3824" y="3070"/>
                    <a:pt x="3763" y="3163"/>
                  </a:cubicBezTo>
                  <a:cubicBezTo>
                    <a:pt x="3712" y="3263"/>
                    <a:pt x="3611" y="3324"/>
                    <a:pt x="3499" y="3324"/>
                  </a:cubicBezTo>
                  <a:lnTo>
                    <a:pt x="2835" y="3356"/>
                  </a:lnTo>
                  <a:lnTo>
                    <a:pt x="2478" y="3917"/>
                  </a:lnTo>
                  <a:cubicBezTo>
                    <a:pt x="2417" y="4007"/>
                    <a:pt x="2316" y="4059"/>
                    <a:pt x="2204" y="4059"/>
                  </a:cubicBezTo>
                  <a:cubicBezTo>
                    <a:pt x="2091" y="4059"/>
                    <a:pt x="1988" y="4007"/>
                    <a:pt x="1927" y="3907"/>
                  </a:cubicBezTo>
                  <a:lnTo>
                    <a:pt x="1570" y="3346"/>
                  </a:lnTo>
                  <a:lnTo>
                    <a:pt x="909" y="3314"/>
                  </a:lnTo>
                  <a:cubicBezTo>
                    <a:pt x="796" y="3314"/>
                    <a:pt x="703" y="3253"/>
                    <a:pt x="642" y="3150"/>
                  </a:cubicBezTo>
                  <a:cubicBezTo>
                    <a:pt x="591" y="3060"/>
                    <a:pt x="581" y="2947"/>
                    <a:pt x="642" y="2845"/>
                  </a:cubicBezTo>
                  <a:lnTo>
                    <a:pt x="948" y="2255"/>
                  </a:lnTo>
                  <a:lnTo>
                    <a:pt x="642" y="1662"/>
                  </a:lnTo>
                  <a:cubicBezTo>
                    <a:pt x="591" y="1560"/>
                    <a:pt x="591" y="1449"/>
                    <a:pt x="652" y="1356"/>
                  </a:cubicBezTo>
                  <a:cubicBezTo>
                    <a:pt x="703" y="1254"/>
                    <a:pt x="806" y="1192"/>
                    <a:pt x="919" y="1192"/>
                  </a:cubicBezTo>
                  <a:lnTo>
                    <a:pt x="1582" y="1163"/>
                  </a:lnTo>
                  <a:lnTo>
                    <a:pt x="1937" y="602"/>
                  </a:lnTo>
                  <a:cubicBezTo>
                    <a:pt x="1998" y="509"/>
                    <a:pt x="2101" y="458"/>
                    <a:pt x="2214" y="458"/>
                  </a:cubicBezTo>
                  <a:close/>
                  <a:moveTo>
                    <a:pt x="2195" y="0"/>
                  </a:moveTo>
                  <a:cubicBezTo>
                    <a:pt x="1729" y="0"/>
                    <a:pt x="1547" y="362"/>
                    <a:pt x="1325" y="715"/>
                  </a:cubicBezTo>
                  <a:cubicBezTo>
                    <a:pt x="897" y="725"/>
                    <a:pt x="490" y="703"/>
                    <a:pt x="255" y="1121"/>
                  </a:cubicBezTo>
                  <a:cubicBezTo>
                    <a:pt x="11" y="1540"/>
                    <a:pt x="236" y="1878"/>
                    <a:pt x="429" y="2255"/>
                  </a:cubicBezTo>
                  <a:cubicBezTo>
                    <a:pt x="224" y="2622"/>
                    <a:pt x="1" y="2967"/>
                    <a:pt x="246" y="3385"/>
                  </a:cubicBezTo>
                  <a:cubicBezTo>
                    <a:pt x="490" y="3804"/>
                    <a:pt x="887" y="3784"/>
                    <a:pt x="1315" y="3794"/>
                  </a:cubicBezTo>
                  <a:cubicBezTo>
                    <a:pt x="1531" y="4152"/>
                    <a:pt x="1714" y="4519"/>
                    <a:pt x="2204" y="4519"/>
                  </a:cubicBezTo>
                  <a:cubicBezTo>
                    <a:pt x="2684" y="4519"/>
                    <a:pt x="2867" y="4161"/>
                    <a:pt x="3090" y="3804"/>
                  </a:cubicBezTo>
                  <a:cubicBezTo>
                    <a:pt x="3508" y="3794"/>
                    <a:pt x="3917" y="3814"/>
                    <a:pt x="4162" y="3395"/>
                  </a:cubicBezTo>
                  <a:cubicBezTo>
                    <a:pt x="4407" y="2979"/>
                    <a:pt x="4182" y="2641"/>
                    <a:pt x="3988" y="2264"/>
                  </a:cubicBezTo>
                  <a:cubicBezTo>
                    <a:pt x="4182" y="1897"/>
                    <a:pt x="4417" y="1550"/>
                    <a:pt x="4172" y="1131"/>
                  </a:cubicBezTo>
                  <a:cubicBezTo>
                    <a:pt x="3927" y="715"/>
                    <a:pt x="3518" y="735"/>
                    <a:pt x="3100" y="725"/>
                  </a:cubicBezTo>
                  <a:cubicBezTo>
                    <a:pt x="2877" y="367"/>
                    <a:pt x="2703" y="0"/>
                    <a:pt x="2214" y="0"/>
                  </a:cubicBezTo>
                  <a:cubicBezTo>
                    <a:pt x="2207" y="0"/>
                    <a:pt x="2201" y="0"/>
                    <a:pt x="2195" y="0"/>
                  </a:cubicBezTo>
                  <a:close/>
                </a:path>
              </a:pathLst>
            </a:custGeom>
            <a:solidFill>
              <a:srgbClr val="F9B9C8"/>
            </a:solidFill>
            <a:ln cap="flat" cmpd="sng" w="9525">
              <a:solidFill>
                <a:srgbClr val="F9B9C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2" name="Google Shape;2492;p29"/>
            <p:cNvSpPr/>
            <p:nvPr/>
          </p:nvSpPr>
          <p:spPr>
            <a:xfrm>
              <a:off x="1316282" y="2090723"/>
              <a:ext cx="8597" cy="8596"/>
            </a:xfrm>
            <a:custGeom>
              <a:rect b="b" l="l" r="r" t="t"/>
              <a:pathLst>
                <a:path extrusionOk="0" h="459" w="459">
                  <a:moveTo>
                    <a:pt x="0" y="1"/>
                  </a:moveTo>
                  <a:lnTo>
                    <a:pt x="0" y="458"/>
                  </a:lnTo>
                  <a:lnTo>
                    <a:pt x="458" y="458"/>
                  </a:lnTo>
                  <a:lnTo>
                    <a:pt x="458" y="1"/>
                  </a:lnTo>
                  <a:close/>
                </a:path>
              </a:pathLst>
            </a:custGeom>
            <a:solidFill>
              <a:srgbClr val="F9B9C8"/>
            </a:solidFill>
            <a:ln cap="flat" cmpd="sng" w="9525">
              <a:solidFill>
                <a:srgbClr val="F9B9C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93" name="Google Shape;2493;p29"/>
          <p:cNvGrpSpPr/>
          <p:nvPr/>
        </p:nvGrpSpPr>
        <p:grpSpPr>
          <a:xfrm>
            <a:off x="4355695" y="6990865"/>
            <a:ext cx="662382" cy="780882"/>
            <a:chOff x="1110825" y="2007938"/>
            <a:chExt cx="780651" cy="894174"/>
          </a:xfrm>
        </p:grpSpPr>
        <p:sp>
          <p:nvSpPr>
            <p:cNvPr id="2494" name="Google Shape;2494;p29"/>
            <p:cNvSpPr/>
            <p:nvPr/>
          </p:nvSpPr>
          <p:spPr>
            <a:xfrm>
              <a:off x="1110825" y="2007938"/>
              <a:ext cx="362484" cy="894174"/>
            </a:xfrm>
            <a:custGeom>
              <a:rect b="b" l="l" r="r" t="t"/>
              <a:pathLst>
                <a:path extrusionOk="0" h="20387" w="8762">
                  <a:moveTo>
                    <a:pt x="2359" y="1"/>
                  </a:moveTo>
                  <a:lnTo>
                    <a:pt x="1685" y="58"/>
                  </a:lnTo>
                  <a:lnTo>
                    <a:pt x="2022" y="3667"/>
                  </a:lnTo>
                  <a:lnTo>
                    <a:pt x="789" y="5914"/>
                  </a:lnTo>
                  <a:cubicBezTo>
                    <a:pt x="283" y="6854"/>
                    <a:pt x="0" y="7919"/>
                    <a:pt x="0" y="8987"/>
                  </a:cubicBezTo>
                  <a:cubicBezTo>
                    <a:pt x="0" y="10446"/>
                    <a:pt x="705" y="11838"/>
                    <a:pt x="1867" y="12707"/>
                  </a:cubicBezTo>
                  <a:cubicBezTo>
                    <a:pt x="2221" y="12973"/>
                    <a:pt x="2612" y="13172"/>
                    <a:pt x="3033" y="13310"/>
                  </a:cubicBezTo>
                  <a:cubicBezTo>
                    <a:pt x="3020" y="15615"/>
                    <a:pt x="2474" y="17930"/>
                    <a:pt x="1432" y="19995"/>
                  </a:cubicBezTo>
                  <a:lnTo>
                    <a:pt x="1392" y="20093"/>
                  </a:lnTo>
                  <a:lnTo>
                    <a:pt x="1995" y="20386"/>
                  </a:lnTo>
                  <a:lnTo>
                    <a:pt x="2036" y="20302"/>
                  </a:lnTo>
                  <a:cubicBezTo>
                    <a:pt x="3090" y="18183"/>
                    <a:pt x="3666" y="15824"/>
                    <a:pt x="3707" y="13465"/>
                  </a:cubicBezTo>
                  <a:cubicBezTo>
                    <a:pt x="3889" y="13496"/>
                    <a:pt x="4074" y="13509"/>
                    <a:pt x="4256" y="13509"/>
                  </a:cubicBezTo>
                  <a:lnTo>
                    <a:pt x="4900" y="13509"/>
                  </a:lnTo>
                  <a:cubicBezTo>
                    <a:pt x="5954" y="13509"/>
                    <a:pt x="6965" y="13088"/>
                    <a:pt x="7710" y="12343"/>
                  </a:cubicBezTo>
                  <a:cubicBezTo>
                    <a:pt x="8397" y="11656"/>
                    <a:pt x="8761" y="10756"/>
                    <a:pt x="8761" y="9803"/>
                  </a:cubicBezTo>
                  <a:lnTo>
                    <a:pt x="8087" y="9803"/>
                  </a:lnTo>
                  <a:cubicBezTo>
                    <a:pt x="8087" y="10574"/>
                    <a:pt x="7794" y="11305"/>
                    <a:pt x="7231" y="11865"/>
                  </a:cubicBezTo>
                  <a:cubicBezTo>
                    <a:pt x="6615" y="12485"/>
                    <a:pt x="5786" y="12835"/>
                    <a:pt x="4900" y="12835"/>
                  </a:cubicBezTo>
                  <a:lnTo>
                    <a:pt x="4256" y="12835"/>
                  </a:lnTo>
                  <a:cubicBezTo>
                    <a:pt x="3538" y="12835"/>
                    <a:pt x="2838" y="12596"/>
                    <a:pt x="2261" y="12175"/>
                  </a:cubicBezTo>
                  <a:cubicBezTo>
                    <a:pt x="1277" y="11417"/>
                    <a:pt x="674" y="10237"/>
                    <a:pt x="674" y="8987"/>
                  </a:cubicBezTo>
                  <a:cubicBezTo>
                    <a:pt x="674" y="8034"/>
                    <a:pt x="927" y="7077"/>
                    <a:pt x="1379" y="6234"/>
                  </a:cubicBezTo>
                  <a:lnTo>
                    <a:pt x="2656" y="3892"/>
                  </a:lnTo>
                  <a:cubicBezTo>
                    <a:pt x="2696" y="3835"/>
                    <a:pt x="2710" y="3764"/>
                    <a:pt x="2696" y="3707"/>
                  </a:cubicBezTo>
                  <a:lnTo>
                    <a:pt x="2359" y="1"/>
                  </a:lnTo>
                  <a:close/>
                </a:path>
              </a:pathLst>
            </a:custGeom>
            <a:solidFill>
              <a:srgbClr val="C83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5" name="Google Shape;2495;p29"/>
            <p:cNvSpPr/>
            <p:nvPr/>
          </p:nvSpPr>
          <p:spPr>
            <a:xfrm>
              <a:off x="1250200" y="2363950"/>
              <a:ext cx="83692" cy="88729"/>
            </a:xfrm>
            <a:custGeom>
              <a:rect b="b" l="l" r="r" t="t"/>
              <a:pathLst>
                <a:path extrusionOk="0" h="2023" w="2023">
                  <a:moveTo>
                    <a:pt x="1012" y="675"/>
                  </a:moveTo>
                  <a:cubicBezTo>
                    <a:pt x="1211" y="675"/>
                    <a:pt x="1349" y="813"/>
                    <a:pt x="1349" y="1012"/>
                  </a:cubicBezTo>
                  <a:cubicBezTo>
                    <a:pt x="1349" y="1194"/>
                    <a:pt x="1211" y="1349"/>
                    <a:pt x="1012" y="1349"/>
                  </a:cubicBezTo>
                  <a:cubicBezTo>
                    <a:pt x="830" y="1349"/>
                    <a:pt x="675" y="1194"/>
                    <a:pt x="675" y="1012"/>
                  </a:cubicBezTo>
                  <a:cubicBezTo>
                    <a:pt x="675" y="813"/>
                    <a:pt x="830" y="675"/>
                    <a:pt x="1012" y="675"/>
                  </a:cubicBezTo>
                  <a:close/>
                  <a:moveTo>
                    <a:pt x="1012" y="1"/>
                  </a:moveTo>
                  <a:cubicBezTo>
                    <a:pt x="466" y="1"/>
                    <a:pt x="1" y="449"/>
                    <a:pt x="1" y="1012"/>
                  </a:cubicBezTo>
                  <a:cubicBezTo>
                    <a:pt x="1" y="1558"/>
                    <a:pt x="466" y="2023"/>
                    <a:pt x="1012" y="2023"/>
                  </a:cubicBezTo>
                  <a:cubicBezTo>
                    <a:pt x="1575" y="2023"/>
                    <a:pt x="2023" y="1558"/>
                    <a:pt x="2023" y="1012"/>
                  </a:cubicBezTo>
                  <a:cubicBezTo>
                    <a:pt x="2023" y="449"/>
                    <a:pt x="1575" y="1"/>
                    <a:pt x="1012" y="1"/>
                  </a:cubicBezTo>
                  <a:close/>
                </a:path>
              </a:pathLst>
            </a:custGeom>
            <a:solidFill>
              <a:srgbClr val="C83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6" name="Google Shape;2496;p29"/>
            <p:cNvSpPr/>
            <p:nvPr/>
          </p:nvSpPr>
          <p:spPr>
            <a:xfrm>
              <a:off x="1668409" y="2363950"/>
              <a:ext cx="83692" cy="88729"/>
            </a:xfrm>
            <a:custGeom>
              <a:rect b="b" l="l" r="r" t="t"/>
              <a:pathLst>
                <a:path extrusionOk="0" h="2023" w="2023">
                  <a:moveTo>
                    <a:pt x="1011" y="675"/>
                  </a:moveTo>
                  <a:cubicBezTo>
                    <a:pt x="1210" y="675"/>
                    <a:pt x="1348" y="813"/>
                    <a:pt x="1348" y="1012"/>
                  </a:cubicBezTo>
                  <a:cubicBezTo>
                    <a:pt x="1348" y="1194"/>
                    <a:pt x="1210" y="1349"/>
                    <a:pt x="1011" y="1349"/>
                  </a:cubicBezTo>
                  <a:cubicBezTo>
                    <a:pt x="829" y="1349"/>
                    <a:pt x="674" y="1194"/>
                    <a:pt x="674" y="1012"/>
                  </a:cubicBezTo>
                  <a:cubicBezTo>
                    <a:pt x="674" y="813"/>
                    <a:pt x="829" y="675"/>
                    <a:pt x="1011" y="675"/>
                  </a:cubicBezTo>
                  <a:close/>
                  <a:moveTo>
                    <a:pt x="1011" y="1"/>
                  </a:moveTo>
                  <a:cubicBezTo>
                    <a:pt x="466" y="1"/>
                    <a:pt x="1" y="449"/>
                    <a:pt x="1" y="1012"/>
                  </a:cubicBezTo>
                  <a:cubicBezTo>
                    <a:pt x="1" y="1558"/>
                    <a:pt x="466" y="2023"/>
                    <a:pt x="1011" y="2023"/>
                  </a:cubicBezTo>
                  <a:cubicBezTo>
                    <a:pt x="1574" y="2023"/>
                    <a:pt x="2022" y="1558"/>
                    <a:pt x="2022" y="1012"/>
                  </a:cubicBezTo>
                  <a:cubicBezTo>
                    <a:pt x="2022" y="449"/>
                    <a:pt x="1574" y="1"/>
                    <a:pt x="1011" y="1"/>
                  </a:cubicBezTo>
                  <a:close/>
                </a:path>
              </a:pathLst>
            </a:custGeom>
            <a:solidFill>
              <a:srgbClr val="C83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7" name="Google Shape;2497;p29"/>
            <p:cNvSpPr/>
            <p:nvPr/>
          </p:nvSpPr>
          <p:spPr>
            <a:xfrm>
              <a:off x="1529033" y="2007938"/>
              <a:ext cx="362443" cy="894174"/>
            </a:xfrm>
            <a:custGeom>
              <a:rect b="b" l="l" r="r" t="t"/>
              <a:pathLst>
                <a:path extrusionOk="0" h="20387" w="8761">
                  <a:moveTo>
                    <a:pt x="6402" y="1"/>
                  </a:moveTo>
                  <a:lnTo>
                    <a:pt x="6065" y="3707"/>
                  </a:lnTo>
                  <a:cubicBezTo>
                    <a:pt x="6065" y="3764"/>
                    <a:pt x="6079" y="3835"/>
                    <a:pt x="6109" y="3892"/>
                  </a:cubicBezTo>
                  <a:lnTo>
                    <a:pt x="7386" y="6234"/>
                  </a:lnTo>
                  <a:cubicBezTo>
                    <a:pt x="7848" y="7077"/>
                    <a:pt x="8087" y="8034"/>
                    <a:pt x="8087" y="8987"/>
                  </a:cubicBezTo>
                  <a:cubicBezTo>
                    <a:pt x="8087" y="10237"/>
                    <a:pt x="7497" y="11417"/>
                    <a:pt x="6500" y="12175"/>
                  </a:cubicBezTo>
                  <a:cubicBezTo>
                    <a:pt x="5941" y="12596"/>
                    <a:pt x="5223" y="12835"/>
                    <a:pt x="4522" y="12835"/>
                  </a:cubicBezTo>
                  <a:lnTo>
                    <a:pt x="3875" y="12835"/>
                  </a:lnTo>
                  <a:cubicBezTo>
                    <a:pt x="2992" y="12835"/>
                    <a:pt x="2163" y="12485"/>
                    <a:pt x="1530" y="11865"/>
                  </a:cubicBezTo>
                  <a:cubicBezTo>
                    <a:pt x="984" y="11305"/>
                    <a:pt x="674" y="10574"/>
                    <a:pt x="674" y="9803"/>
                  </a:cubicBezTo>
                  <a:lnTo>
                    <a:pt x="0" y="9803"/>
                  </a:lnTo>
                  <a:cubicBezTo>
                    <a:pt x="0" y="10756"/>
                    <a:pt x="381" y="11656"/>
                    <a:pt x="1055" y="12343"/>
                  </a:cubicBezTo>
                  <a:cubicBezTo>
                    <a:pt x="1813" y="13088"/>
                    <a:pt x="2810" y="13509"/>
                    <a:pt x="3875" y="13509"/>
                  </a:cubicBezTo>
                  <a:lnTo>
                    <a:pt x="4522" y="13509"/>
                  </a:lnTo>
                  <a:cubicBezTo>
                    <a:pt x="4704" y="13509"/>
                    <a:pt x="4886" y="13496"/>
                    <a:pt x="5068" y="13465"/>
                  </a:cubicBezTo>
                  <a:cubicBezTo>
                    <a:pt x="5112" y="15824"/>
                    <a:pt x="5674" y="18183"/>
                    <a:pt x="6726" y="20302"/>
                  </a:cubicBezTo>
                  <a:lnTo>
                    <a:pt x="6783" y="20386"/>
                  </a:lnTo>
                  <a:lnTo>
                    <a:pt x="7386" y="20093"/>
                  </a:lnTo>
                  <a:lnTo>
                    <a:pt x="7329" y="19995"/>
                  </a:lnTo>
                  <a:cubicBezTo>
                    <a:pt x="6304" y="17930"/>
                    <a:pt x="5759" y="15615"/>
                    <a:pt x="5742" y="13310"/>
                  </a:cubicBezTo>
                  <a:cubicBezTo>
                    <a:pt x="6149" y="13172"/>
                    <a:pt x="6557" y="12973"/>
                    <a:pt x="6908" y="12707"/>
                  </a:cubicBezTo>
                  <a:cubicBezTo>
                    <a:pt x="8073" y="11838"/>
                    <a:pt x="8761" y="10446"/>
                    <a:pt x="8761" y="8987"/>
                  </a:cubicBezTo>
                  <a:cubicBezTo>
                    <a:pt x="8761" y="7919"/>
                    <a:pt x="8495" y="6854"/>
                    <a:pt x="7976" y="5914"/>
                  </a:cubicBezTo>
                  <a:lnTo>
                    <a:pt x="6753" y="3667"/>
                  </a:lnTo>
                  <a:lnTo>
                    <a:pt x="7076" y="58"/>
                  </a:lnTo>
                  <a:lnTo>
                    <a:pt x="6402" y="1"/>
                  </a:lnTo>
                  <a:close/>
                </a:path>
              </a:pathLst>
            </a:custGeom>
            <a:solidFill>
              <a:srgbClr val="C83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98" name="Google Shape;2498;p29"/>
          <p:cNvGrpSpPr/>
          <p:nvPr/>
        </p:nvGrpSpPr>
        <p:grpSpPr>
          <a:xfrm>
            <a:off x="4430190" y="7291670"/>
            <a:ext cx="70197" cy="73907"/>
            <a:chOff x="1198621" y="2265128"/>
            <a:chExt cx="82730" cy="84630"/>
          </a:xfrm>
        </p:grpSpPr>
        <p:sp>
          <p:nvSpPr>
            <p:cNvPr id="2499" name="Google Shape;2499;p29"/>
            <p:cNvSpPr/>
            <p:nvPr/>
          </p:nvSpPr>
          <p:spPr>
            <a:xfrm>
              <a:off x="1198621" y="2265128"/>
              <a:ext cx="82730" cy="84630"/>
            </a:xfrm>
            <a:custGeom>
              <a:rect b="b" l="l" r="r" t="t"/>
              <a:pathLst>
                <a:path extrusionOk="0" h="4519" w="4417">
                  <a:moveTo>
                    <a:pt x="2214" y="458"/>
                  </a:moveTo>
                  <a:cubicBezTo>
                    <a:pt x="2326" y="458"/>
                    <a:pt x="2427" y="509"/>
                    <a:pt x="2488" y="612"/>
                  </a:cubicBezTo>
                  <a:lnTo>
                    <a:pt x="2845" y="1173"/>
                  </a:lnTo>
                  <a:lnTo>
                    <a:pt x="3508" y="1205"/>
                  </a:lnTo>
                  <a:cubicBezTo>
                    <a:pt x="3621" y="1205"/>
                    <a:pt x="3712" y="1266"/>
                    <a:pt x="3773" y="1366"/>
                  </a:cubicBezTo>
                  <a:cubicBezTo>
                    <a:pt x="3824" y="1459"/>
                    <a:pt x="3824" y="1572"/>
                    <a:pt x="3773" y="1672"/>
                  </a:cubicBezTo>
                  <a:lnTo>
                    <a:pt x="3467" y="2264"/>
                  </a:lnTo>
                  <a:lnTo>
                    <a:pt x="3773" y="2857"/>
                  </a:lnTo>
                  <a:cubicBezTo>
                    <a:pt x="3824" y="2957"/>
                    <a:pt x="3824" y="3070"/>
                    <a:pt x="3763" y="3163"/>
                  </a:cubicBezTo>
                  <a:cubicBezTo>
                    <a:pt x="3712" y="3263"/>
                    <a:pt x="3611" y="3324"/>
                    <a:pt x="3499" y="3324"/>
                  </a:cubicBezTo>
                  <a:lnTo>
                    <a:pt x="2835" y="3356"/>
                  </a:lnTo>
                  <a:lnTo>
                    <a:pt x="2478" y="3917"/>
                  </a:lnTo>
                  <a:cubicBezTo>
                    <a:pt x="2417" y="4007"/>
                    <a:pt x="2316" y="4059"/>
                    <a:pt x="2204" y="4059"/>
                  </a:cubicBezTo>
                  <a:cubicBezTo>
                    <a:pt x="2091" y="4059"/>
                    <a:pt x="1988" y="4007"/>
                    <a:pt x="1927" y="3907"/>
                  </a:cubicBezTo>
                  <a:lnTo>
                    <a:pt x="1570" y="3346"/>
                  </a:lnTo>
                  <a:lnTo>
                    <a:pt x="909" y="3314"/>
                  </a:lnTo>
                  <a:cubicBezTo>
                    <a:pt x="796" y="3314"/>
                    <a:pt x="703" y="3253"/>
                    <a:pt x="642" y="3150"/>
                  </a:cubicBezTo>
                  <a:cubicBezTo>
                    <a:pt x="591" y="3060"/>
                    <a:pt x="581" y="2947"/>
                    <a:pt x="642" y="2845"/>
                  </a:cubicBezTo>
                  <a:lnTo>
                    <a:pt x="948" y="2255"/>
                  </a:lnTo>
                  <a:lnTo>
                    <a:pt x="642" y="1662"/>
                  </a:lnTo>
                  <a:cubicBezTo>
                    <a:pt x="591" y="1560"/>
                    <a:pt x="591" y="1449"/>
                    <a:pt x="652" y="1356"/>
                  </a:cubicBezTo>
                  <a:cubicBezTo>
                    <a:pt x="703" y="1254"/>
                    <a:pt x="806" y="1192"/>
                    <a:pt x="919" y="1192"/>
                  </a:cubicBezTo>
                  <a:lnTo>
                    <a:pt x="1582" y="1163"/>
                  </a:lnTo>
                  <a:lnTo>
                    <a:pt x="1937" y="602"/>
                  </a:lnTo>
                  <a:cubicBezTo>
                    <a:pt x="1998" y="509"/>
                    <a:pt x="2101" y="458"/>
                    <a:pt x="2214" y="458"/>
                  </a:cubicBezTo>
                  <a:close/>
                  <a:moveTo>
                    <a:pt x="2195" y="0"/>
                  </a:moveTo>
                  <a:cubicBezTo>
                    <a:pt x="1729" y="0"/>
                    <a:pt x="1547" y="362"/>
                    <a:pt x="1325" y="715"/>
                  </a:cubicBezTo>
                  <a:cubicBezTo>
                    <a:pt x="897" y="725"/>
                    <a:pt x="490" y="703"/>
                    <a:pt x="255" y="1121"/>
                  </a:cubicBezTo>
                  <a:cubicBezTo>
                    <a:pt x="11" y="1540"/>
                    <a:pt x="236" y="1878"/>
                    <a:pt x="429" y="2255"/>
                  </a:cubicBezTo>
                  <a:cubicBezTo>
                    <a:pt x="224" y="2622"/>
                    <a:pt x="1" y="2967"/>
                    <a:pt x="246" y="3385"/>
                  </a:cubicBezTo>
                  <a:cubicBezTo>
                    <a:pt x="490" y="3804"/>
                    <a:pt x="887" y="3784"/>
                    <a:pt x="1315" y="3794"/>
                  </a:cubicBezTo>
                  <a:cubicBezTo>
                    <a:pt x="1531" y="4152"/>
                    <a:pt x="1714" y="4519"/>
                    <a:pt x="2204" y="4519"/>
                  </a:cubicBezTo>
                  <a:cubicBezTo>
                    <a:pt x="2684" y="4519"/>
                    <a:pt x="2867" y="4161"/>
                    <a:pt x="3090" y="3804"/>
                  </a:cubicBezTo>
                  <a:cubicBezTo>
                    <a:pt x="3508" y="3794"/>
                    <a:pt x="3917" y="3814"/>
                    <a:pt x="4162" y="3395"/>
                  </a:cubicBezTo>
                  <a:cubicBezTo>
                    <a:pt x="4407" y="2979"/>
                    <a:pt x="4182" y="2641"/>
                    <a:pt x="3988" y="2264"/>
                  </a:cubicBezTo>
                  <a:cubicBezTo>
                    <a:pt x="4182" y="1897"/>
                    <a:pt x="4417" y="1550"/>
                    <a:pt x="4172" y="1131"/>
                  </a:cubicBezTo>
                  <a:cubicBezTo>
                    <a:pt x="3927" y="715"/>
                    <a:pt x="3518" y="735"/>
                    <a:pt x="3100" y="725"/>
                  </a:cubicBezTo>
                  <a:cubicBezTo>
                    <a:pt x="2877" y="367"/>
                    <a:pt x="2703" y="0"/>
                    <a:pt x="2214" y="0"/>
                  </a:cubicBezTo>
                  <a:cubicBezTo>
                    <a:pt x="2207" y="0"/>
                    <a:pt x="2201" y="0"/>
                    <a:pt x="2195" y="0"/>
                  </a:cubicBezTo>
                  <a:close/>
                </a:path>
              </a:pathLst>
            </a:custGeom>
            <a:solidFill>
              <a:srgbClr val="F9B9C8"/>
            </a:solidFill>
            <a:ln cap="flat" cmpd="sng" w="9525">
              <a:solidFill>
                <a:srgbClr val="F9B9C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0" name="Google Shape;2500;p29"/>
            <p:cNvSpPr/>
            <p:nvPr/>
          </p:nvSpPr>
          <p:spPr>
            <a:xfrm>
              <a:off x="1244657" y="2294548"/>
              <a:ext cx="8597" cy="8596"/>
            </a:xfrm>
            <a:custGeom>
              <a:rect b="b" l="l" r="r" t="t"/>
              <a:pathLst>
                <a:path extrusionOk="0" h="459" w="459">
                  <a:moveTo>
                    <a:pt x="0" y="1"/>
                  </a:moveTo>
                  <a:lnTo>
                    <a:pt x="0" y="458"/>
                  </a:lnTo>
                  <a:lnTo>
                    <a:pt x="458" y="458"/>
                  </a:lnTo>
                  <a:lnTo>
                    <a:pt x="458" y="1"/>
                  </a:lnTo>
                  <a:close/>
                </a:path>
              </a:pathLst>
            </a:custGeom>
            <a:solidFill>
              <a:srgbClr val="F9B9C8"/>
            </a:solidFill>
            <a:ln cap="flat" cmpd="sng" w="9525">
              <a:solidFill>
                <a:srgbClr val="F9B9C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01" name="Google Shape;2501;p29"/>
          <p:cNvGrpSpPr/>
          <p:nvPr/>
        </p:nvGrpSpPr>
        <p:grpSpPr>
          <a:xfrm>
            <a:off x="4620288" y="7246765"/>
            <a:ext cx="70197" cy="73907"/>
            <a:chOff x="1270246" y="2061303"/>
            <a:chExt cx="82730" cy="84630"/>
          </a:xfrm>
        </p:grpSpPr>
        <p:sp>
          <p:nvSpPr>
            <p:cNvPr id="2502" name="Google Shape;2502;p29"/>
            <p:cNvSpPr/>
            <p:nvPr/>
          </p:nvSpPr>
          <p:spPr>
            <a:xfrm>
              <a:off x="1270246" y="2061303"/>
              <a:ext cx="82730" cy="84630"/>
            </a:xfrm>
            <a:custGeom>
              <a:rect b="b" l="l" r="r" t="t"/>
              <a:pathLst>
                <a:path extrusionOk="0" h="4519" w="4417">
                  <a:moveTo>
                    <a:pt x="2214" y="458"/>
                  </a:moveTo>
                  <a:cubicBezTo>
                    <a:pt x="2326" y="458"/>
                    <a:pt x="2427" y="509"/>
                    <a:pt x="2488" y="612"/>
                  </a:cubicBezTo>
                  <a:lnTo>
                    <a:pt x="2845" y="1173"/>
                  </a:lnTo>
                  <a:lnTo>
                    <a:pt x="3508" y="1205"/>
                  </a:lnTo>
                  <a:cubicBezTo>
                    <a:pt x="3621" y="1205"/>
                    <a:pt x="3712" y="1266"/>
                    <a:pt x="3773" y="1366"/>
                  </a:cubicBezTo>
                  <a:cubicBezTo>
                    <a:pt x="3824" y="1459"/>
                    <a:pt x="3824" y="1572"/>
                    <a:pt x="3773" y="1672"/>
                  </a:cubicBezTo>
                  <a:lnTo>
                    <a:pt x="3467" y="2264"/>
                  </a:lnTo>
                  <a:lnTo>
                    <a:pt x="3773" y="2857"/>
                  </a:lnTo>
                  <a:cubicBezTo>
                    <a:pt x="3824" y="2957"/>
                    <a:pt x="3824" y="3070"/>
                    <a:pt x="3763" y="3163"/>
                  </a:cubicBezTo>
                  <a:cubicBezTo>
                    <a:pt x="3712" y="3263"/>
                    <a:pt x="3611" y="3324"/>
                    <a:pt x="3499" y="3324"/>
                  </a:cubicBezTo>
                  <a:lnTo>
                    <a:pt x="2835" y="3356"/>
                  </a:lnTo>
                  <a:lnTo>
                    <a:pt x="2478" y="3917"/>
                  </a:lnTo>
                  <a:cubicBezTo>
                    <a:pt x="2417" y="4007"/>
                    <a:pt x="2316" y="4059"/>
                    <a:pt x="2204" y="4059"/>
                  </a:cubicBezTo>
                  <a:cubicBezTo>
                    <a:pt x="2091" y="4059"/>
                    <a:pt x="1988" y="4007"/>
                    <a:pt x="1927" y="3907"/>
                  </a:cubicBezTo>
                  <a:lnTo>
                    <a:pt x="1570" y="3346"/>
                  </a:lnTo>
                  <a:lnTo>
                    <a:pt x="909" y="3314"/>
                  </a:lnTo>
                  <a:cubicBezTo>
                    <a:pt x="796" y="3314"/>
                    <a:pt x="703" y="3253"/>
                    <a:pt x="642" y="3150"/>
                  </a:cubicBezTo>
                  <a:cubicBezTo>
                    <a:pt x="591" y="3060"/>
                    <a:pt x="581" y="2947"/>
                    <a:pt x="642" y="2845"/>
                  </a:cubicBezTo>
                  <a:lnTo>
                    <a:pt x="948" y="2255"/>
                  </a:lnTo>
                  <a:lnTo>
                    <a:pt x="642" y="1662"/>
                  </a:lnTo>
                  <a:cubicBezTo>
                    <a:pt x="591" y="1560"/>
                    <a:pt x="591" y="1449"/>
                    <a:pt x="652" y="1356"/>
                  </a:cubicBezTo>
                  <a:cubicBezTo>
                    <a:pt x="703" y="1254"/>
                    <a:pt x="806" y="1192"/>
                    <a:pt x="919" y="1192"/>
                  </a:cubicBezTo>
                  <a:lnTo>
                    <a:pt x="1582" y="1163"/>
                  </a:lnTo>
                  <a:lnTo>
                    <a:pt x="1937" y="602"/>
                  </a:lnTo>
                  <a:cubicBezTo>
                    <a:pt x="1998" y="509"/>
                    <a:pt x="2101" y="458"/>
                    <a:pt x="2214" y="458"/>
                  </a:cubicBezTo>
                  <a:close/>
                  <a:moveTo>
                    <a:pt x="2195" y="0"/>
                  </a:moveTo>
                  <a:cubicBezTo>
                    <a:pt x="1729" y="0"/>
                    <a:pt x="1547" y="362"/>
                    <a:pt x="1325" y="715"/>
                  </a:cubicBezTo>
                  <a:cubicBezTo>
                    <a:pt x="897" y="725"/>
                    <a:pt x="490" y="703"/>
                    <a:pt x="255" y="1121"/>
                  </a:cubicBezTo>
                  <a:cubicBezTo>
                    <a:pt x="11" y="1540"/>
                    <a:pt x="236" y="1878"/>
                    <a:pt x="429" y="2255"/>
                  </a:cubicBezTo>
                  <a:cubicBezTo>
                    <a:pt x="224" y="2622"/>
                    <a:pt x="1" y="2967"/>
                    <a:pt x="246" y="3385"/>
                  </a:cubicBezTo>
                  <a:cubicBezTo>
                    <a:pt x="490" y="3804"/>
                    <a:pt x="887" y="3784"/>
                    <a:pt x="1315" y="3794"/>
                  </a:cubicBezTo>
                  <a:cubicBezTo>
                    <a:pt x="1531" y="4152"/>
                    <a:pt x="1714" y="4519"/>
                    <a:pt x="2204" y="4519"/>
                  </a:cubicBezTo>
                  <a:cubicBezTo>
                    <a:pt x="2684" y="4519"/>
                    <a:pt x="2867" y="4161"/>
                    <a:pt x="3090" y="3804"/>
                  </a:cubicBezTo>
                  <a:cubicBezTo>
                    <a:pt x="3508" y="3794"/>
                    <a:pt x="3917" y="3814"/>
                    <a:pt x="4162" y="3395"/>
                  </a:cubicBezTo>
                  <a:cubicBezTo>
                    <a:pt x="4407" y="2979"/>
                    <a:pt x="4182" y="2641"/>
                    <a:pt x="3988" y="2264"/>
                  </a:cubicBezTo>
                  <a:cubicBezTo>
                    <a:pt x="4182" y="1897"/>
                    <a:pt x="4417" y="1550"/>
                    <a:pt x="4172" y="1131"/>
                  </a:cubicBezTo>
                  <a:cubicBezTo>
                    <a:pt x="3927" y="715"/>
                    <a:pt x="3518" y="735"/>
                    <a:pt x="3100" y="725"/>
                  </a:cubicBezTo>
                  <a:cubicBezTo>
                    <a:pt x="2877" y="367"/>
                    <a:pt x="2703" y="0"/>
                    <a:pt x="2214" y="0"/>
                  </a:cubicBezTo>
                  <a:cubicBezTo>
                    <a:pt x="2207" y="0"/>
                    <a:pt x="2201" y="0"/>
                    <a:pt x="2195" y="0"/>
                  </a:cubicBezTo>
                  <a:close/>
                </a:path>
              </a:pathLst>
            </a:custGeom>
            <a:solidFill>
              <a:srgbClr val="F9B9C8"/>
            </a:solidFill>
            <a:ln cap="flat" cmpd="sng" w="9525">
              <a:solidFill>
                <a:srgbClr val="F9B9C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3" name="Google Shape;2503;p29"/>
            <p:cNvSpPr/>
            <p:nvPr/>
          </p:nvSpPr>
          <p:spPr>
            <a:xfrm>
              <a:off x="1316282" y="2090723"/>
              <a:ext cx="8597" cy="8596"/>
            </a:xfrm>
            <a:custGeom>
              <a:rect b="b" l="l" r="r" t="t"/>
              <a:pathLst>
                <a:path extrusionOk="0" h="459" w="459">
                  <a:moveTo>
                    <a:pt x="0" y="1"/>
                  </a:moveTo>
                  <a:lnTo>
                    <a:pt x="0" y="458"/>
                  </a:lnTo>
                  <a:lnTo>
                    <a:pt x="458" y="458"/>
                  </a:lnTo>
                  <a:lnTo>
                    <a:pt x="458" y="1"/>
                  </a:lnTo>
                  <a:close/>
                </a:path>
              </a:pathLst>
            </a:custGeom>
            <a:solidFill>
              <a:srgbClr val="F9B9C8"/>
            </a:solidFill>
            <a:ln cap="flat" cmpd="sng" w="9525">
              <a:solidFill>
                <a:srgbClr val="F9B9C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04" name="Google Shape;2504;p29"/>
          <p:cNvGrpSpPr/>
          <p:nvPr/>
        </p:nvGrpSpPr>
        <p:grpSpPr>
          <a:xfrm>
            <a:off x="6112136" y="6990865"/>
            <a:ext cx="662382" cy="780882"/>
            <a:chOff x="1110825" y="2007938"/>
            <a:chExt cx="780651" cy="894174"/>
          </a:xfrm>
        </p:grpSpPr>
        <p:sp>
          <p:nvSpPr>
            <p:cNvPr id="2505" name="Google Shape;2505;p29"/>
            <p:cNvSpPr/>
            <p:nvPr/>
          </p:nvSpPr>
          <p:spPr>
            <a:xfrm>
              <a:off x="1110825" y="2007938"/>
              <a:ext cx="362484" cy="894174"/>
            </a:xfrm>
            <a:custGeom>
              <a:rect b="b" l="l" r="r" t="t"/>
              <a:pathLst>
                <a:path extrusionOk="0" h="20387" w="8762">
                  <a:moveTo>
                    <a:pt x="2359" y="1"/>
                  </a:moveTo>
                  <a:lnTo>
                    <a:pt x="1685" y="58"/>
                  </a:lnTo>
                  <a:lnTo>
                    <a:pt x="2022" y="3667"/>
                  </a:lnTo>
                  <a:lnTo>
                    <a:pt x="789" y="5914"/>
                  </a:lnTo>
                  <a:cubicBezTo>
                    <a:pt x="283" y="6854"/>
                    <a:pt x="0" y="7919"/>
                    <a:pt x="0" y="8987"/>
                  </a:cubicBezTo>
                  <a:cubicBezTo>
                    <a:pt x="0" y="10446"/>
                    <a:pt x="705" y="11838"/>
                    <a:pt x="1867" y="12707"/>
                  </a:cubicBezTo>
                  <a:cubicBezTo>
                    <a:pt x="2221" y="12973"/>
                    <a:pt x="2612" y="13172"/>
                    <a:pt x="3033" y="13310"/>
                  </a:cubicBezTo>
                  <a:cubicBezTo>
                    <a:pt x="3020" y="15615"/>
                    <a:pt x="2474" y="17930"/>
                    <a:pt x="1432" y="19995"/>
                  </a:cubicBezTo>
                  <a:lnTo>
                    <a:pt x="1392" y="20093"/>
                  </a:lnTo>
                  <a:lnTo>
                    <a:pt x="1995" y="20386"/>
                  </a:lnTo>
                  <a:lnTo>
                    <a:pt x="2036" y="20302"/>
                  </a:lnTo>
                  <a:cubicBezTo>
                    <a:pt x="3090" y="18183"/>
                    <a:pt x="3666" y="15824"/>
                    <a:pt x="3707" y="13465"/>
                  </a:cubicBezTo>
                  <a:cubicBezTo>
                    <a:pt x="3889" y="13496"/>
                    <a:pt x="4074" y="13509"/>
                    <a:pt x="4256" y="13509"/>
                  </a:cubicBezTo>
                  <a:lnTo>
                    <a:pt x="4900" y="13509"/>
                  </a:lnTo>
                  <a:cubicBezTo>
                    <a:pt x="5954" y="13509"/>
                    <a:pt x="6965" y="13088"/>
                    <a:pt x="7710" y="12343"/>
                  </a:cubicBezTo>
                  <a:cubicBezTo>
                    <a:pt x="8397" y="11656"/>
                    <a:pt x="8761" y="10756"/>
                    <a:pt x="8761" y="9803"/>
                  </a:cubicBezTo>
                  <a:lnTo>
                    <a:pt x="8087" y="9803"/>
                  </a:lnTo>
                  <a:cubicBezTo>
                    <a:pt x="8087" y="10574"/>
                    <a:pt x="7794" y="11305"/>
                    <a:pt x="7231" y="11865"/>
                  </a:cubicBezTo>
                  <a:cubicBezTo>
                    <a:pt x="6615" y="12485"/>
                    <a:pt x="5786" y="12835"/>
                    <a:pt x="4900" y="12835"/>
                  </a:cubicBezTo>
                  <a:lnTo>
                    <a:pt x="4256" y="12835"/>
                  </a:lnTo>
                  <a:cubicBezTo>
                    <a:pt x="3538" y="12835"/>
                    <a:pt x="2838" y="12596"/>
                    <a:pt x="2261" y="12175"/>
                  </a:cubicBezTo>
                  <a:cubicBezTo>
                    <a:pt x="1277" y="11417"/>
                    <a:pt x="674" y="10237"/>
                    <a:pt x="674" y="8987"/>
                  </a:cubicBezTo>
                  <a:cubicBezTo>
                    <a:pt x="674" y="8034"/>
                    <a:pt x="927" y="7077"/>
                    <a:pt x="1379" y="6234"/>
                  </a:cubicBezTo>
                  <a:lnTo>
                    <a:pt x="2656" y="3892"/>
                  </a:lnTo>
                  <a:cubicBezTo>
                    <a:pt x="2696" y="3835"/>
                    <a:pt x="2710" y="3764"/>
                    <a:pt x="2696" y="3707"/>
                  </a:cubicBezTo>
                  <a:lnTo>
                    <a:pt x="2359" y="1"/>
                  </a:lnTo>
                  <a:close/>
                </a:path>
              </a:pathLst>
            </a:custGeom>
            <a:solidFill>
              <a:srgbClr val="C83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6" name="Google Shape;2506;p29"/>
            <p:cNvSpPr/>
            <p:nvPr/>
          </p:nvSpPr>
          <p:spPr>
            <a:xfrm>
              <a:off x="1250200" y="2363950"/>
              <a:ext cx="83692" cy="88729"/>
            </a:xfrm>
            <a:custGeom>
              <a:rect b="b" l="l" r="r" t="t"/>
              <a:pathLst>
                <a:path extrusionOk="0" h="2023" w="2023">
                  <a:moveTo>
                    <a:pt x="1012" y="675"/>
                  </a:moveTo>
                  <a:cubicBezTo>
                    <a:pt x="1211" y="675"/>
                    <a:pt x="1349" y="813"/>
                    <a:pt x="1349" y="1012"/>
                  </a:cubicBezTo>
                  <a:cubicBezTo>
                    <a:pt x="1349" y="1194"/>
                    <a:pt x="1211" y="1349"/>
                    <a:pt x="1012" y="1349"/>
                  </a:cubicBezTo>
                  <a:cubicBezTo>
                    <a:pt x="830" y="1349"/>
                    <a:pt x="675" y="1194"/>
                    <a:pt x="675" y="1012"/>
                  </a:cubicBezTo>
                  <a:cubicBezTo>
                    <a:pt x="675" y="813"/>
                    <a:pt x="830" y="675"/>
                    <a:pt x="1012" y="675"/>
                  </a:cubicBezTo>
                  <a:close/>
                  <a:moveTo>
                    <a:pt x="1012" y="1"/>
                  </a:moveTo>
                  <a:cubicBezTo>
                    <a:pt x="466" y="1"/>
                    <a:pt x="1" y="449"/>
                    <a:pt x="1" y="1012"/>
                  </a:cubicBezTo>
                  <a:cubicBezTo>
                    <a:pt x="1" y="1558"/>
                    <a:pt x="466" y="2023"/>
                    <a:pt x="1012" y="2023"/>
                  </a:cubicBezTo>
                  <a:cubicBezTo>
                    <a:pt x="1575" y="2023"/>
                    <a:pt x="2023" y="1558"/>
                    <a:pt x="2023" y="1012"/>
                  </a:cubicBezTo>
                  <a:cubicBezTo>
                    <a:pt x="2023" y="449"/>
                    <a:pt x="1575" y="1"/>
                    <a:pt x="1012" y="1"/>
                  </a:cubicBezTo>
                  <a:close/>
                </a:path>
              </a:pathLst>
            </a:custGeom>
            <a:solidFill>
              <a:srgbClr val="C83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7" name="Google Shape;2507;p29"/>
            <p:cNvSpPr/>
            <p:nvPr/>
          </p:nvSpPr>
          <p:spPr>
            <a:xfrm>
              <a:off x="1668409" y="2363950"/>
              <a:ext cx="83692" cy="88729"/>
            </a:xfrm>
            <a:custGeom>
              <a:rect b="b" l="l" r="r" t="t"/>
              <a:pathLst>
                <a:path extrusionOk="0" h="2023" w="2023">
                  <a:moveTo>
                    <a:pt x="1011" y="675"/>
                  </a:moveTo>
                  <a:cubicBezTo>
                    <a:pt x="1210" y="675"/>
                    <a:pt x="1348" y="813"/>
                    <a:pt x="1348" y="1012"/>
                  </a:cubicBezTo>
                  <a:cubicBezTo>
                    <a:pt x="1348" y="1194"/>
                    <a:pt x="1210" y="1349"/>
                    <a:pt x="1011" y="1349"/>
                  </a:cubicBezTo>
                  <a:cubicBezTo>
                    <a:pt x="829" y="1349"/>
                    <a:pt x="674" y="1194"/>
                    <a:pt x="674" y="1012"/>
                  </a:cubicBezTo>
                  <a:cubicBezTo>
                    <a:pt x="674" y="813"/>
                    <a:pt x="829" y="675"/>
                    <a:pt x="1011" y="675"/>
                  </a:cubicBezTo>
                  <a:close/>
                  <a:moveTo>
                    <a:pt x="1011" y="1"/>
                  </a:moveTo>
                  <a:cubicBezTo>
                    <a:pt x="466" y="1"/>
                    <a:pt x="1" y="449"/>
                    <a:pt x="1" y="1012"/>
                  </a:cubicBezTo>
                  <a:cubicBezTo>
                    <a:pt x="1" y="1558"/>
                    <a:pt x="466" y="2023"/>
                    <a:pt x="1011" y="2023"/>
                  </a:cubicBezTo>
                  <a:cubicBezTo>
                    <a:pt x="1574" y="2023"/>
                    <a:pt x="2022" y="1558"/>
                    <a:pt x="2022" y="1012"/>
                  </a:cubicBezTo>
                  <a:cubicBezTo>
                    <a:pt x="2022" y="449"/>
                    <a:pt x="1574" y="1"/>
                    <a:pt x="1011" y="1"/>
                  </a:cubicBezTo>
                  <a:close/>
                </a:path>
              </a:pathLst>
            </a:custGeom>
            <a:solidFill>
              <a:srgbClr val="C83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8" name="Google Shape;2508;p29"/>
            <p:cNvSpPr/>
            <p:nvPr/>
          </p:nvSpPr>
          <p:spPr>
            <a:xfrm>
              <a:off x="1529033" y="2007938"/>
              <a:ext cx="362443" cy="894174"/>
            </a:xfrm>
            <a:custGeom>
              <a:rect b="b" l="l" r="r" t="t"/>
              <a:pathLst>
                <a:path extrusionOk="0" h="20387" w="8761">
                  <a:moveTo>
                    <a:pt x="6402" y="1"/>
                  </a:moveTo>
                  <a:lnTo>
                    <a:pt x="6065" y="3707"/>
                  </a:lnTo>
                  <a:cubicBezTo>
                    <a:pt x="6065" y="3764"/>
                    <a:pt x="6079" y="3835"/>
                    <a:pt x="6109" y="3892"/>
                  </a:cubicBezTo>
                  <a:lnTo>
                    <a:pt x="7386" y="6234"/>
                  </a:lnTo>
                  <a:cubicBezTo>
                    <a:pt x="7848" y="7077"/>
                    <a:pt x="8087" y="8034"/>
                    <a:pt x="8087" y="8987"/>
                  </a:cubicBezTo>
                  <a:cubicBezTo>
                    <a:pt x="8087" y="10237"/>
                    <a:pt x="7497" y="11417"/>
                    <a:pt x="6500" y="12175"/>
                  </a:cubicBezTo>
                  <a:cubicBezTo>
                    <a:pt x="5941" y="12596"/>
                    <a:pt x="5223" y="12835"/>
                    <a:pt x="4522" y="12835"/>
                  </a:cubicBezTo>
                  <a:lnTo>
                    <a:pt x="3875" y="12835"/>
                  </a:lnTo>
                  <a:cubicBezTo>
                    <a:pt x="2992" y="12835"/>
                    <a:pt x="2163" y="12485"/>
                    <a:pt x="1530" y="11865"/>
                  </a:cubicBezTo>
                  <a:cubicBezTo>
                    <a:pt x="984" y="11305"/>
                    <a:pt x="674" y="10574"/>
                    <a:pt x="674" y="9803"/>
                  </a:cubicBezTo>
                  <a:lnTo>
                    <a:pt x="0" y="9803"/>
                  </a:lnTo>
                  <a:cubicBezTo>
                    <a:pt x="0" y="10756"/>
                    <a:pt x="381" y="11656"/>
                    <a:pt x="1055" y="12343"/>
                  </a:cubicBezTo>
                  <a:cubicBezTo>
                    <a:pt x="1813" y="13088"/>
                    <a:pt x="2810" y="13509"/>
                    <a:pt x="3875" y="13509"/>
                  </a:cubicBezTo>
                  <a:lnTo>
                    <a:pt x="4522" y="13509"/>
                  </a:lnTo>
                  <a:cubicBezTo>
                    <a:pt x="4704" y="13509"/>
                    <a:pt x="4886" y="13496"/>
                    <a:pt x="5068" y="13465"/>
                  </a:cubicBezTo>
                  <a:cubicBezTo>
                    <a:pt x="5112" y="15824"/>
                    <a:pt x="5674" y="18183"/>
                    <a:pt x="6726" y="20302"/>
                  </a:cubicBezTo>
                  <a:lnTo>
                    <a:pt x="6783" y="20386"/>
                  </a:lnTo>
                  <a:lnTo>
                    <a:pt x="7386" y="20093"/>
                  </a:lnTo>
                  <a:lnTo>
                    <a:pt x="7329" y="19995"/>
                  </a:lnTo>
                  <a:cubicBezTo>
                    <a:pt x="6304" y="17930"/>
                    <a:pt x="5759" y="15615"/>
                    <a:pt x="5742" y="13310"/>
                  </a:cubicBezTo>
                  <a:cubicBezTo>
                    <a:pt x="6149" y="13172"/>
                    <a:pt x="6557" y="12973"/>
                    <a:pt x="6908" y="12707"/>
                  </a:cubicBezTo>
                  <a:cubicBezTo>
                    <a:pt x="8073" y="11838"/>
                    <a:pt x="8761" y="10446"/>
                    <a:pt x="8761" y="8987"/>
                  </a:cubicBezTo>
                  <a:cubicBezTo>
                    <a:pt x="8761" y="7919"/>
                    <a:pt x="8495" y="6854"/>
                    <a:pt x="7976" y="5914"/>
                  </a:cubicBezTo>
                  <a:lnTo>
                    <a:pt x="6753" y="3667"/>
                  </a:lnTo>
                  <a:lnTo>
                    <a:pt x="7076" y="58"/>
                  </a:lnTo>
                  <a:lnTo>
                    <a:pt x="6402" y="1"/>
                  </a:lnTo>
                  <a:close/>
                </a:path>
              </a:pathLst>
            </a:custGeom>
            <a:solidFill>
              <a:srgbClr val="C83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09" name="Google Shape;2509;p29"/>
          <p:cNvGrpSpPr/>
          <p:nvPr/>
        </p:nvGrpSpPr>
        <p:grpSpPr>
          <a:xfrm>
            <a:off x="6186631" y="7291670"/>
            <a:ext cx="70197" cy="73907"/>
            <a:chOff x="1198621" y="2265128"/>
            <a:chExt cx="82730" cy="84630"/>
          </a:xfrm>
        </p:grpSpPr>
        <p:sp>
          <p:nvSpPr>
            <p:cNvPr id="2510" name="Google Shape;2510;p29"/>
            <p:cNvSpPr/>
            <p:nvPr/>
          </p:nvSpPr>
          <p:spPr>
            <a:xfrm>
              <a:off x="1198621" y="2265128"/>
              <a:ext cx="82730" cy="84630"/>
            </a:xfrm>
            <a:custGeom>
              <a:rect b="b" l="l" r="r" t="t"/>
              <a:pathLst>
                <a:path extrusionOk="0" h="4519" w="4417">
                  <a:moveTo>
                    <a:pt x="2214" y="458"/>
                  </a:moveTo>
                  <a:cubicBezTo>
                    <a:pt x="2326" y="458"/>
                    <a:pt x="2427" y="509"/>
                    <a:pt x="2488" y="612"/>
                  </a:cubicBezTo>
                  <a:lnTo>
                    <a:pt x="2845" y="1173"/>
                  </a:lnTo>
                  <a:lnTo>
                    <a:pt x="3508" y="1205"/>
                  </a:lnTo>
                  <a:cubicBezTo>
                    <a:pt x="3621" y="1205"/>
                    <a:pt x="3712" y="1266"/>
                    <a:pt x="3773" y="1366"/>
                  </a:cubicBezTo>
                  <a:cubicBezTo>
                    <a:pt x="3824" y="1459"/>
                    <a:pt x="3824" y="1572"/>
                    <a:pt x="3773" y="1672"/>
                  </a:cubicBezTo>
                  <a:lnTo>
                    <a:pt x="3467" y="2264"/>
                  </a:lnTo>
                  <a:lnTo>
                    <a:pt x="3773" y="2857"/>
                  </a:lnTo>
                  <a:cubicBezTo>
                    <a:pt x="3824" y="2957"/>
                    <a:pt x="3824" y="3070"/>
                    <a:pt x="3763" y="3163"/>
                  </a:cubicBezTo>
                  <a:cubicBezTo>
                    <a:pt x="3712" y="3263"/>
                    <a:pt x="3611" y="3324"/>
                    <a:pt x="3499" y="3324"/>
                  </a:cubicBezTo>
                  <a:lnTo>
                    <a:pt x="2835" y="3356"/>
                  </a:lnTo>
                  <a:lnTo>
                    <a:pt x="2478" y="3917"/>
                  </a:lnTo>
                  <a:cubicBezTo>
                    <a:pt x="2417" y="4007"/>
                    <a:pt x="2316" y="4059"/>
                    <a:pt x="2204" y="4059"/>
                  </a:cubicBezTo>
                  <a:cubicBezTo>
                    <a:pt x="2091" y="4059"/>
                    <a:pt x="1988" y="4007"/>
                    <a:pt x="1927" y="3907"/>
                  </a:cubicBezTo>
                  <a:lnTo>
                    <a:pt x="1570" y="3346"/>
                  </a:lnTo>
                  <a:lnTo>
                    <a:pt x="909" y="3314"/>
                  </a:lnTo>
                  <a:cubicBezTo>
                    <a:pt x="796" y="3314"/>
                    <a:pt x="703" y="3253"/>
                    <a:pt x="642" y="3150"/>
                  </a:cubicBezTo>
                  <a:cubicBezTo>
                    <a:pt x="591" y="3060"/>
                    <a:pt x="581" y="2947"/>
                    <a:pt x="642" y="2845"/>
                  </a:cubicBezTo>
                  <a:lnTo>
                    <a:pt x="948" y="2255"/>
                  </a:lnTo>
                  <a:lnTo>
                    <a:pt x="642" y="1662"/>
                  </a:lnTo>
                  <a:cubicBezTo>
                    <a:pt x="591" y="1560"/>
                    <a:pt x="591" y="1449"/>
                    <a:pt x="652" y="1356"/>
                  </a:cubicBezTo>
                  <a:cubicBezTo>
                    <a:pt x="703" y="1254"/>
                    <a:pt x="806" y="1192"/>
                    <a:pt x="919" y="1192"/>
                  </a:cubicBezTo>
                  <a:lnTo>
                    <a:pt x="1582" y="1163"/>
                  </a:lnTo>
                  <a:lnTo>
                    <a:pt x="1937" y="602"/>
                  </a:lnTo>
                  <a:cubicBezTo>
                    <a:pt x="1998" y="509"/>
                    <a:pt x="2101" y="458"/>
                    <a:pt x="2214" y="458"/>
                  </a:cubicBezTo>
                  <a:close/>
                  <a:moveTo>
                    <a:pt x="2195" y="0"/>
                  </a:moveTo>
                  <a:cubicBezTo>
                    <a:pt x="1729" y="0"/>
                    <a:pt x="1547" y="362"/>
                    <a:pt x="1325" y="715"/>
                  </a:cubicBezTo>
                  <a:cubicBezTo>
                    <a:pt x="897" y="725"/>
                    <a:pt x="490" y="703"/>
                    <a:pt x="255" y="1121"/>
                  </a:cubicBezTo>
                  <a:cubicBezTo>
                    <a:pt x="11" y="1540"/>
                    <a:pt x="236" y="1878"/>
                    <a:pt x="429" y="2255"/>
                  </a:cubicBezTo>
                  <a:cubicBezTo>
                    <a:pt x="224" y="2622"/>
                    <a:pt x="1" y="2967"/>
                    <a:pt x="246" y="3385"/>
                  </a:cubicBezTo>
                  <a:cubicBezTo>
                    <a:pt x="490" y="3804"/>
                    <a:pt x="887" y="3784"/>
                    <a:pt x="1315" y="3794"/>
                  </a:cubicBezTo>
                  <a:cubicBezTo>
                    <a:pt x="1531" y="4152"/>
                    <a:pt x="1714" y="4519"/>
                    <a:pt x="2204" y="4519"/>
                  </a:cubicBezTo>
                  <a:cubicBezTo>
                    <a:pt x="2684" y="4519"/>
                    <a:pt x="2867" y="4161"/>
                    <a:pt x="3090" y="3804"/>
                  </a:cubicBezTo>
                  <a:cubicBezTo>
                    <a:pt x="3508" y="3794"/>
                    <a:pt x="3917" y="3814"/>
                    <a:pt x="4162" y="3395"/>
                  </a:cubicBezTo>
                  <a:cubicBezTo>
                    <a:pt x="4407" y="2979"/>
                    <a:pt x="4182" y="2641"/>
                    <a:pt x="3988" y="2264"/>
                  </a:cubicBezTo>
                  <a:cubicBezTo>
                    <a:pt x="4182" y="1897"/>
                    <a:pt x="4417" y="1550"/>
                    <a:pt x="4172" y="1131"/>
                  </a:cubicBezTo>
                  <a:cubicBezTo>
                    <a:pt x="3927" y="715"/>
                    <a:pt x="3518" y="735"/>
                    <a:pt x="3100" y="725"/>
                  </a:cubicBezTo>
                  <a:cubicBezTo>
                    <a:pt x="2877" y="367"/>
                    <a:pt x="2703" y="0"/>
                    <a:pt x="2214" y="0"/>
                  </a:cubicBezTo>
                  <a:cubicBezTo>
                    <a:pt x="2207" y="0"/>
                    <a:pt x="2201" y="0"/>
                    <a:pt x="2195" y="0"/>
                  </a:cubicBezTo>
                  <a:close/>
                </a:path>
              </a:pathLst>
            </a:custGeom>
            <a:solidFill>
              <a:srgbClr val="F9B9C8"/>
            </a:solidFill>
            <a:ln cap="flat" cmpd="sng" w="9525">
              <a:solidFill>
                <a:srgbClr val="F9B9C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1" name="Google Shape;2511;p29"/>
            <p:cNvSpPr/>
            <p:nvPr/>
          </p:nvSpPr>
          <p:spPr>
            <a:xfrm>
              <a:off x="1244657" y="2294548"/>
              <a:ext cx="8597" cy="8596"/>
            </a:xfrm>
            <a:custGeom>
              <a:rect b="b" l="l" r="r" t="t"/>
              <a:pathLst>
                <a:path extrusionOk="0" h="459" w="459">
                  <a:moveTo>
                    <a:pt x="0" y="1"/>
                  </a:moveTo>
                  <a:lnTo>
                    <a:pt x="0" y="458"/>
                  </a:lnTo>
                  <a:lnTo>
                    <a:pt x="458" y="458"/>
                  </a:lnTo>
                  <a:lnTo>
                    <a:pt x="458" y="1"/>
                  </a:lnTo>
                  <a:close/>
                </a:path>
              </a:pathLst>
            </a:custGeom>
            <a:solidFill>
              <a:srgbClr val="F9B9C8"/>
            </a:solidFill>
            <a:ln cap="flat" cmpd="sng" w="9525">
              <a:solidFill>
                <a:srgbClr val="F9B9C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12" name="Google Shape;2512;p29"/>
          <p:cNvGrpSpPr/>
          <p:nvPr/>
        </p:nvGrpSpPr>
        <p:grpSpPr>
          <a:xfrm>
            <a:off x="6293581" y="7032118"/>
            <a:ext cx="190174" cy="200223"/>
            <a:chOff x="1172252" y="1815515"/>
            <a:chExt cx="224130" cy="229271"/>
          </a:xfrm>
        </p:grpSpPr>
        <p:sp>
          <p:nvSpPr>
            <p:cNvPr id="2513" name="Google Shape;2513;p29"/>
            <p:cNvSpPr/>
            <p:nvPr/>
          </p:nvSpPr>
          <p:spPr>
            <a:xfrm>
              <a:off x="1172252" y="1815515"/>
              <a:ext cx="224130" cy="229271"/>
            </a:xfrm>
            <a:custGeom>
              <a:rect b="b" l="l" r="r" t="t"/>
              <a:pathLst>
                <a:path extrusionOk="0" h="4519" w="4417">
                  <a:moveTo>
                    <a:pt x="2214" y="458"/>
                  </a:moveTo>
                  <a:cubicBezTo>
                    <a:pt x="2326" y="458"/>
                    <a:pt x="2427" y="509"/>
                    <a:pt x="2488" y="612"/>
                  </a:cubicBezTo>
                  <a:lnTo>
                    <a:pt x="2845" y="1173"/>
                  </a:lnTo>
                  <a:lnTo>
                    <a:pt x="3508" y="1205"/>
                  </a:lnTo>
                  <a:cubicBezTo>
                    <a:pt x="3621" y="1205"/>
                    <a:pt x="3712" y="1266"/>
                    <a:pt x="3773" y="1366"/>
                  </a:cubicBezTo>
                  <a:cubicBezTo>
                    <a:pt x="3824" y="1459"/>
                    <a:pt x="3824" y="1572"/>
                    <a:pt x="3773" y="1672"/>
                  </a:cubicBezTo>
                  <a:lnTo>
                    <a:pt x="3467" y="2264"/>
                  </a:lnTo>
                  <a:lnTo>
                    <a:pt x="3773" y="2857"/>
                  </a:lnTo>
                  <a:cubicBezTo>
                    <a:pt x="3824" y="2957"/>
                    <a:pt x="3824" y="3070"/>
                    <a:pt x="3763" y="3163"/>
                  </a:cubicBezTo>
                  <a:cubicBezTo>
                    <a:pt x="3712" y="3263"/>
                    <a:pt x="3611" y="3324"/>
                    <a:pt x="3499" y="3324"/>
                  </a:cubicBezTo>
                  <a:lnTo>
                    <a:pt x="2835" y="3356"/>
                  </a:lnTo>
                  <a:lnTo>
                    <a:pt x="2478" y="3917"/>
                  </a:lnTo>
                  <a:cubicBezTo>
                    <a:pt x="2417" y="4007"/>
                    <a:pt x="2316" y="4059"/>
                    <a:pt x="2204" y="4059"/>
                  </a:cubicBezTo>
                  <a:cubicBezTo>
                    <a:pt x="2091" y="4059"/>
                    <a:pt x="1988" y="4007"/>
                    <a:pt x="1927" y="3907"/>
                  </a:cubicBezTo>
                  <a:lnTo>
                    <a:pt x="1570" y="3346"/>
                  </a:lnTo>
                  <a:lnTo>
                    <a:pt x="909" y="3314"/>
                  </a:lnTo>
                  <a:cubicBezTo>
                    <a:pt x="796" y="3314"/>
                    <a:pt x="703" y="3253"/>
                    <a:pt x="642" y="3150"/>
                  </a:cubicBezTo>
                  <a:cubicBezTo>
                    <a:pt x="591" y="3060"/>
                    <a:pt x="581" y="2947"/>
                    <a:pt x="642" y="2845"/>
                  </a:cubicBezTo>
                  <a:lnTo>
                    <a:pt x="948" y="2255"/>
                  </a:lnTo>
                  <a:lnTo>
                    <a:pt x="642" y="1662"/>
                  </a:lnTo>
                  <a:cubicBezTo>
                    <a:pt x="591" y="1560"/>
                    <a:pt x="591" y="1449"/>
                    <a:pt x="652" y="1356"/>
                  </a:cubicBezTo>
                  <a:cubicBezTo>
                    <a:pt x="703" y="1254"/>
                    <a:pt x="806" y="1192"/>
                    <a:pt x="919" y="1192"/>
                  </a:cubicBezTo>
                  <a:lnTo>
                    <a:pt x="1582" y="1163"/>
                  </a:lnTo>
                  <a:lnTo>
                    <a:pt x="1937" y="602"/>
                  </a:lnTo>
                  <a:cubicBezTo>
                    <a:pt x="1998" y="509"/>
                    <a:pt x="2101" y="458"/>
                    <a:pt x="2214" y="458"/>
                  </a:cubicBezTo>
                  <a:close/>
                  <a:moveTo>
                    <a:pt x="2195" y="0"/>
                  </a:moveTo>
                  <a:cubicBezTo>
                    <a:pt x="1729" y="0"/>
                    <a:pt x="1547" y="362"/>
                    <a:pt x="1325" y="715"/>
                  </a:cubicBezTo>
                  <a:cubicBezTo>
                    <a:pt x="897" y="725"/>
                    <a:pt x="490" y="703"/>
                    <a:pt x="255" y="1121"/>
                  </a:cubicBezTo>
                  <a:cubicBezTo>
                    <a:pt x="11" y="1540"/>
                    <a:pt x="236" y="1878"/>
                    <a:pt x="429" y="2255"/>
                  </a:cubicBezTo>
                  <a:cubicBezTo>
                    <a:pt x="224" y="2622"/>
                    <a:pt x="1" y="2967"/>
                    <a:pt x="246" y="3385"/>
                  </a:cubicBezTo>
                  <a:cubicBezTo>
                    <a:pt x="490" y="3804"/>
                    <a:pt x="887" y="3784"/>
                    <a:pt x="1315" y="3794"/>
                  </a:cubicBezTo>
                  <a:cubicBezTo>
                    <a:pt x="1531" y="4152"/>
                    <a:pt x="1714" y="4519"/>
                    <a:pt x="2204" y="4519"/>
                  </a:cubicBezTo>
                  <a:cubicBezTo>
                    <a:pt x="2684" y="4519"/>
                    <a:pt x="2867" y="4161"/>
                    <a:pt x="3090" y="3804"/>
                  </a:cubicBezTo>
                  <a:cubicBezTo>
                    <a:pt x="3508" y="3794"/>
                    <a:pt x="3917" y="3814"/>
                    <a:pt x="4162" y="3395"/>
                  </a:cubicBezTo>
                  <a:cubicBezTo>
                    <a:pt x="4407" y="2979"/>
                    <a:pt x="4182" y="2641"/>
                    <a:pt x="3988" y="2264"/>
                  </a:cubicBezTo>
                  <a:cubicBezTo>
                    <a:pt x="4182" y="1897"/>
                    <a:pt x="4417" y="1550"/>
                    <a:pt x="4172" y="1131"/>
                  </a:cubicBezTo>
                  <a:cubicBezTo>
                    <a:pt x="3927" y="715"/>
                    <a:pt x="3518" y="735"/>
                    <a:pt x="3100" y="725"/>
                  </a:cubicBezTo>
                  <a:cubicBezTo>
                    <a:pt x="2877" y="367"/>
                    <a:pt x="2703" y="0"/>
                    <a:pt x="2214" y="0"/>
                  </a:cubicBezTo>
                  <a:cubicBezTo>
                    <a:pt x="2207" y="0"/>
                    <a:pt x="2201" y="0"/>
                    <a:pt x="2195" y="0"/>
                  </a:cubicBezTo>
                  <a:close/>
                </a:path>
              </a:pathLst>
            </a:custGeom>
            <a:solidFill>
              <a:srgbClr val="F9B9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4" name="Google Shape;2514;p29"/>
            <p:cNvSpPr/>
            <p:nvPr/>
          </p:nvSpPr>
          <p:spPr>
            <a:xfrm>
              <a:off x="1296969" y="1895219"/>
              <a:ext cx="23291" cy="23287"/>
            </a:xfrm>
            <a:custGeom>
              <a:rect b="b" l="l" r="r" t="t"/>
              <a:pathLst>
                <a:path extrusionOk="0" h="459" w="459">
                  <a:moveTo>
                    <a:pt x="0" y="1"/>
                  </a:moveTo>
                  <a:lnTo>
                    <a:pt x="0" y="458"/>
                  </a:lnTo>
                  <a:lnTo>
                    <a:pt x="458" y="458"/>
                  </a:lnTo>
                  <a:lnTo>
                    <a:pt x="458" y="1"/>
                  </a:lnTo>
                  <a:close/>
                </a:path>
              </a:pathLst>
            </a:custGeom>
            <a:solidFill>
              <a:srgbClr val="F9B9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15" name="Google Shape;2515;p29"/>
          <p:cNvGrpSpPr/>
          <p:nvPr/>
        </p:nvGrpSpPr>
        <p:grpSpPr>
          <a:xfrm>
            <a:off x="6587144" y="7172853"/>
            <a:ext cx="70197" cy="73907"/>
            <a:chOff x="1670646" y="2312753"/>
            <a:chExt cx="82730" cy="84630"/>
          </a:xfrm>
        </p:grpSpPr>
        <p:sp>
          <p:nvSpPr>
            <p:cNvPr id="2516" name="Google Shape;2516;p29"/>
            <p:cNvSpPr/>
            <p:nvPr/>
          </p:nvSpPr>
          <p:spPr>
            <a:xfrm>
              <a:off x="1670646" y="2312753"/>
              <a:ext cx="82730" cy="84630"/>
            </a:xfrm>
            <a:custGeom>
              <a:rect b="b" l="l" r="r" t="t"/>
              <a:pathLst>
                <a:path extrusionOk="0" h="4519" w="4417">
                  <a:moveTo>
                    <a:pt x="2214" y="458"/>
                  </a:moveTo>
                  <a:cubicBezTo>
                    <a:pt x="2326" y="458"/>
                    <a:pt x="2427" y="509"/>
                    <a:pt x="2488" y="612"/>
                  </a:cubicBezTo>
                  <a:lnTo>
                    <a:pt x="2845" y="1173"/>
                  </a:lnTo>
                  <a:lnTo>
                    <a:pt x="3508" y="1205"/>
                  </a:lnTo>
                  <a:cubicBezTo>
                    <a:pt x="3621" y="1205"/>
                    <a:pt x="3712" y="1266"/>
                    <a:pt x="3773" y="1366"/>
                  </a:cubicBezTo>
                  <a:cubicBezTo>
                    <a:pt x="3824" y="1459"/>
                    <a:pt x="3824" y="1572"/>
                    <a:pt x="3773" y="1672"/>
                  </a:cubicBezTo>
                  <a:lnTo>
                    <a:pt x="3467" y="2264"/>
                  </a:lnTo>
                  <a:lnTo>
                    <a:pt x="3773" y="2857"/>
                  </a:lnTo>
                  <a:cubicBezTo>
                    <a:pt x="3824" y="2957"/>
                    <a:pt x="3824" y="3070"/>
                    <a:pt x="3763" y="3163"/>
                  </a:cubicBezTo>
                  <a:cubicBezTo>
                    <a:pt x="3712" y="3263"/>
                    <a:pt x="3611" y="3324"/>
                    <a:pt x="3499" y="3324"/>
                  </a:cubicBezTo>
                  <a:lnTo>
                    <a:pt x="2835" y="3356"/>
                  </a:lnTo>
                  <a:lnTo>
                    <a:pt x="2478" y="3917"/>
                  </a:lnTo>
                  <a:cubicBezTo>
                    <a:pt x="2417" y="4007"/>
                    <a:pt x="2316" y="4059"/>
                    <a:pt x="2204" y="4059"/>
                  </a:cubicBezTo>
                  <a:cubicBezTo>
                    <a:pt x="2091" y="4059"/>
                    <a:pt x="1988" y="4007"/>
                    <a:pt x="1927" y="3907"/>
                  </a:cubicBezTo>
                  <a:lnTo>
                    <a:pt x="1570" y="3346"/>
                  </a:lnTo>
                  <a:lnTo>
                    <a:pt x="909" y="3314"/>
                  </a:lnTo>
                  <a:cubicBezTo>
                    <a:pt x="796" y="3314"/>
                    <a:pt x="703" y="3253"/>
                    <a:pt x="642" y="3150"/>
                  </a:cubicBezTo>
                  <a:cubicBezTo>
                    <a:pt x="591" y="3060"/>
                    <a:pt x="581" y="2947"/>
                    <a:pt x="642" y="2845"/>
                  </a:cubicBezTo>
                  <a:lnTo>
                    <a:pt x="948" y="2255"/>
                  </a:lnTo>
                  <a:lnTo>
                    <a:pt x="642" y="1662"/>
                  </a:lnTo>
                  <a:cubicBezTo>
                    <a:pt x="591" y="1560"/>
                    <a:pt x="591" y="1449"/>
                    <a:pt x="652" y="1356"/>
                  </a:cubicBezTo>
                  <a:cubicBezTo>
                    <a:pt x="703" y="1254"/>
                    <a:pt x="806" y="1192"/>
                    <a:pt x="919" y="1192"/>
                  </a:cubicBezTo>
                  <a:lnTo>
                    <a:pt x="1582" y="1163"/>
                  </a:lnTo>
                  <a:lnTo>
                    <a:pt x="1937" y="602"/>
                  </a:lnTo>
                  <a:cubicBezTo>
                    <a:pt x="1998" y="509"/>
                    <a:pt x="2101" y="458"/>
                    <a:pt x="2214" y="458"/>
                  </a:cubicBezTo>
                  <a:close/>
                  <a:moveTo>
                    <a:pt x="2195" y="0"/>
                  </a:moveTo>
                  <a:cubicBezTo>
                    <a:pt x="1729" y="0"/>
                    <a:pt x="1547" y="362"/>
                    <a:pt x="1325" y="715"/>
                  </a:cubicBezTo>
                  <a:cubicBezTo>
                    <a:pt x="897" y="725"/>
                    <a:pt x="490" y="703"/>
                    <a:pt x="255" y="1121"/>
                  </a:cubicBezTo>
                  <a:cubicBezTo>
                    <a:pt x="11" y="1540"/>
                    <a:pt x="236" y="1878"/>
                    <a:pt x="429" y="2255"/>
                  </a:cubicBezTo>
                  <a:cubicBezTo>
                    <a:pt x="224" y="2622"/>
                    <a:pt x="1" y="2967"/>
                    <a:pt x="246" y="3385"/>
                  </a:cubicBezTo>
                  <a:cubicBezTo>
                    <a:pt x="490" y="3804"/>
                    <a:pt x="887" y="3784"/>
                    <a:pt x="1315" y="3794"/>
                  </a:cubicBezTo>
                  <a:cubicBezTo>
                    <a:pt x="1531" y="4152"/>
                    <a:pt x="1714" y="4519"/>
                    <a:pt x="2204" y="4519"/>
                  </a:cubicBezTo>
                  <a:cubicBezTo>
                    <a:pt x="2684" y="4519"/>
                    <a:pt x="2867" y="4161"/>
                    <a:pt x="3090" y="3804"/>
                  </a:cubicBezTo>
                  <a:cubicBezTo>
                    <a:pt x="3508" y="3794"/>
                    <a:pt x="3917" y="3814"/>
                    <a:pt x="4162" y="3395"/>
                  </a:cubicBezTo>
                  <a:cubicBezTo>
                    <a:pt x="4407" y="2979"/>
                    <a:pt x="4182" y="2641"/>
                    <a:pt x="3988" y="2264"/>
                  </a:cubicBezTo>
                  <a:cubicBezTo>
                    <a:pt x="4182" y="1897"/>
                    <a:pt x="4417" y="1550"/>
                    <a:pt x="4172" y="1131"/>
                  </a:cubicBezTo>
                  <a:cubicBezTo>
                    <a:pt x="3927" y="715"/>
                    <a:pt x="3518" y="735"/>
                    <a:pt x="3100" y="725"/>
                  </a:cubicBezTo>
                  <a:cubicBezTo>
                    <a:pt x="2877" y="367"/>
                    <a:pt x="2703" y="0"/>
                    <a:pt x="2214" y="0"/>
                  </a:cubicBezTo>
                  <a:cubicBezTo>
                    <a:pt x="2207" y="0"/>
                    <a:pt x="2201" y="0"/>
                    <a:pt x="2195" y="0"/>
                  </a:cubicBezTo>
                  <a:close/>
                </a:path>
              </a:pathLst>
            </a:custGeom>
            <a:solidFill>
              <a:srgbClr val="F9B9C8"/>
            </a:solidFill>
            <a:ln cap="flat" cmpd="sng" w="9525">
              <a:solidFill>
                <a:srgbClr val="F9B9C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7" name="Google Shape;2517;p29"/>
            <p:cNvSpPr/>
            <p:nvPr/>
          </p:nvSpPr>
          <p:spPr>
            <a:xfrm>
              <a:off x="1716682" y="2342173"/>
              <a:ext cx="8597" cy="8596"/>
            </a:xfrm>
            <a:custGeom>
              <a:rect b="b" l="l" r="r" t="t"/>
              <a:pathLst>
                <a:path extrusionOk="0" h="459" w="459">
                  <a:moveTo>
                    <a:pt x="0" y="1"/>
                  </a:moveTo>
                  <a:lnTo>
                    <a:pt x="0" y="458"/>
                  </a:lnTo>
                  <a:lnTo>
                    <a:pt x="458" y="458"/>
                  </a:lnTo>
                  <a:lnTo>
                    <a:pt x="458" y="1"/>
                  </a:lnTo>
                  <a:close/>
                </a:path>
              </a:pathLst>
            </a:custGeom>
            <a:solidFill>
              <a:srgbClr val="F9B9C8"/>
            </a:solidFill>
            <a:ln cap="flat" cmpd="sng" w="9525">
              <a:solidFill>
                <a:srgbClr val="F9B9C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18" name="Google Shape;2518;p29"/>
          <p:cNvGrpSpPr/>
          <p:nvPr/>
        </p:nvGrpSpPr>
        <p:grpSpPr>
          <a:xfrm>
            <a:off x="4873353" y="7291670"/>
            <a:ext cx="70197" cy="73907"/>
            <a:chOff x="1568496" y="2262378"/>
            <a:chExt cx="82730" cy="84630"/>
          </a:xfrm>
        </p:grpSpPr>
        <p:sp>
          <p:nvSpPr>
            <p:cNvPr id="2519" name="Google Shape;2519;p29"/>
            <p:cNvSpPr/>
            <p:nvPr/>
          </p:nvSpPr>
          <p:spPr>
            <a:xfrm>
              <a:off x="1568496" y="2262378"/>
              <a:ext cx="82730" cy="84630"/>
            </a:xfrm>
            <a:custGeom>
              <a:rect b="b" l="l" r="r" t="t"/>
              <a:pathLst>
                <a:path extrusionOk="0" h="4519" w="4417">
                  <a:moveTo>
                    <a:pt x="2214" y="458"/>
                  </a:moveTo>
                  <a:cubicBezTo>
                    <a:pt x="2326" y="458"/>
                    <a:pt x="2427" y="509"/>
                    <a:pt x="2488" y="612"/>
                  </a:cubicBezTo>
                  <a:lnTo>
                    <a:pt x="2845" y="1173"/>
                  </a:lnTo>
                  <a:lnTo>
                    <a:pt x="3508" y="1205"/>
                  </a:lnTo>
                  <a:cubicBezTo>
                    <a:pt x="3621" y="1205"/>
                    <a:pt x="3712" y="1266"/>
                    <a:pt x="3773" y="1366"/>
                  </a:cubicBezTo>
                  <a:cubicBezTo>
                    <a:pt x="3824" y="1459"/>
                    <a:pt x="3824" y="1572"/>
                    <a:pt x="3773" y="1672"/>
                  </a:cubicBezTo>
                  <a:lnTo>
                    <a:pt x="3467" y="2264"/>
                  </a:lnTo>
                  <a:lnTo>
                    <a:pt x="3773" y="2857"/>
                  </a:lnTo>
                  <a:cubicBezTo>
                    <a:pt x="3824" y="2957"/>
                    <a:pt x="3824" y="3070"/>
                    <a:pt x="3763" y="3163"/>
                  </a:cubicBezTo>
                  <a:cubicBezTo>
                    <a:pt x="3712" y="3263"/>
                    <a:pt x="3611" y="3324"/>
                    <a:pt x="3499" y="3324"/>
                  </a:cubicBezTo>
                  <a:lnTo>
                    <a:pt x="2835" y="3356"/>
                  </a:lnTo>
                  <a:lnTo>
                    <a:pt x="2478" y="3917"/>
                  </a:lnTo>
                  <a:cubicBezTo>
                    <a:pt x="2417" y="4007"/>
                    <a:pt x="2316" y="4059"/>
                    <a:pt x="2204" y="4059"/>
                  </a:cubicBezTo>
                  <a:cubicBezTo>
                    <a:pt x="2091" y="4059"/>
                    <a:pt x="1988" y="4007"/>
                    <a:pt x="1927" y="3907"/>
                  </a:cubicBezTo>
                  <a:lnTo>
                    <a:pt x="1570" y="3346"/>
                  </a:lnTo>
                  <a:lnTo>
                    <a:pt x="909" y="3314"/>
                  </a:lnTo>
                  <a:cubicBezTo>
                    <a:pt x="796" y="3314"/>
                    <a:pt x="703" y="3253"/>
                    <a:pt x="642" y="3150"/>
                  </a:cubicBezTo>
                  <a:cubicBezTo>
                    <a:pt x="591" y="3060"/>
                    <a:pt x="581" y="2947"/>
                    <a:pt x="642" y="2845"/>
                  </a:cubicBezTo>
                  <a:lnTo>
                    <a:pt x="948" y="2255"/>
                  </a:lnTo>
                  <a:lnTo>
                    <a:pt x="642" y="1662"/>
                  </a:lnTo>
                  <a:cubicBezTo>
                    <a:pt x="591" y="1560"/>
                    <a:pt x="591" y="1449"/>
                    <a:pt x="652" y="1356"/>
                  </a:cubicBezTo>
                  <a:cubicBezTo>
                    <a:pt x="703" y="1254"/>
                    <a:pt x="806" y="1192"/>
                    <a:pt x="919" y="1192"/>
                  </a:cubicBezTo>
                  <a:lnTo>
                    <a:pt x="1582" y="1163"/>
                  </a:lnTo>
                  <a:lnTo>
                    <a:pt x="1937" y="602"/>
                  </a:lnTo>
                  <a:cubicBezTo>
                    <a:pt x="1998" y="509"/>
                    <a:pt x="2101" y="458"/>
                    <a:pt x="2214" y="458"/>
                  </a:cubicBezTo>
                  <a:close/>
                  <a:moveTo>
                    <a:pt x="2195" y="0"/>
                  </a:moveTo>
                  <a:cubicBezTo>
                    <a:pt x="1729" y="0"/>
                    <a:pt x="1547" y="362"/>
                    <a:pt x="1325" y="715"/>
                  </a:cubicBezTo>
                  <a:cubicBezTo>
                    <a:pt x="897" y="725"/>
                    <a:pt x="490" y="703"/>
                    <a:pt x="255" y="1121"/>
                  </a:cubicBezTo>
                  <a:cubicBezTo>
                    <a:pt x="11" y="1540"/>
                    <a:pt x="236" y="1878"/>
                    <a:pt x="429" y="2255"/>
                  </a:cubicBezTo>
                  <a:cubicBezTo>
                    <a:pt x="224" y="2622"/>
                    <a:pt x="1" y="2967"/>
                    <a:pt x="246" y="3385"/>
                  </a:cubicBezTo>
                  <a:cubicBezTo>
                    <a:pt x="490" y="3804"/>
                    <a:pt x="887" y="3784"/>
                    <a:pt x="1315" y="3794"/>
                  </a:cubicBezTo>
                  <a:cubicBezTo>
                    <a:pt x="1531" y="4152"/>
                    <a:pt x="1714" y="4519"/>
                    <a:pt x="2204" y="4519"/>
                  </a:cubicBezTo>
                  <a:cubicBezTo>
                    <a:pt x="2684" y="4519"/>
                    <a:pt x="2867" y="4161"/>
                    <a:pt x="3090" y="3804"/>
                  </a:cubicBezTo>
                  <a:cubicBezTo>
                    <a:pt x="3508" y="3794"/>
                    <a:pt x="3917" y="3814"/>
                    <a:pt x="4162" y="3395"/>
                  </a:cubicBezTo>
                  <a:cubicBezTo>
                    <a:pt x="4407" y="2979"/>
                    <a:pt x="4182" y="2641"/>
                    <a:pt x="3988" y="2264"/>
                  </a:cubicBezTo>
                  <a:cubicBezTo>
                    <a:pt x="4182" y="1897"/>
                    <a:pt x="4417" y="1550"/>
                    <a:pt x="4172" y="1131"/>
                  </a:cubicBezTo>
                  <a:cubicBezTo>
                    <a:pt x="3927" y="715"/>
                    <a:pt x="3518" y="735"/>
                    <a:pt x="3100" y="725"/>
                  </a:cubicBezTo>
                  <a:cubicBezTo>
                    <a:pt x="2877" y="367"/>
                    <a:pt x="2703" y="0"/>
                    <a:pt x="2214" y="0"/>
                  </a:cubicBezTo>
                  <a:cubicBezTo>
                    <a:pt x="2207" y="0"/>
                    <a:pt x="2201" y="0"/>
                    <a:pt x="2195" y="0"/>
                  </a:cubicBezTo>
                  <a:close/>
                </a:path>
              </a:pathLst>
            </a:custGeom>
            <a:solidFill>
              <a:srgbClr val="F9B9C8"/>
            </a:solidFill>
            <a:ln cap="flat" cmpd="sng" w="9525">
              <a:solidFill>
                <a:srgbClr val="F9B9C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0" name="Google Shape;2520;p29"/>
            <p:cNvSpPr/>
            <p:nvPr/>
          </p:nvSpPr>
          <p:spPr>
            <a:xfrm>
              <a:off x="1614532" y="2291798"/>
              <a:ext cx="8597" cy="8596"/>
            </a:xfrm>
            <a:custGeom>
              <a:rect b="b" l="l" r="r" t="t"/>
              <a:pathLst>
                <a:path extrusionOk="0" h="459" w="459">
                  <a:moveTo>
                    <a:pt x="0" y="1"/>
                  </a:moveTo>
                  <a:lnTo>
                    <a:pt x="0" y="458"/>
                  </a:lnTo>
                  <a:lnTo>
                    <a:pt x="458" y="458"/>
                  </a:lnTo>
                  <a:lnTo>
                    <a:pt x="458" y="1"/>
                  </a:lnTo>
                  <a:close/>
                </a:path>
              </a:pathLst>
            </a:custGeom>
            <a:solidFill>
              <a:srgbClr val="F9B9C8"/>
            </a:solidFill>
            <a:ln cap="flat" cmpd="sng" w="9525">
              <a:solidFill>
                <a:srgbClr val="F9B9C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21" name="Google Shape;2521;p29"/>
          <p:cNvGrpSpPr/>
          <p:nvPr/>
        </p:nvGrpSpPr>
        <p:grpSpPr>
          <a:xfrm>
            <a:off x="455192" y="6758151"/>
            <a:ext cx="1543470" cy="1173072"/>
            <a:chOff x="214131" y="2553897"/>
            <a:chExt cx="255893" cy="161274"/>
          </a:xfrm>
        </p:grpSpPr>
        <p:sp>
          <p:nvSpPr>
            <p:cNvPr id="2522" name="Google Shape;2522;p29"/>
            <p:cNvSpPr/>
            <p:nvPr/>
          </p:nvSpPr>
          <p:spPr>
            <a:xfrm>
              <a:off x="214131" y="2555222"/>
              <a:ext cx="255893" cy="159949"/>
            </a:xfrm>
            <a:custGeom>
              <a:rect b="b" l="l" r="r" t="t"/>
              <a:pathLst>
                <a:path extrusionOk="0" h="16181" w="25887">
                  <a:moveTo>
                    <a:pt x="9486" y="1"/>
                  </a:moveTo>
                  <a:cubicBezTo>
                    <a:pt x="9225" y="1"/>
                    <a:pt x="8960" y="22"/>
                    <a:pt x="8691" y="70"/>
                  </a:cubicBezTo>
                  <a:cubicBezTo>
                    <a:pt x="4978" y="559"/>
                    <a:pt x="1683" y="3641"/>
                    <a:pt x="1451" y="7046"/>
                  </a:cubicBezTo>
                  <a:cubicBezTo>
                    <a:pt x="1368" y="7915"/>
                    <a:pt x="1439" y="8791"/>
                    <a:pt x="1133" y="9628"/>
                  </a:cubicBezTo>
                  <a:cubicBezTo>
                    <a:pt x="736" y="10617"/>
                    <a:pt x="166" y="11586"/>
                    <a:pt x="124" y="12666"/>
                  </a:cubicBezTo>
                  <a:cubicBezTo>
                    <a:pt x="1" y="15019"/>
                    <a:pt x="2656" y="16180"/>
                    <a:pt x="4952" y="16180"/>
                  </a:cubicBezTo>
                  <a:cubicBezTo>
                    <a:pt x="5113" y="16180"/>
                    <a:pt x="5272" y="16175"/>
                    <a:pt x="5428" y="16163"/>
                  </a:cubicBezTo>
                  <a:cubicBezTo>
                    <a:pt x="7436" y="16144"/>
                    <a:pt x="9577" y="15960"/>
                    <a:pt x="11638" y="15828"/>
                  </a:cubicBezTo>
                  <a:cubicBezTo>
                    <a:pt x="13036" y="15767"/>
                    <a:pt x="14443" y="15828"/>
                    <a:pt x="15831" y="15593"/>
                  </a:cubicBezTo>
                  <a:cubicBezTo>
                    <a:pt x="19796" y="14981"/>
                    <a:pt x="23603" y="12524"/>
                    <a:pt x="24814" y="8974"/>
                  </a:cubicBezTo>
                  <a:cubicBezTo>
                    <a:pt x="25886" y="5699"/>
                    <a:pt x="23713" y="1866"/>
                    <a:pt x="19919" y="1161"/>
                  </a:cubicBezTo>
                  <a:cubicBezTo>
                    <a:pt x="18936" y="897"/>
                    <a:pt x="17934" y="836"/>
                    <a:pt x="16928" y="836"/>
                  </a:cubicBezTo>
                  <a:cubicBezTo>
                    <a:pt x="16072" y="836"/>
                    <a:pt x="15214" y="880"/>
                    <a:pt x="14362" y="880"/>
                  </a:cubicBezTo>
                  <a:cubicBezTo>
                    <a:pt x="14253" y="880"/>
                    <a:pt x="14144" y="879"/>
                    <a:pt x="14035" y="878"/>
                  </a:cubicBezTo>
                  <a:cubicBezTo>
                    <a:pt x="12489" y="745"/>
                    <a:pt x="11048" y="1"/>
                    <a:pt x="9486" y="1"/>
                  </a:cubicBezTo>
                  <a:close/>
                </a:path>
              </a:pathLst>
            </a:custGeom>
            <a:solidFill>
              <a:srgbClr val="F9B9C8">
                <a:alpha val="11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3" name="Google Shape;2523;p29"/>
            <p:cNvSpPr/>
            <p:nvPr/>
          </p:nvSpPr>
          <p:spPr>
            <a:xfrm rot="-1781368">
              <a:off x="399675" y="2693110"/>
              <a:ext cx="50259" cy="11868"/>
            </a:xfrm>
            <a:custGeom>
              <a:rect b="b" l="l" r="r" t="t"/>
              <a:pathLst>
                <a:path extrusionOk="0" h="974" w="5806">
                  <a:moveTo>
                    <a:pt x="1696" y="1"/>
                  </a:moveTo>
                  <a:cubicBezTo>
                    <a:pt x="1311" y="1"/>
                    <a:pt x="0" y="125"/>
                    <a:pt x="440" y="694"/>
                  </a:cubicBezTo>
                  <a:cubicBezTo>
                    <a:pt x="1061" y="920"/>
                    <a:pt x="1744" y="973"/>
                    <a:pt x="2433" y="973"/>
                  </a:cubicBezTo>
                  <a:cubicBezTo>
                    <a:pt x="3024" y="973"/>
                    <a:pt x="3620" y="934"/>
                    <a:pt x="4185" y="929"/>
                  </a:cubicBezTo>
                  <a:cubicBezTo>
                    <a:pt x="4592" y="919"/>
                    <a:pt x="5806" y="591"/>
                    <a:pt x="5062" y="175"/>
                  </a:cubicBezTo>
                  <a:cubicBezTo>
                    <a:pt x="4837" y="66"/>
                    <a:pt x="4605" y="43"/>
                    <a:pt x="4370" y="43"/>
                  </a:cubicBezTo>
                  <a:cubicBezTo>
                    <a:pt x="4251" y="43"/>
                    <a:pt x="4132" y="49"/>
                    <a:pt x="4011" y="53"/>
                  </a:cubicBezTo>
                  <a:cubicBezTo>
                    <a:pt x="3852" y="60"/>
                    <a:pt x="3703" y="64"/>
                    <a:pt x="3559" y="64"/>
                  </a:cubicBezTo>
                  <a:cubicBezTo>
                    <a:pt x="2959" y="64"/>
                    <a:pt x="2461" y="9"/>
                    <a:pt x="1738" y="2"/>
                  </a:cubicBezTo>
                  <a:cubicBezTo>
                    <a:pt x="1725" y="1"/>
                    <a:pt x="1711" y="1"/>
                    <a:pt x="1696" y="1"/>
                  </a:cubicBezTo>
                  <a:close/>
                </a:path>
              </a:pathLst>
            </a:custGeom>
            <a:solidFill>
              <a:srgbClr val="F9B9C8">
                <a:alpha val="11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4" name="Google Shape;2524;p29"/>
            <p:cNvSpPr/>
            <p:nvPr/>
          </p:nvSpPr>
          <p:spPr>
            <a:xfrm>
              <a:off x="247400" y="2553897"/>
              <a:ext cx="36604" cy="16439"/>
            </a:xfrm>
            <a:custGeom>
              <a:rect b="b" l="l" r="r" t="t"/>
              <a:pathLst>
                <a:path extrusionOk="0" h="1663" w="3703">
                  <a:moveTo>
                    <a:pt x="2355" y="0"/>
                  </a:moveTo>
                  <a:cubicBezTo>
                    <a:pt x="1551" y="0"/>
                    <a:pt x="1" y="1644"/>
                    <a:pt x="910" y="1663"/>
                  </a:cubicBezTo>
                  <a:cubicBezTo>
                    <a:pt x="1245" y="1408"/>
                    <a:pt x="1499" y="1083"/>
                    <a:pt x="1940" y="950"/>
                  </a:cubicBezTo>
                  <a:cubicBezTo>
                    <a:pt x="2501" y="828"/>
                    <a:pt x="3702" y="165"/>
                    <a:pt x="2459" y="10"/>
                  </a:cubicBezTo>
                  <a:cubicBezTo>
                    <a:pt x="2426" y="3"/>
                    <a:pt x="2391" y="0"/>
                    <a:pt x="2355" y="0"/>
                  </a:cubicBezTo>
                  <a:close/>
                </a:path>
              </a:pathLst>
            </a:custGeom>
            <a:solidFill>
              <a:srgbClr val="F9B9C8">
                <a:alpha val="11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5" name="Google Shape;2525;p29"/>
            <p:cNvSpPr/>
            <p:nvPr/>
          </p:nvSpPr>
          <p:spPr>
            <a:xfrm>
              <a:off x="247697" y="2570986"/>
              <a:ext cx="7424" cy="6307"/>
            </a:xfrm>
            <a:custGeom>
              <a:rect b="b" l="l" r="r" t="t"/>
              <a:pathLst>
                <a:path extrusionOk="0" h="638" w="751">
                  <a:moveTo>
                    <a:pt x="321" y="0"/>
                  </a:moveTo>
                  <a:cubicBezTo>
                    <a:pt x="133" y="0"/>
                    <a:pt x="1" y="235"/>
                    <a:pt x="1" y="394"/>
                  </a:cubicBezTo>
                  <a:cubicBezTo>
                    <a:pt x="18" y="570"/>
                    <a:pt x="96" y="638"/>
                    <a:pt x="189" y="638"/>
                  </a:cubicBezTo>
                  <a:cubicBezTo>
                    <a:pt x="422" y="638"/>
                    <a:pt x="751" y="212"/>
                    <a:pt x="451" y="36"/>
                  </a:cubicBezTo>
                  <a:cubicBezTo>
                    <a:pt x="406" y="11"/>
                    <a:pt x="362" y="0"/>
                    <a:pt x="321" y="0"/>
                  </a:cubicBezTo>
                  <a:close/>
                </a:path>
              </a:pathLst>
            </a:custGeom>
            <a:solidFill>
              <a:srgbClr val="F9B9C8">
                <a:alpha val="11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26" name="Google Shape;2526;p29"/>
          <p:cNvGrpSpPr/>
          <p:nvPr/>
        </p:nvGrpSpPr>
        <p:grpSpPr>
          <a:xfrm>
            <a:off x="2139015" y="6794907"/>
            <a:ext cx="1543470" cy="1173072"/>
            <a:chOff x="214131" y="2558950"/>
            <a:chExt cx="255893" cy="161274"/>
          </a:xfrm>
        </p:grpSpPr>
        <p:sp>
          <p:nvSpPr>
            <p:cNvPr id="2527" name="Google Shape;2527;p29"/>
            <p:cNvSpPr/>
            <p:nvPr/>
          </p:nvSpPr>
          <p:spPr>
            <a:xfrm>
              <a:off x="214131" y="2560275"/>
              <a:ext cx="255893" cy="159949"/>
            </a:xfrm>
            <a:custGeom>
              <a:rect b="b" l="l" r="r" t="t"/>
              <a:pathLst>
                <a:path extrusionOk="0" h="16181" w="25887">
                  <a:moveTo>
                    <a:pt x="9486" y="1"/>
                  </a:moveTo>
                  <a:cubicBezTo>
                    <a:pt x="9225" y="1"/>
                    <a:pt x="8960" y="22"/>
                    <a:pt x="8691" y="70"/>
                  </a:cubicBezTo>
                  <a:cubicBezTo>
                    <a:pt x="4978" y="559"/>
                    <a:pt x="1683" y="3641"/>
                    <a:pt x="1451" y="7046"/>
                  </a:cubicBezTo>
                  <a:cubicBezTo>
                    <a:pt x="1368" y="7915"/>
                    <a:pt x="1439" y="8791"/>
                    <a:pt x="1133" y="9628"/>
                  </a:cubicBezTo>
                  <a:cubicBezTo>
                    <a:pt x="736" y="10617"/>
                    <a:pt x="166" y="11586"/>
                    <a:pt x="124" y="12666"/>
                  </a:cubicBezTo>
                  <a:cubicBezTo>
                    <a:pt x="1" y="15019"/>
                    <a:pt x="2656" y="16180"/>
                    <a:pt x="4952" y="16180"/>
                  </a:cubicBezTo>
                  <a:cubicBezTo>
                    <a:pt x="5113" y="16180"/>
                    <a:pt x="5272" y="16175"/>
                    <a:pt x="5428" y="16163"/>
                  </a:cubicBezTo>
                  <a:cubicBezTo>
                    <a:pt x="7436" y="16144"/>
                    <a:pt x="9577" y="15960"/>
                    <a:pt x="11638" y="15828"/>
                  </a:cubicBezTo>
                  <a:cubicBezTo>
                    <a:pt x="13036" y="15767"/>
                    <a:pt x="14443" y="15828"/>
                    <a:pt x="15831" y="15593"/>
                  </a:cubicBezTo>
                  <a:cubicBezTo>
                    <a:pt x="19796" y="14981"/>
                    <a:pt x="23603" y="12524"/>
                    <a:pt x="24814" y="8974"/>
                  </a:cubicBezTo>
                  <a:cubicBezTo>
                    <a:pt x="25886" y="5699"/>
                    <a:pt x="23713" y="1866"/>
                    <a:pt x="19919" y="1161"/>
                  </a:cubicBezTo>
                  <a:cubicBezTo>
                    <a:pt x="18936" y="897"/>
                    <a:pt x="17934" y="836"/>
                    <a:pt x="16928" y="836"/>
                  </a:cubicBezTo>
                  <a:cubicBezTo>
                    <a:pt x="16072" y="836"/>
                    <a:pt x="15214" y="880"/>
                    <a:pt x="14362" y="880"/>
                  </a:cubicBezTo>
                  <a:cubicBezTo>
                    <a:pt x="14253" y="880"/>
                    <a:pt x="14144" y="879"/>
                    <a:pt x="14035" y="878"/>
                  </a:cubicBezTo>
                  <a:cubicBezTo>
                    <a:pt x="12489" y="745"/>
                    <a:pt x="11048" y="1"/>
                    <a:pt x="9486" y="1"/>
                  </a:cubicBezTo>
                  <a:close/>
                </a:path>
              </a:pathLst>
            </a:custGeom>
            <a:solidFill>
              <a:srgbClr val="F9B9C8">
                <a:alpha val="11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8" name="Google Shape;2528;p29"/>
            <p:cNvSpPr/>
            <p:nvPr/>
          </p:nvSpPr>
          <p:spPr>
            <a:xfrm rot="-1781368">
              <a:off x="399675" y="2698163"/>
              <a:ext cx="50259" cy="11868"/>
            </a:xfrm>
            <a:custGeom>
              <a:rect b="b" l="l" r="r" t="t"/>
              <a:pathLst>
                <a:path extrusionOk="0" h="974" w="5806">
                  <a:moveTo>
                    <a:pt x="1696" y="1"/>
                  </a:moveTo>
                  <a:cubicBezTo>
                    <a:pt x="1311" y="1"/>
                    <a:pt x="0" y="125"/>
                    <a:pt x="440" y="694"/>
                  </a:cubicBezTo>
                  <a:cubicBezTo>
                    <a:pt x="1061" y="920"/>
                    <a:pt x="1744" y="973"/>
                    <a:pt x="2433" y="973"/>
                  </a:cubicBezTo>
                  <a:cubicBezTo>
                    <a:pt x="3024" y="973"/>
                    <a:pt x="3620" y="934"/>
                    <a:pt x="4185" y="929"/>
                  </a:cubicBezTo>
                  <a:cubicBezTo>
                    <a:pt x="4592" y="919"/>
                    <a:pt x="5806" y="591"/>
                    <a:pt x="5062" y="175"/>
                  </a:cubicBezTo>
                  <a:cubicBezTo>
                    <a:pt x="4837" y="66"/>
                    <a:pt x="4605" y="43"/>
                    <a:pt x="4370" y="43"/>
                  </a:cubicBezTo>
                  <a:cubicBezTo>
                    <a:pt x="4251" y="43"/>
                    <a:pt x="4132" y="49"/>
                    <a:pt x="4011" y="53"/>
                  </a:cubicBezTo>
                  <a:cubicBezTo>
                    <a:pt x="3852" y="60"/>
                    <a:pt x="3703" y="64"/>
                    <a:pt x="3559" y="64"/>
                  </a:cubicBezTo>
                  <a:cubicBezTo>
                    <a:pt x="2959" y="64"/>
                    <a:pt x="2461" y="9"/>
                    <a:pt x="1738" y="2"/>
                  </a:cubicBezTo>
                  <a:cubicBezTo>
                    <a:pt x="1725" y="1"/>
                    <a:pt x="1711" y="1"/>
                    <a:pt x="1696" y="1"/>
                  </a:cubicBezTo>
                  <a:close/>
                </a:path>
              </a:pathLst>
            </a:custGeom>
            <a:solidFill>
              <a:srgbClr val="F9B9C8">
                <a:alpha val="11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9" name="Google Shape;2529;p29"/>
            <p:cNvSpPr/>
            <p:nvPr/>
          </p:nvSpPr>
          <p:spPr>
            <a:xfrm>
              <a:off x="247400" y="2558950"/>
              <a:ext cx="36604" cy="16439"/>
            </a:xfrm>
            <a:custGeom>
              <a:rect b="b" l="l" r="r" t="t"/>
              <a:pathLst>
                <a:path extrusionOk="0" h="1663" w="3703">
                  <a:moveTo>
                    <a:pt x="2355" y="0"/>
                  </a:moveTo>
                  <a:cubicBezTo>
                    <a:pt x="1551" y="0"/>
                    <a:pt x="1" y="1644"/>
                    <a:pt x="910" y="1663"/>
                  </a:cubicBezTo>
                  <a:cubicBezTo>
                    <a:pt x="1245" y="1408"/>
                    <a:pt x="1499" y="1083"/>
                    <a:pt x="1940" y="950"/>
                  </a:cubicBezTo>
                  <a:cubicBezTo>
                    <a:pt x="2501" y="828"/>
                    <a:pt x="3702" y="165"/>
                    <a:pt x="2459" y="10"/>
                  </a:cubicBezTo>
                  <a:cubicBezTo>
                    <a:pt x="2426" y="3"/>
                    <a:pt x="2391" y="0"/>
                    <a:pt x="2355" y="0"/>
                  </a:cubicBezTo>
                  <a:close/>
                </a:path>
              </a:pathLst>
            </a:custGeom>
            <a:solidFill>
              <a:srgbClr val="F9B9C8">
                <a:alpha val="11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0" name="Google Shape;2530;p29"/>
            <p:cNvSpPr/>
            <p:nvPr/>
          </p:nvSpPr>
          <p:spPr>
            <a:xfrm>
              <a:off x="247697" y="2576040"/>
              <a:ext cx="7424" cy="6307"/>
            </a:xfrm>
            <a:custGeom>
              <a:rect b="b" l="l" r="r" t="t"/>
              <a:pathLst>
                <a:path extrusionOk="0" h="638" w="751">
                  <a:moveTo>
                    <a:pt x="321" y="0"/>
                  </a:moveTo>
                  <a:cubicBezTo>
                    <a:pt x="133" y="0"/>
                    <a:pt x="1" y="235"/>
                    <a:pt x="1" y="394"/>
                  </a:cubicBezTo>
                  <a:cubicBezTo>
                    <a:pt x="18" y="570"/>
                    <a:pt x="96" y="638"/>
                    <a:pt x="189" y="638"/>
                  </a:cubicBezTo>
                  <a:cubicBezTo>
                    <a:pt x="422" y="638"/>
                    <a:pt x="751" y="212"/>
                    <a:pt x="451" y="36"/>
                  </a:cubicBezTo>
                  <a:cubicBezTo>
                    <a:pt x="406" y="11"/>
                    <a:pt x="362" y="0"/>
                    <a:pt x="321" y="0"/>
                  </a:cubicBezTo>
                  <a:close/>
                </a:path>
              </a:pathLst>
            </a:custGeom>
            <a:solidFill>
              <a:srgbClr val="F9B9C8">
                <a:alpha val="11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31" name="Google Shape;2531;p29"/>
          <p:cNvGrpSpPr/>
          <p:nvPr/>
        </p:nvGrpSpPr>
        <p:grpSpPr>
          <a:xfrm>
            <a:off x="3843851" y="6794907"/>
            <a:ext cx="1543470" cy="1173072"/>
            <a:chOff x="214131" y="2558950"/>
            <a:chExt cx="255893" cy="161274"/>
          </a:xfrm>
        </p:grpSpPr>
        <p:sp>
          <p:nvSpPr>
            <p:cNvPr id="2532" name="Google Shape;2532;p29"/>
            <p:cNvSpPr/>
            <p:nvPr/>
          </p:nvSpPr>
          <p:spPr>
            <a:xfrm>
              <a:off x="214131" y="2560275"/>
              <a:ext cx="255893" cy="159949"/>
            </a:xfrm>
            <a:custGeom>
              <a:rect b="b" l="l" r="r" t="t"/>
              <a:pathLst>
                <a:path extrusionOk="0" h="16181" w="25887">
                  <a:moveTo>
                    <a:pt x="9486" y="1"/>
                  </a:moveTo>
                  <a:cubicBezTo>
                    <a:pt x="9225" y="1"/>
                    <a:pt x="8960" y="22"/>
                    <a:pt x="8691" y="70"/>
                  </a:cubicBezTo>
                  <a:cubicBezTo>
                    <a:pt x="4978" y="559"/>
                    <a:pt x="1683" y="3641"/>
                    <a:pt x="1451" y="7046"/>
                  </a:cubicBezTo>
                  <a:cubicBezTo>
                    <a:pt x="1368" y="7915"/>
                    <a:pt x="1439" y="8791"/>
                    <a:pt x="1133" y="9628"/>
                  </a:cubicBezTo>
                  <a:cubicBezTo>
                    <a:pt x="736" y="10617"/>
                    <a:pt x="166" y="11586"/>
                    <a:pt x="124" y="12666"/>
                  </a:cubicBezTo>
                  <a:cubicBezTo>
                    <a:pt x="1" y="15019"/>
                    <a:pt x="2656" y="16180"/>
                    <a:pt x="4952" y="16180"/>
                  </a:cubicBezTo>
                  <a:cubicBezTo>
                    <a:pt x="5113" y="16180"/>
                    <a:pt x="5272" y="16175"/>
                    <a:pt x="5428" y="16163"/>
                  </a:cubicBezTo>
                  <a:cubicBezTo>
                    <a:pt x="7436" y="16144"/>
                    <a:pt x="9577" y="15960"/>
                    <a:pt x="11638" y="15828"/>
                  </a:cubicBezTo>
                  <a:cubicBezTo>
                    <a:pt x="13036" y="15767"/>
                    <a:pt x="14443" y="15828"/>
                    <a:pt x="15831" y="15593"/>
                  </a:cubicBezTo>
                  <a:cubicBezTo>
                    <a:pt x="19796" y="14981"/>
                    <a:pt x="23603" y="12524"/>
                    <a:pt x="24814" y="8974"/>
                  </a:cubicBezTo>
                  <a:cubicBezTo>
                    <a:pt x="25886" y="5699"/>
                    <a:pt x="23713" y="1866"/>
                    <a:pt x="19919" y="1161"/>
                  </a:cubicBezTo>
                  <a:cubicBezTo>
                    <a:pt x="18936" y="897"/>
                    <a:pt x="17934" y="836"/>
                    <a:pt x="16928" y="836"/>
                  </a:cubicBezTo>
                  <a:cubicBezTo>
                    <a:pt x="16072" y="836"/>
                    <a:pt x="15214" y="880"/>
                    <a:pt x="14362" y="880"/>
                  </a:cubicBezTo>
                  <a:cubicBezTo>
                    <a:pt x="14253" y="880"/>
                    <a:pt x="14144" y="879"/>
                    <a:pt x="14035" y="878"/>
                  </a:cubicBezTo>
                  <a:cubicBezTo>
                    <a:pt x="12489" y="745"/>
                    <a:pt x="11048" y="1"/>
                    <a:pt x="9486" y="1"/>
                  </a:cubicBezTo>
                  <a:close/>
                </a:path>
              </a:pathLst>
            </a:custGeom>
            <a:solidFill>
              <a:srgbClr val="F9B9C8">
                <a:alpha val="11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3" name="Google Shape;2533;p29"/>
            <p:cNvSpPr/>
            <p:nvPr/>
          </p:nvSpPr>
          <p:spPr>
            <a:xfrm rot="-1781368">
              <a:off x="399675" y="2698163"/>
              <a:ext cx="50259" cy="11868"/>
            </a:xfrm>
            <a:custGeom>
              <a:rect b="b" l="l" r="r" t="t"/>
              <a:pathLst>
                <a:path extrusionOk="0" h="974" w="5806">
                  <a:moveTo>
                    <a:pt x="1696" y="1"/>
                  </a:moveTo>
                  <a:cubicBezTo>
                    <a:pt x="1311" y="1"/>
                    <a:pt x="0" y="125"/>
                    <a:pt x="440" y="694"/>
                  </a:cubicBezTo>
                  <a:cubicBezTo>
                    <a:pt x="1061" y="920"/>
                    <a:pt x="1744" y="973"/>
                    <a:pt x="2433" y="973"/>
                  </a:cubicBezTo>
                  <a:cubicBezTo>
                    <a:pt x="3024" y="973"/>
                    <a:pt x="3620" y="934"/>
                    <a:pt x="4185" y="929"/>
                  </a:cubicBezTo>
                  <a:cubicBezTo>
                    <a:pt x="4592" y="919"/>
                    <a:pt x="5806" y="591"/>
                    <a:pt x="5062" y="175"/>
                  </a:cubicBezTo>
                  <a:cubicBezTo>
                    <a:pt x="4837" y="66"/>
                    <a:pt x="4605" y="43"/>
                    <a:pt x="4370" y="43"/>
                  </a:cubicBezTo>
                  <a:cubicBezTo>
                    <a:pt x="4251" y="43"/>
                    <a:pt x="4132" y="49"/>
                    <a:pt x="4011" y="53"/>
                  </a:cubicBezTo>
                  <a:cubicBezTo>
                    <a:pt x="3852" y="60"/>
                    <a:pt x="3703" y="64"/>
                    <a:pt x="3559" y="64"/>
                  </a:cubicBezTo>
                  <a:cubicBezTo>
                    <a:pt x="2959" y="64"/>
                    <a:pt x="2461" y="9"/>
                    <a:pt x="1738" y="2"/>
                  </a:cubicBezTo>
                  <a:cubicBezTo>
                    <a:pt x="1725" y="1"/>
                    <a:pt x="1711" y="1"/>
                    <a:pt x="1696" y="1"/>
                  </a:cubicBezTo>
                  <a:close/>
                </a:path>
              </a:pathLst>
            </a:custGeom>
            <a:solidFill>
              <a:srgbClr val="F9B9C8">
                <a:alpha val="11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4" name="Google Shape;2534;p29"/>
            <p:cNvSpPr/>
            <p:nvPr/>
          </p:nvSpPr>
          <p:spPr>
            <a:xfrm>
              <a:off x="247400" y="2558950"/>
              <a:ext cx="36604" cy="16439"/>
            </a:xfrm>
            <a:custGeom>
              <a:rect b="b" l="l" r="r" t="t"/>
              <a:pathLst>
                <a:path extrusionOk="0" h="1663" w="3703">
                  <a:moveTo>
                    <a:pt x="2355" y="0"/>
                  </a:moveTo>
                  <a:cubicBezTo>
                    <a:pt x="1551" y="0"/>
                    <a:pt x="1" y="1644"/>
                    <a:pt x="910" y="1663"/>
                  </a:cubicBezTo>
                  <a:cubicBezTo>
                    <a:pt x="1245" y="1408"/>
                    <a:pt x="1499" y="1083"/>
                    <a:pt x="1940" y="950"/>
                  </a:cubicBezTo>
                  <a:cubicBezTo>
                    <a:pt x="2501" y="828"/>
                    <a:pt x="3702" y="165"/>
                    <a:pt x="2459" y="10"/>
                  </a:cubicBezTo>
                  <a:cubicBezTo>
                    <a:pt x="2426" y="3"/>
                    <a:pt x="2391" y="0"/>
                    <a:pt x="2355" y="0"/>
                  </a:cubicBezTo>
                  <a:close/>
                </a:path>
              </a:pathLst>
            </a:custGeom>
            <a:solidFill>
              <a:srgbClr val="F9B9C8">
                <a:alpha val="11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5" name="Google Shape;2535;p29"/>
            <p:cNvSpPr/>
            <p:nvPr/>
          </p:nvSpPr>
          <p:spPr>
            <a:xfrm>
              <a:off x="247697" y="2576040"/>
              <a:ext cx="7424" cy="6307"/>
            </a:xfrm>
            <a:custGeom>
              <a:rect b="b" l="l" r="r" t="t"/>
              <a:pathLst>
                <a:path extrusionOk="0" h="638" w="751">
                  <a:moveTo>
                    <a:pt x="321" y="0"/>
                  </a:moveTo>
                  <a:cubicBezTo>
                    <a:pt x="133" y="0"/>
                    <a:pt x="1" y="235"/>
                    <a:pt x="1" y="394"/>
                  </a:cubicBezTo>
                  <a:cubicBezTo>
                    <a:pt x="18" y="570"/>
                    <a:pt x="96" y="638"/>
                    <a:pt x="189" y="638"/>
                  </a:cubicBezTo>
                  <a:cubicBezTo>
                    <a:pt x="422" y="638"/>
                    <a:pt x="751" y="212"/>
                    <a:pt x="451" y="36"/>
                  </a:cubicBezTo>
                  <a:cubicBezTo>
                    <a:pt x="406" y="11"/>
                    <a:pt x="362" y="0"/>
                    <a:pt x="321" y="0"/>
                  </a:cubicBezTo>
                  <a:close/>
                </a:path>
              </a:pathLst>
            </a:custGeom>
            <a:solidFill>
              <a:srgbClr val="F9B9C8">
                <a:alpha val="11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36" name="Google Shape;2536;p29"/>
          <p:cNvGrpSpPr/>
          <p:nvPr/>
        </p:nvGrpSpPr>
        <p:grpSpPr>
          <a:xfrm>
            <a:off x="5628486" y="6794907"/>
            <a:ext cx="1543470" cy="1173072"/>
            <a:chOff x="214131" y="2558950"/>
            <a:chExt cx="255893" cy="161274"/>
          </a:xfrm>
        </p:grpSpPr>
        <p:sp>
          <p:nvSpPr>
            <p:cNvPr id="2537" name="Google Shape;2537;p29"/>
            <p:cNvSpPr/>
            <p:nvPr/>
          </p:nvSpPr>
          <p:spPr>
            <a:xfrm>
              <a:off x="214131" y="2560275"/>
              <a:ext cx="255893" cy="159949"/>
            </a:xfrm>
            <a:custGeom>
              <a:rect b="b" l="l" r="r" t="t"/>
              <a:pathLst>
                <a:path extrusionOk="0" h="16181" w="25887">
                  <a:moveTo>
                    <a:pt x="9486" y="1"/>
                  </a:moveTo>
                  <a:cubicBezTo>
                    <a:pt x="9225" y="1"/>
                    <a:pt x="8960" y="22"/>
                    <a:pt x="8691" y="70"/>
                  </a:cubicBezTo>
                  <a:cubicBezTo>
                    <a:pt x="4978" y="559"/>
                    <a:pt x="1683" y="3641"/>
                    <a:pt x="1451" y="7046"/>
                  </a:cubicBezTo>
                  <a:cubicBezTo>
                    <a:pt x="1368" y="7915"/>
                    <a:pt x="1439" y="8791"/>
                    <a:pt x="1133" y="9628"/>
                  </a:cubicBezTo>
                  <a:cubicBezTo>
                    <a:pt x="736" y="10617"/>
                    <a:pt x="166" y="11586"/>
                    <a:pt x="124" y="12666"/>
                  </a:cubicBezTo>
                  <a:cubicBezTo>
                    <a:pt x="1" y="15019"/>
                    <a:pt x="2656" y="16180"/>
                    <a:pt x="4952" y="16180"/>
                  </a:cubicBezTo>
                  <a:cubicBezTo>
                    <a:pt x="5113" y="16180"/>
                    <a:pt x="5272" y="16175"/>
                    <a:pt x="5428" y="16163"/>
                  </a:cubicBezTo>
                  <a:cubicBezTo>
                    <a:pt x="7436" y="16144"/>
                    <a:pt x="9577" y="15960"/>
                    <a:pt x="11638" y="15828"/>
                  </a:cubicBezTo>
                  <a:cubicBezTo>
                    <a:pt x="13036" y="15767"/>
                    <a:pt x="14443" y="15828"/>
                    <a:pt x="15831" y="15593"/>
                  </a:cubicBezTo>
                  <a:cubicBezTo>
                    <a:pt x="19796" y="14981"/>
                    <a:pt x="23603" y="12524"/>
                    <a:pt x="24814" y="8974"/>
                  </a:cubicBezTo>
                  <a:cubicBezTo>
                    <a:pt x="25886" y="5699"/>
                    <a:pt x="23713" y="1866"/>
                    <a:pt x="19919" y="1161"/>
                  </a:cubicBezTo>
                  <a:cubicBezTo>
                    <a:pt x="18936" y="897"/>
                    <a:pt x="17934" y="836"/>
                    <a:pt x="16928" y="836"/>
                  </a:cubicBezTo>
                  <a:cubicBezTo>
                    <a:pt x="16072" y="836"/>
                    <a:pt x="15214" y="880"/>
                    <a:pt x="14362" y="880"/>
                  </a:cubicBezTo>
                  <a:cubicBezTo>
                    <a:pt x="14253" y="880"/>
                    <a:pt x="14144" y="879"/>
                    <a:pt x="14035" y="878"/>
                  </a:cubicBezTo>
                  <a:cubicBezTo>
                    <a:pt x="12489" y="745"/>
                    <a:pt x="11048" y="1"/>
                    <a:pt x="9486" y="1"/>
                  </a:cubicBezTo>
                  <a:close/>
                </a:path>
              </a:pathLst>
            </a:custGeom>
            <a:solidFill>
              <a:srgbClr val="F9B9C8">
                <a:alpha val="11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8" name="Google Shape;2538;p29"/>
            <p:cNvSpPr/>
            <p:nvPr/>
          </p:nvSpPr>
          <p:spPr>
            <a:xfrm rot="-1781368">
              <a:off x="399675" y="2698163"/>
              <a:ext cx="50259" cy="11868"/>
            </a:xfrm>
            <a:custGeom>
              <a:rect b="b" l="l" r="r" t="t"/>
              <a:pathLst>
                <a:path extrusionOk="0" h="974" w="5806">
                  <a:moveTo>
                    <a:pt x="1696" y="1"/>
                  </a:moveTo>
                  <a:cubicBezTo>
                    <a:pt x="1311" y="1"/>
                    <a:pt x="0" y="125"/>
                    <a:pt x="440" y="694"/>
                  </a:cubicBezTo>
                  <a:cubicBezTo>
                    <a:pt x="1061" y="920"/>
                    <a:pt x="1744" y="973"/>
                    <a:pt x="2433" y="973"/>
                  </a:cubicBezTo>
                  <a:cubicBezTo>
                    <a:pt x="3024" y="973"/>
                    <a:pt x="3620" y="934"/>
                    <a:pt x="4185" y="929"/>
                  </a:cubicBezTo>
                  <a:cubicBezTo>
                    <a:pt x="4592" y="919"/>
                    <a:pt x="5806" y="591"/>
                    <a:pt x="5062" y="175"/>
                  </a:cubicBezTo>
                  <a:cubicBezTo>
                    <a:pt x="4837" y="66"/>
                    <a:pt x="4605" y="43"/>
                    <a:pt x="4370" y="43"/>
                  </a:cubicBezTo>
                  <a:cubicBezTo>
                    <a:pt x="4251" y="43"/>
                    <a:pt x="4132" y="49"/>
                    <a:pt x="4011" y="53"/>
                  </a:cubicBezTo>
                  <a:cubicBezTo>
                    <a:pt x="3852" y="60"/>
                    <a:pt x="3703" y="64"/>
                    <a:pt x="3559" y="64"/>
                  </a:cubicBezTo>
                  <a:cubicBezTo>
                    <a:pt x="2959" y="64"/>
                    <a:pt x="2461" y="9"/>
                    <a:pt x="1738" y="2"/>
                  </a:cubicBezTo>
                  <a:cubicBezTo>
                    <a:pt x="1725" y="1"/>
                    <a:pt x="1711" y="1"/>
                    <a:pt x="1696" y="1"/>
                  </a:cubicBezTo>
                  <a:close/>
                </a:path>
              </a:pathLst>
            </a:custGeom>
            <a:solidFill>
              <a:srgbClr val="F9B9C8">
                <a:alpha val="11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9" name="Google Shape;2539;p29"/>
            <p:cNvSpPr/>
            <p:nvPr/>
          </p:nvSpPr>
          <p:spPr>
            <a:xfrm>
              <a:off x="247400" y="2558950"/>
              <a:ext cx="36604" cy="16439"/>
            </a:xfrm>
            <a:custGeom>
              <a:rect b="b" l="l" r="r" t="t"/>
              <a:pathLst>
                <a:path extrusionOk="0" h="1663" w="3703">
                  <a:moveTo>
                    <a:pt x="2355" y="0"/>
                  </a:moveTo>
                  <a:cubicBezTo>
                    <a:pt x="1551" y="0"/>
                    <a:pt x="1" y="1644"/>
                    <a:pt x="910" y="1663"/>
                  </a:cubicBezTo>
                  <a:cubicBezTo>
                    <a:pt x="1245" y="1408"/>
                    <a:pt x="1499" y="1083"/>
                    <a:pt x="1940" y="950"/>
                  </a:cubicBezTo>
                  <a:cubicBezTo>
                    <a:pt x="2501" y="828"/>
                    <a:pt x="3702" y="165"/>
                    <a:pt x="2459" y="10"/>
                  </a:cubicBezTo>
                  <a:cubicBezTo>
                    <a:pt x="2426" y="3"/>
                    <a:pt x="2391" y="0"/>
                    <a:pt x="2355" y="0"/>
                  </a:cubicBezTo>
                  <a:close/>
                </a:path>
              </a:pathLst>
            </a:custGeom>
            <a:solidFill>
              <a:srgbClr val="F9B9C8">
                <a:alpha val="11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0" name="Google Shape;2540;p29"/>
            <p:cNvSpPr/>
            <p:nvPr/>
          </p:nvSpPr>
          <p:spPr>
            <a:xfrm>
              <a:off x="247697" y="2576040"/>
              <a:ext cx="7424" cy="6307"/>
            </a:xfrm>
            <a:custGeom>
              <a:rect b="b" l="l" r="r" t="t"/>
              <a:pathLst>
                <a:path extrusionOk="0" h="638" w="751">
                  <a:moveTo>
                    <a:pt x="321" y="0"/>
                  </a:moveTo>
                  <a:cubicBezTo>
                    <a:pt x="133" y="0"/>
                    <a:pt x="1" y="235"/>
                    <a:pt x="1" y="394"/>
                  </a:cubicBezTo>
                  <a:cubicBezTo>
                    <a:pt x="18" y="570"/>
                    <a:pt x="96" y="638"/>
                    <a:pt x="189" y="638"/>
                  </a:cubicBezTo>
                  <a:cubicBezTo>
                    <a:pt x="422" y="638"/>
                    <a:pt x="751" y="212"/>
                    <a:pt x="451" y="36"/>
                  </a:cubicBezTo>
                  <a:cubicBezTo>
                    <a:pt x="406" y="11"/>
                    <a:pt x="362" y="0"/>
                    <a:pt x="321" y="0"/>
                  </a:cubicBezTo>
                  <a:close/>
                </a:path>
              </a:pathLst>
            </a:custGeom>
            <a:solidFill>
              <a:srgbClr val="F9B9C8">
                <a:alpha val="11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41" name="Google Shape;2541;p29"/>
          <p:cNvGrpSpPr/>
          <p:nvPr/>
        </p:nvGrpSpPr>
        <p:grpSpPr>
          <a:xfrm>
            <a:off x="323344" y="6218990"/>
            <a:ext cx="467181" cy="476434"/>
            <a:chOff x="2410712" y="2415450"/>
            <a:chExt cx="312600" cy="312600"/>
          </a:xfrm>
        </p:grpSpPr>
        <p:sp>
          <p:nvSpPr>
            <p:cNvPr id="2542" name="Google Shape;2542;p29"/>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3" name="Google Shape;2543;p29"/>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44" name="Google Shape;2544;p29"/>
          <p:cNvSpPr txBox="1"/>
          <p:nvPr/>
        </p:nvSpPr>
        <p:spPr>
          <a:xfrm>
            <a:off x="780625" y="6245625"/>
            <a:ext cx="47298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Staging</a:t>
            </a:r>
            <a:r>
              <a:rPr b="1" lang="en-GB" sz="1800">
                <a:solidFill>
                  <a:srgbClr val="006D77"/>
                </a:solidFill>
                <a:highlight>
                  <a:srgbClr val="EDF9F9"/>
                </a:highlight>
                <a:latin typeface="Lora"/>
                <a:ea typeface="Lora"/>
                <a:cs typeface="Lora"/>
                <a:sym typeface="Lora"/>
              </a:rPr>
              <a:t>:</a:t>
            </a:r>
            <a:endParaRPr b="1" sz="1800">
              <a:solidFill>
                <a:srgbClr val="006D77"/>
              </a:solidFill>
              <a:highlight>
                <a:srgbClr val="EDF9F9"/>
              </a:highlight>
              <a:latin typeface="Lora"/>
              <a:ea typeface="Lora"/>
              <a:cs typeface="Lora"/>
              <a:sym typeface="Lora"/>
            </a:endParaRPr>
          </a:p>
        </p:txBody>
      </p:sp>
      <p:sp>
        <p:nvSpPr>
          <p:cNvPr id="2545" name="Google Shape;2545;p29"/>
          <p:cNvSpPr txBox="1"/>
          <p:nvPr/>
        </p:nvSpPr>
        <p:spPr>
          <a:xfrm>
            <a:off x="533475" y="1171875"/>
            <a:ext cx="2343000" cy="716700"/>
          </a:xfrm>
          <a:prstGeom prst="rect">
            <a:avLst/>
          </a:prstGeom>
          <a:noFill/>
          <a:ln>
            <a:noFill/>
          </a:ln>
        </p:spPr>
        <p:txBody>
          <a:bodyPr anchorCtr="0" anchor="t" bIns="91425" lIns="91425" spcFirstLastPara="1" rIns="91425" wrap="square" tIns="91425">
            <a:noAutofit/>
          </a:bodyPr>
          <a:lstStyle/>
          <a:p>
            <a:pPr indent="-158750" lvl="0" marL="269999"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can be a sign of advanced breast cancer and should always be checked immediately. The ulceration associated with breast cancer is painless and develops gradually (over months or even years).</a:t>
            </a:r>
            <a:endParaRPr sz="1000">
              <a:solidFill>
                <a:srgbClr val="1C4588"/>
              </a:solidFill>
              <a:latin typeface="Mada"/>
              <a:ea typeface="Mada"/>
              <a:cs typeface="Mada"/>
              <a:sym typeface="Mada"/>
            </a:endParaRPr>
          </a:p>
        </p:txBody>
      </p:sp>
      <p:sp>
        <p:nvSpPr>
          <p:cNvPr id="2546" name="Google Shape;2546;p29"/>
          <p:cNvSpPr/>
          <p:nvPr/>
        </p:nvSpPr>
        <p:spPr>
          <a:xfrm>
            <a:off x="74475" y="10139700"/>
            <a:ext cx="7440600" cy="4764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279400" lvl="0" marL="457200" rtl="0" algn="l">
              <a:spcBef>
                <a:spcPts val="0"/>
              </a:spcBef>
              <a:spcAft>
                <a:spcPts val="0"/>
              </a:spcAft>
              <a:buClr>
                <a:srgbClr val="999999"/>
              </a:buClr>
              <a:buSzPts val="800"/>
              <a:buFont typeface="Mada"/>
              <a:buAutoNum type="arabicPeriod"/>
            </a:pPr>
            <a:r>
              <a:rPr lang="en-GB" sz="800">
                <a:solidFill>
                  <a:srgbClr val="999999"/>
                </a:solidFill>
                <a:latin typeface="Mada"/>
                <a:ea typeface="Mada"/>
                <a:cs typeface="Mada"/>
                <a:sym typeface="Mada"/>
              </a:rPr>
              <a:t>Tethering is a feature of cancerous lumps and it’s pulling of the overlying skin inward causing a visible dimple.</a:t>
            </a:r>
            <a:endParaRPr sz="800">
              <a:solidFill>
                <a:srgbClr val="999999"/>
              </a:solidFill>
              <a:latin typeface="Mada"/>
              <a:ea typeface="Mada"/>
              <a:cs typeface="Mada"/>
              <a:sym typeface="Mada"/>
            </a:endParaRPr>
          </a:p>
          <a:p>
            <a:pPr indent="-279400" lvl="0" marL="457200" rtl="0" algn="l">
              <a:spcBef>
                <a:spcPts val="0"/>
              </a:spcBef>
              <a:spcAft>
                <a:spcPts val="0"/>
              </a:spcAft>
              <a:buClr>
                <a:srgbClr val="999999"/>
              </a:buClr>
              <a:buSzPts val="800"/>
              <a:buFont typeface="Mada"/>
              <a:buAutoNum type="arabicPeriod"/>
            </a:pPr>
            <a:r>
              <a:rPr lang="en-GB" sz="800">
                <a:solidFill>
                  <a:srgbClr val="999999"/>
                </a:solidFill>
                <a:latin typeface="Mada"/>
                <a:ea typeface="Mada"/>
                <a:cs typeface="Mada"/>
                <a:sym typeface="Mada"/>
              </a:rPr>
              <a:t>Peau d’orange (orange peel appearance): characterized by edema and pitting and results from blockage of lymphatic drainage. The infiltrated skin is </a:t>
            </a:r>
            <a:r>
              <a:rPr lang="en-GB" sz="800">
                <a:solidFill>
                  <a:srgbClr val="999999"/>
                </a:solidFill>
                <a:latin typeface="Mada"/>
                <a:ea typeface="Mada"/>
                <a:cs typeface="Mada"/>
                <a:sym typeface="Mada"/>
              </a:rPr>
              <a:t>tethered</a:t>
            </a:r>
            <a:r>
              <a:rPr lang="en-GB" sz="800">
                <a:solidFill>
                  <a:srgbClr val="999999"/>
                </a:solidFill>
                <a:latin typeface="Mada"/>
                <a:ea typeface="Mada"/>
                <a:cs typeface="Mada"/>
                <a:sym typeface="Mada"/>
              </a:rPr>
              <a:t> by the sweat gland ducts where it cannot swell, leading to an orange skin like appearance.</a:t>
            </a:r>
            <a:endParaRPr sz="800">
              <a:solidFill>
                <a:srgbClr val="999999"/>
              </a:solidFill>
              <a:latin typeface="Mada"/>
              <a:ea typeface="Mada"/>
              <a:cs typeface="Mada"/>
              <a:sym typeface="Mada"/>
            </a:endParaRPr>
          </a:p>
        </p:txBody>
      </p:sp>
      <p:grpSp>
        <p:nvGrpSpPr>
          <p:cNvPr id="2547" name="Google Shape;2547;p29"/>
          <p:cNvGrpSpPr/>
          <p:nvPr/>
        </p:nvGrpSpPr>
        <p:grpSpPr>
          <a:xfrm>
            <a:off x="323344" y="8809790"/>
            <a:ext cx="467181" cy="476434"/>
            <a:chOff x="2410712" y="2415450"/>
            <a:chExt cx="312600" cy="312600"/>
          </a:xfrm>
        </p:grpSpPr>
        <p:sp>
          <p:nvSpPr>
            <p:cNvPr id="2548" name="Google Shape;2548;p29"/>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9" name="Google Shape;2549;p29"/>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50" name="Google Shape;2550;p29"/>
          <p:cNvSpPr txBox="1"/>
          <p:nvPr/>
        </p:nvSpPr>
        <p:spPr>
          <a:xfrm>
            <a:off x="780625" y="8836425"/>
            <a:ext cx="47298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Prognostic Factors</a:t>
            </a:r>
            <a:r>
              <a:rPr b="1" lang="en-GB" sz="1800">
                <a:solidFill>
                  <a:srgbClr val="006D77"/>
                </a:solidFill>
                <a:highlight>
                  <a:srgbClr val="EDF9F9"/>
                </a:highlight>
                <a:latin typeface="Lora"/>
                <a:ea typeface="Lora"/>
                <a:cs typeface="Lora"/>
                <a:sym typeface="Lora"/>
              </a:rPr>
              <a:t>:</a:t>
            </a:r>
            <a:endParaRPr b="1" sz="1800">
              <a:solidFill>
                <a:srgbClr val="006D77"/>
              </a:solidFill>
              <a:highlight>
                <a:srgbClr val="EDF9F9"/>
              </a:highlight>
              <a:latin typeface="Lora"/>
              <a:ea typeface="Lora"/>
              <a:cs typeface="Lora"/>
              <a:sym typeface="Lora"/>
            </a:endParaRPr>
          </a:p>
        </p:txBody>
      </p:sp>
      <p:sp>
        <p:nvSpPr>
          <p:cNvPr id="2551" name="Google Shape;2551;p29"/>
          <p:cNvSpPr txBox="1"/>
          <p:nvPr/>
        </p:nvSpPr>
        <p:spPr>
          <a:xfrm>
            <a:off x="359575" y="9307350"/>
            <a:ext cx="7084800" cy="7167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rgbClr val="0E4877"/>
              </a:buClr>
              <a:buSzPts val="1000"/>
              <a:buFont typeface="Mada"/>
              <a:buChar char="●"/>
            </a:pPr>
            <a:r>
              <a:rPr lang="en-GB" sz="1000">
                <a:solidFill>
                  <a:srgbClr val="0E4877"/>
                </a:solidFill>
                <a:latin typeface="Mada"/>
                <a:ea typeface="Mada"/>
                <a:cs typeface="Mada"/>
                <a:sym typeface="Mada"/>
              </a:rPr>
              <a:t>Stage of the tumour at diagnosis: its size and involvement of the axillary lymph nodes or the presence of any metastases.</a:t>
            </a:r>
            <a:endParaRPr sz="1000">
              <a:solidFill>
                <a:srgbClr val="0E4877"/>
              </a:solidFill>
              <a:latin typeface="Mada"/>
              <a:ea typeface="Mada"/>
              <a:cs typeface="Mada"/>
              <a:sym typeface="Mada"/>
            </a:endParaRPr>
          </a:p>
          <a:p>
            <a:pPr indent="-292100" lvl="0" marL="457200" rtl="0" algn="l">
              <a:spcBef>
                <a:spcPts val="0"/>
              </a:spcBef>
              <a:spcAft>
                <a:spcPts val="0"/>
              </a:spcAft>
              <a:buClr>
                <a:srgbClr val="0E4877"/>
              </a:buClr>
              <a:buSzPts val="1000"/>
              <a:buFont typeface="Mada"/>
              <a:buChar char="●"/>
            </a:pPr>
            <a:r>
              <a:rPr lang="en-GB" sz="1000">
                <a:solidFill>
                  <a:srgbClr val="0E4877"/>
                </a:solidFill>
                <a:latin typeface="Mada"/>
                <a:ea typeface="Mada"/>
                <a:cs typeface="Mada"/>
                <a:sym typeface="Mada"/>
              </a:rPr>
              <a:t>Biological factors: histological grade, histological type, presence of lymphatic and/or vascular invasion, hormone receptor and HER2 status.</a:t>
            </a:r>
            <a:endParaRPr sz="1000">
              <a:solidFill>
                <a:srgbClr val="0E4877"/>
              </a:solidFill>
              <a:latin typeface="Mada"/>
              <a:ea typeface="Mada"/>
              <a:cs typeface="Mada"/>
              <a:sym typeface="Mada"/>
            </a:endParaRPr>
          </a:p>
          <a:p>
            <a:pPr indent="-292100" lvl="0" marL="457200" rtl="0" algn="l">
              <a:spcBef>
                <a:spcPts val="0"/>
              </a:spcBef>
              <a:spcAft>
                <a:spcPts val="0"/>
              </a:spcAft>
              <a:buClr>
                <a:srgbClr val="0E4877"/>
              </a:buClr>
              <a:buSzPts val="1000"/>
              <a:buFont typeface="Mada"/>
              <a:buChar char="●"/>
            </a:pPr>
            <a:r>
              <a:rPr lang="en-GB" sz="1000">
                <a:solidFill>
                  <a:srgbClr val="0E4877"/>
                </a:solidFill>
                <a:latin typeface="Mada"/>
                <a:ea typeface="Mada"/>
                <a:cs typeface="Mada"/>
                <a:sym typeface="Mada"/>
              </a:rPr>
              <a:t>Genomic</a:t>
            </a:r>
            <a:endParaRPr sz="1000">
              <a:solidFill>
                <a:srgbClr val="0E4877"/>
              </a:solidFill>
              <a:latin typeface="Mada"/>
              <a:ea typeface="Mada"/>
              <a:cs typeface="Mada"/>
              <a:sym typeface="Mada"/>
            </a:endParaRPr>
          </a:p>
        </p:txBody>
      </p:sp>
      <p:sp>
        <p:nvSpPr>
          <p:cNvPr id="2552" name="Google Shape;2552;p29"/>
          <p:cNvSpPr/>
          <p:nvPr/>
        </p:nvSpPr>
        <p:spPr>
          <a:xfrm>
            <a:off x="3065775" y="8972775"/>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6" name="Shape 2556"/>
        <p:cNvGrpSpPr/>
        <p:nvPr/>
      </p:nvGrpSpPr>
      <p:grpSpPr>
        <a:xfrm>
          <a:off x="0" y="0"/>
          <a:ext cx="0" cy="0"/>
          <a:chOff x="0" y="0"/>
          <a:chExt cx="0" cy="0"/>
        </a:xfrm>
      </p:grpSpPr>
      <p:sp>
        <p:nvSpPr>
          <p:cNvPr id="2557" name="Google Shape;2557;p30"/>
          <p:cNvSpPr/>
          <p:nvPr/>
        </p:nvSpPr>
        <p:spPr>
          <a:xfrm>
            <a:off x="103900" y="7871475"/>
            <a:ext cx="2298000" cy="2166000"/>
          </a:xfrm>
          <a:prstGeom prst="roundRect">
            <a:avLst>
              <a:gd fmla="val 22613" name="adj"/>
            </a:avLst>
          </a:prstGeom>
          <a:noFill/>
          <a:ln cap="flat" cmpd="sng" w="19050">
            <a:solidFill>
              <a:srgbClr val="A4E4E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8" name="Google Shape;2558;p30"/>
          <p:cNvSpPr/>
          <p:nvPr/>
        </p:nvSpPr>
        <p:spPr>
          <a:xfrm>
            <a:off x="2636900" y="7871475"/>
            <a:ext cx="2298000" cy="2166000"/>
          </a:xfrm>
          <a:prstGeom prst="roundRect">
            <a:avLst>
              <a:gd fmla="val 22613" name="adj"/>
            </a:avLst>
          </a:prstGeom>
          <a:noFill/>
          <a:ln cap="flat" cmpd="sng" w="19050">
            <a:solidFill>
              <a:srgbClr val="A4E4E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9" name="Google Shape;2559;p30"/>
          <p:cNvSpPr/>
          <p:nvPr/>
        </p:nvSpPr>
        <p:spPr>
          <a:xfrm>
            <a:off x="5179900" y="7871475"/>
            <a:ext cx="2298000" cy="2166000"/>
          </a:xfrm>
          <a:prstGeom prst="roundRect">
            <a:avLst>
              <a:gd fmla="val 22613" name="adj"/>
            </a:avLst>
          </a:prstGeom>
          <a:noFill/>
          <a:ln cap="flat" cmpd="sng" w="19050">
            <a:solidFill>
              <a:srgbClr val="A4E4E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0" name="Google Shape;2560;p30"/>
          <p:cNvSpPr txBox="1"/>
          <p:nvPr/>
        </p:nvSpPr>
        <p:spPr>
          <a:xfrm>
            <a:off x="6086550" y="958225"/>
            <a:ext cx="1396800" cy="1066800"/>
          </a:xfrm>
          <a:prstGeom prst="rect">
            <a:avLst/>
          </a:prstGeom>
          <a:noFill/>
          <a:ln cap="flat" cmpd="sng" w="19050">
            <a:solidFill>
              <a:srgbClr val="ABE5D9"/>
            </a:solidFill>
            <a:prstDash val="dash"/>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561" name="Google Shape;2561;p30"/>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62" name="Google Shape;2562;p30"/>
          <p:cNvGrpSpPr/>
          <p:nvPr/>
        </p:nvGrpSpPr>
        <p:grpSpPr>
          <a:xfrm>
            <a:off x="323344" y="4618790"/>
            <a:ext cx="467181" cy="476434"/>
            <a:chOff x="2410712" y="2415450"/>
            <a:chExt cx="312600" cy="312600"/>
          </a:xfrm>
        </p:grpSpPr>
        <p:sp>
          <p:nvSpPr>
            <p:cNvPr id="2563" name="Google Shape;2563;p30"/>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4" name="Google Shape;2564;p30"/>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65" name="Google Shape;2565;p30"/>
          <p:cNvSpPr txBox="1"/>
          <p:nvPr/>
        </p:nvSpPr>
        <p:spPr>
          <a:xfrm>
            <a:off x="780625" y="4645425"/>
            <a:ext cx="3440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Invasive cancer:</a:t>
            </a:r>
            <a:endParaRPr b="1" sz="1800">
              <a:solidFill>
                <a:srgbClr val="006D77"/>
              </a:solidFill>
              <a:highlight>
                <a:srgbClr val="EDF9F9"/>
              </a:highlight>
              <a:latin typeface="Lora"/>
              <a:ea typeface="Lora"/>
              <a:cs typeface="Lora"/>
              <a:sym typeface="Lora"/>
            </a:endParaRPr>
          </a:p>
        </p:txBody>
      </p:sp>
      <p:sp>
        <p:nvSpPr>
          <p:cNvPr id="2566" name="Google Shape;2566;p30"/>
          <p:cNvSpPr txBox="1"/>
          <p:nvPr/>
        </p:nvSpPr>
        <p:spPr>
          <a:xfrm>
            <a:off x="323350" y="5158850"/>
            <a:ext cx="6822300" cy="19338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rgbClr val="1C4588"/>
              </a:buClr>
              <a:buSzPts val="1100"/>
              <a:buFont typeface="Mada"/>
              <a:buChar char="●"/>
            </a:pPr>
            <a:r>
              <a:rPr b="1" lang="en-GB" sz="1100">
                <a:solidFill>
                  <a:srgbClr val="1C4588"/>
                </a:solidFill>
                <a:latin typeface="Mada"/>
                <a:ea typeface="Mada"/>
                <a:cs typeface="Mada"/>
                <a:sym typeface="Mada"/>
              </a:rPr>
              <a:t>The majority of invasive cancers are</a:t>
            </a:r>
            <a:r>
              <a:rPr lang="en-GB" sz="1100">
                <a:solidFill>
                  <a:srgbClr val="1C4588"/>
                </a:solidFill>
                <a:latin typeface="Mada"/>
                <a:ea typeface="Mada"/>
                <a:cs typeface="Mada"/>
                <a:sym typeface="Mada"/>
              </a:rPr>
              <a:t> of no special type and are often referred to as </a:t>
            </a:r>
            <a:r>
              <a:rPr b="1" lang="en-GB" sz="1100">
                <a:solidFill>
                  <a:srgbClr val="FF0000"/>
                </a:solidFill>
                <a:latin typeface="Mada"/>
                <a:ea typeface="Mada"/>
                <a:cs typeface="Mada"/>
                <a:sym typeface="Mada"/>
              </a:rPr>
              <a:t>ductal</a:t>
            </a:r>
            <a:r>
              <a:rPr lang="en-GB" sz="1100">
                <a:solidFill>
                  <a:srgbClr val="FF0000"/>
                </a:solidFill>
                <a:latin typeface="Mada"/>
                <a:ea typeface="Mada"/>
                <a:cs typeface="Mada"/>
                <a:sym typeface="Mada"/>
              </a:rPr>
              <a:t> </a:t>
            </a:r>
            <a:r>
              <a:rPr b="1" lang="en-GB" sz="1100">
                <a:solidFill>
                  <a:srgbClr val="FF0000"/>
                </a:solidFill>
                <a:latin typeface="Mada"/>
                <a:ea typeface="Mada"/>
                <a:cs typeface="Mada"/>
                <a:sym typeface="Mada"/>
              </a:rPr>
              <a:t>cancers</a:t>
            </a:r>
            <a:r>
              <a:rPr lang="en-GB" sz="1100">
                <a:solidFill>
                  <a:srgbClr val="FF0000"/>
                </a:solidFill>
                <a:latin typeface="Mada"/>
                <a:ea typeface="Mada"/>
                <a:cs typeface="Mada"/>
                <a:sym typeface="Mada"/>
              </a:rPr>
              <a:t>.</a:t>
            </a:r>
            <a:r>
              <a:rPr lang="en-GB" sz="1100">
                <a:solidFill>
                  <a:srgbClr val="1C4588"/>
                </a:solidFill>
                <a:latin typeface="Mada"/>
                <a:ea typeface="Mada"/>
                <a:cs typeface="Mada"/>
                <a:sym typeface="Mada"/>
              </a:rPr>
              <a:t> </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Certain invasive carcinomas show distinct patterns of growth and are classified as tumors of ‘special type’; this includes </a:t>
            </a:r>
            <a:endParaRPr sz="11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lobular, tubular, cribriform, papillary, mucinous, medullary and inflammatory </a:t>
            </a:r>
            <a:r>
              <a:rPr lang="en-GB" sz="1100">
                <a:solidFill>
                  <a:srgbClr val="1C4588"/>
                </a:solidFill>
                <a:latin typeface="Mada"/>
                <a:ea typeface="Mada"/>
                <a:cs typeface="Mada"/>
                <a:sym typeface="Mada"/>
              </a:rPr>
              <a:t>cancers</a:t>
            </a:r>
            <a:r>
              <a:rPr lang="en-GB" sz="1100">
                <a:solidFill>
                  <a:srgbClr val="1C4588"/>
                </a:solidFill>
                <a:latin typeface="Mada"/>
                <a:ea typeface="Mada"/>
                <a:cs typeface="Mada"/>
                <a:sym typeface="Mada"/>
              </a:rPr>
              <a:t>. </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The presence of tumour cells in lymphatics or blood vessels is associated with an increased risk of both local and systemic recurrence.</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Breast cancers can be graded. </a:t>
            </a:r>
            <a:endParaRPr sz="11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Grade I have the best prognosis.</a:t>
            </a:r>
            <a:endParaRPr sz="11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Grade II have an intermediate prognosis.</a:t>
            </a:r>
            <a:endParaRPr sz="11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Grade III or high-grade cancers have a poorer prognosis than Grade 1 or 2 cancers.</a:t>
            </a:r>
            <a:endParaRPr sz="1100">
              <a:solidFill>
                <a:srgbClr val="1C4588"/>
              </a:solidFill>
              <a:latin typeface="Mada"/>
              <a:ea typeface="Mada"/>
              <a:cs typeface="Mada"/>
              <a:sym typeface="Mada"/>
            </a:endParaRPr>
          </a:p>
        </p:txBody>
      </p:sp>
      <p:sp>
        <p:nvSpPr>
          <p:cNvPr id="2567" name="Google Shape;2567;p30"/>
          <p:cNvSpPr txBox="1"/>
          <p:nvPr/>
        </p:nvSpPr>
        <p:spPr>
          <a:xfrm>
            <a:off x="120300" y="8340850"/>
            <a:ext cx="2196000" cy="116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000">
                <a:solidFill>
                  <a:srgbClr val="1C4588"/>
                </a:solidFill>
                <a:latin typeface="Mada"/>
                <a:ea typeface="Mada"/>
                <a:cs typeface="Mada"/>
                <a:sym typeface="Mada"/>
              </a:rPr>
              <a:t>I</a:t>
            </a:r>
            <a:r>
              <a:rPr b="1" lang="en-GB" sz="1000">
                <a:solidFill>
                  <a:srgbClr val="1C4588"/>
                </a:solidFill>
                <a:latin typeface="Mada"/>
                <a:ea typeface="Mada"/>
                <a:cs typeface="Mada"/>
                <a:sym typeface="Mada"/>
              </a:rPr>
              <a:t>nvasive</a:t>
            </a:r>
            <a:r>
              <a:rPr lang="en-GB" sz="1000">
                <a:solidFill>
                  <a:srgbClr val="1C4588"/>
                </a:solidFill>
                <a:latin typeface="Mada"/>
                <a:ea typeface="Mada"/>
                <a:cs typeface="Mada"/>
                <a:sym typeface="Mada"/>
              </a:rPr>
              <a:t> </a:t>
            </a:r>
            <a:r>
              <a:rPr b="1" lang="en-GB" sz="1000">
                <a:solidFill>
                  <a:srgbClr val="1C4588"/>
                </a:solidFill>
                <a:latin typeface="Mada"/>
                <a:ea typeface="Mada"/>
                <a:cs typeface="Mada"/>
                <a:sym typeface="Mada"/>
              </a:rPr>
              <a:t>lobular</a:t>
            </a:r>
            <a:r>
              <a:rPr lang="en-GB" sz="1000">
                <a:solidFill>
                  <a:srgbClr val="1C4588"/>
                </a:solidFill>
                <a:latin typeface="Mada"/>
                <a:ea typeface="Mada"/>
                <a:cs typeface="Mada"/>
                <a:sym typeface="Mada"/>
              </a:rPr>
              <a:t> cancer accounts for up to 10% of invasive cancers and is characterised by a diffuse pattern of spread that causes problems with clinical and mammographic detection. </a:t>
            </a:r>
            <a:endParaRPr sz="1000">
              <a:solidFill>
                <a:srgbClr val="1C4588"/>
              </a:solidFill>
              <a:latin typeface="Mada"/>
              <a:ea typeface="Mada"/>
              <a:cs typeface="Mada"/>
              <a:sym typeface="Mada"/>
            </a:endParaRPr>
          </a:p>
          <a:p>
            <a:pPr indent="0" lvl="0" marL="0" rtl="0" algn="ctr">
              <a:spcBef>
                <a:spcPts val="0"/>
              </a:spcBef>
              <a:spcAft>
                <a:spcPts val="0"/>
              </a:spcAft>
              <a:buNone/>
            </a:pPr>
            <a:r>
              <a:rPr lang="en-GB" sz="1000">
                <a:solidFill>
                  <a:srgbClr val="1C4588"/>
                </a:solidFill>
                <a:latin typeface="Mada"/>
                <a:ea typeface="Mada"/>
                <a:cs typeface="Mada"/>
                <a:sym typeface="Mada"/>
              </a:rPr>
              <a:t>These tumours are often large at diagnosis. </a:t>
            </a:r>
            <a:endParaRPr sz="1000">
              <a:solidFill>
                <a:srgbClr val="1C4588"/>
              </a:solidFill>
              <a:latin typeface="Mada"/>
              <a:ea typeface="Mada"/>
              <a:cs typeface="Mada"/>
              <a:sym typeface="Mada"/>
            </a:endParaRPr>
          </a:p>
        </p:txBody>
      </p:sp>
      <p:sp>
        <p:nvSpPr>
          <p:cNvPr id="2568" name="Google Shape;2568;p30"/>
          <p:cNvSpPr txBox="1"/>
          <p:nvPr/>
        </p:nvSpPr>
        <p:spPr>
          <a:xfrm>
            <a:off x="2745950" y="8340850"/>
            <a:ext cx="2058000" cy="116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000">
                <a:solidFill>
                  <a:srgbClr val="1C4588"/>
                </a:solidFill>
                <a:latin typeface="Mada"/>
                <a:ea typeface="Mada"/>
                <a:cs typeface="Mada"/>
                <a:sym typeface="Mada"/>
              </a:rPr>
              <a:t>Tubular, cribriform and mucinous </a:t>
            </a:r>
            <a:r>
              <a:rPr lang="en-GB" sz="1000">
                <a:solidFill>
                  <a:srgbClr val="1C4588"/>
                </a:solidFill>
                <a:latin typeface="Mada"/>
                <a:ea typeface="Mada"/>
                <a:cs typeface="Mada"/>
                <a:sym typeface="Mada"/>
              </a:rPr>
              <a:t>cancers are well differentiated and have a better than average prognosis. </a:t>
            </a:r>
            <a:endParaRPr sz="1000">
              <a:solidFill>
                <a:srgbClr val="1C4588"/>
              </a:solidFill>
              <a:latin typeface="Mada"/>
              <a:ea typeface="Mada"/>
              <a:cs typeface="Mada"/>
              <a:sym typeface="Mada"/>
            </a:endParaRPr>
          </a:p>
          <a:p>
            <a:pPr indent="0" lvl="0" marL="0" rtl="0" algn="ctr">
              <a:spcBef>
                <a:spcPts val="0"/>
              </a:spcBef>
              <a:spcAft>
                <a:spcPts val="0"/>
              </a:spcAft>
              <a:buNone/>
            </a:pPr>
            <a:r>
              <a:rPr b="1" lang="en-GB" sz="1000">
                <a:solidFill>
                  <a:srgbClr val="1C4588"/>
                </a:solidFill>
                <a:latin typeface="Mada"/>
                <a:ea typeface="Mada"/>
                <a:cs typeface="Mada"/>
                <a:sym typeface="Mada"/>
              </a:rPr>
              <a:t>Mucinous</a:t>
            </a:r>
            <a:r>
              <a:rPr lang="en-GB" sz="1000">
                <a:solidFill>
                  <a:srgbClr val="1C4588"/>
                </a:solidFill>
                <a:latin typeface="Mada"/>
                <a:ea typeface="Mada"/>
                <a:cs typeface="Mada"/>
                <a:sym typeface="Mada"/>
              </a:rPr>
              <a:t> cancers are rare circumscribed tumors characterised by tumour cells that produce mucin; these also have a good prognosis. </a:t>
            </a:r>
            <a:endParaRPr sz="1000">
              <a:solidFill>
                <a:srgbClr val="1C4588"/>
              </a:solidFill>
              <a:latin typeface="Mada"/>
              <a:ea typeface="Mada"/>
              <a:cs typeface="Mada"/>
              <a:sym typeface="Mada"/>
            </a:endParaRPr>
          </a:p>
        </p:txBody>
      </p:sp>
      <p:sp>
        <p:nvSpPr>
          <p:cNvPr id="2569" name="Google Shape;2569;p30"/>
          <p:cNvSpPr txBox="1"/>
          <p:nvPr/>
        </p:nvSpPr>
        <p:spPr>
          <a:xfrm>
            <a:off x="5255500" y="8340850"/>
            <a:ext cx="2196000" cy="116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000">
                <a:solidFill>
                  <a:srgbClr val="1C4588"/>
                </a:solidFill>
                <a:latin typeface="Mada"/>
                <a:ea typeface="Mada"/>
                <a:cs typeface="Mada"/>
                <a:sym typeface="Mada"/>
              </a:rPr>
              <a:t>Medullary</a:t>
            </a:r>
            <a:r>
              <a:rPr lang="en-GB" sz="1000">
                <a:solidFill>
                  <a:srgbClr val="1C4588"/>
                </a:solidFill>
                <a:latin typeface="Mada"/>
                <a:ea typeface="Mada"/>
                <a:cs typeface="Mada"/>
                <a:sym typeface="Mada"/>
              </a:rPr>
              <a:t> cancers are circumscribed and soft, and consist of aggregates of high-grade pleomorphic cells surrounded by lymphoid cells, and this type of cancer is seen more often in BRCA1 carriers.</a:t>
            </a:r>
            <a:endParaRPr sz="1000">
              <a:solidFill>
                <a:srgbClr val="1C4588"/>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t/>
            </a:r>
            <a:endParaRPr sz="1000">
              <a:solidFill>
                <a:srgbClr val="1C4588"/>
              </a:solidFill>
              <a:latin typeface="Mada"/>
              <a:ea typeface="Mada"/>
              <a:cs typeface="Mada"/>
              <a:sym typeface="Mada"/>
            </a:endParaRPr>
          </a:p>
          <a:p>
            <a:pPr indent="0" lvl="0" marL="0" rtl="0" algn="ctr">
              <a:spcBef>
                <a:spcPts val="0"/>
              </a:spcBef>
              <a:spcAft>
                <a:spcPts val="0"/>
              </a:spcAft>
              <a:buNone/>
            </a:pPr>
            <a:r>
              <a:rPr lang="en-GB" sz="1000">
                <a:solidFill>
                  <a:srgbClr val="1C4588"/>
                </a:solidFill>
                <a:latin typeface="Mada"/>
                <a:ea typeface="Mada"/>
                <a:cs typeface="Mada"/>
                <a:sym typeface="Mada"/>
              </a:rPr>
              <a:t> </a:t>
            </a:r>
            <a:endParaRPr sz="1000">
              <a:solidFill>
                <a:srgbClr val="1C4588"/>
              </a:solidFill>
              <a:latin typeface="Mada"/>
              <a:ea typeface="Mada"/>
              <a:cs typeface="Mada"/>
              <a:sym typeface="Mada"/>
            </a:endParaRPr>
          </a:p>
        </p:txBody>
      </p:sp>
      <p:grpSp>
        <p:nvGrpSpPr>
          <p:cNvPr id="2570" name="Google Shape;2570;p30"/>
          <p:cNvGrpSpPr/>
          <p:nvPr/>
        </p:nvGrpSpPr>
        <p:grpSpPr>
          <a:xfrm>
            <a:off x="323344" y="427790"/>
            <a:ext cx="467181" cy="476434"/>
            <a:chOff x="2410712" y="2415450"/>
            <a:chExt cx="312600" cy="312600"/>
          </a:xfrm>
        </p:grpSpPr>
        <p:sp>
          <p:nvSpPr>
            <p:cNvPr id="2571" name="Google Shape;2571;p30"/>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2" name="Google Shape;2572;p30"/>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73" name="Google Shape;2573;p30"/>
          <p:cNvSpPr txBox="1"/>
          <p:nvPr/>
        </p:nvSpPr>
        <p:spPr>
          <a:xfrm>
            <a:off x="780625" y="454425"/>
            <a:ext cx="3440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Noninvasive cancer:</a:t>
            </a:r>
            <a:endParaRPr b="1" sz="1800">
              <a:solidFill>
                <a:srgbClr val="006D77"/>
              </a:solidFill>
              <a:highlight>
                <a:srgbClr val="EDF9F9"/>
              </a:highlight>
              <a:latin typeface="Lora"/>
              <a:ea typeface="Lora"/>
              <a:cs typeface="Lora"/>
              <a:sym typeface="Lora"/>
            </a:endParaRPr>
          </a:p>
        </p:txBody>
      </p:sp>
      <p:sp>
        <p:nvSpPr>
          <p:cNvPr id="2574" name="Google Shape;2574;p30"/>
          <p:cNvSpPr txBox="1"/>
          <p:nvPr/>
        </p:nvSpPr>
        <p:spPr>
          <a:xfrm>
            <a:off x="886925" y="1086450"/>
            <a:ext cx="5097600" cy="5274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Mada"/>
              <a:buChar char="●"/>
            </a:pPr>
            <a:r>
              <a:rPr b="1" lang="en-GB" sz="1100">
                <a:solidFill>
                  <a:srgbClr val="FF0000"/>
                </a:solidFill>
                <a:latin typeface="Mada"/>
                <a:ea typeface="Mada"/>
                <a:cs typeface="Mada"/>
                <a:sym typeface="Mada"/>
              </a:rPr>
              <a:t>Ductal carcinoma in situ (DCIS) </a:t>
            </a:r>
            <a:r>
              <a:rPr lang="en-GB" sz="1100">
                <a:solidFill>
                  <a:srgbClr val="FF0000"/>
                </a:solidFill>
                <a:latin typeface="Mada"/>
                <a:ea typeface="Mada"/>
                <a:cs typeface="Mada"/>
                <a:sym typeface="Mada"/>
              </a:rPr>
              <a:t>is the most common form of non-invasive cancer</a:t>
            </a:r>
            <a:r>
              <a:rPr lang="en-GB" sz="1100">
                <a:solidFill>
                  <a:srgbClr val="1C4588"/>
                </a:solidFill>
                <a:latin typeface="Mada"/>
                <a:ea typeface="Mada"/>
                <a:cs typeface="Mada"/>
                <a:sym typeface="Mada"/>
              </a:rPr>
              <a:t>, making up 3–4% of symptomatic and 17–25% of screen-detected cancers. </a:t>
            </a:r>
            <a:endParaRPr sz="1100">
              <a:solidFill>
                <a:srgbClr val="1C4588"/>
              </a:solidFill>
              <a:latin typeface="Mada"/>
              <a:ea typeface="Mada"/>
              <a:cs typeface="Mada"/>
              <a:sym typeface="Mada"/>
            </a:endParaRPr>
          </a:p>
          <a:p>
            <a:pPr indent="-298450" lvl="0" marL="457200" rtl="0" algn="l">
              <a:spcBef>
                <a:spcPts val="0"/>
              </a:spcBef>
              <a:spcAft>
                <a:spcPts val="0"/>
              </a:spcAft>
              <a:buSzPts val="1100"/>
              <a:buFont typeface="Mada"/>
              <a:buChar char="●"/>
            </a:pPr>
            <a:r>
              <a:rPr lang="en-GB" sz="1100">
                <a:solidFill>
                  <a:srgbClr val="1C4588"/>
                </a:solidFill>
                <a:latin typeface="Mada"/>
                <a:ea typeface="Mada"/>
                <a:cs typeface="Mada"/>
                <a:sym typeface="Mada"/>
              </a:rPr>
              <a:t>Screen-detected DCIS is most commonly associated with microcalcifications on mammography, which can be either localised or widespread.</a:t>
            </a:r>
            <a:endParaRPr sz="1100">
              <a:solidFill>
                <a:srgbClr val="1C4588"/>
              </a:solidFill>
              <a:latin typeface="Mada"/>
              <a:ea typeface="Mada"/>
              <a:cs typeface="Mada"/>
              <a:sym typeface="Mada"/>
            </a:endParaRPr>
          </a:p>
        </p:txBody>
      </p:sp>
      <p:pic>
        <p:nvPicPr>
          <p:cNvPr id="2575" name="Google Shape;2575;p30"/>
          <p:cNvPicPr preferRelativeResize="0"/>
          <p:nvPr/>
        </p:nvPicPr>
        <p:blipFill>
          <a:blip r:embed="rId3">
            <a:alphaModFix/>
          </a:blip>
          <a:stretch>
            <a:fillRect/>
          </a:stretch>
        </p:blipFill>
        <p:spPr>
          <a:xfrm>
            <a:off x="6134525" y="998850"/>
            <a:ext cx="1306174" cy="979024"/>
          </a:xfrm>
          <a:prstGeom prst="rect">
            <a:avLst/>
          </a:prstGeom>
          <a:noFill/>
          <a:ln>
            <a:noFill/>
          </a:ln>
        </p:spPr>
      </p:pic>
      <p:cxnSp>
        <p:nvCxnSpPr>
          <p:cNvPr id="2576" name="Google Shape;2576;p30"/>
          <p:cNvCxnSpPr/>
          <p:nvPr/>
        </p:nvCxnSpPr>
        <p:spPr>
          <a:xfrm>
            <a:off x="977711" y="987700"/>
            <a:ext cx="0" cy="3129000"/>
          </a:xfrm>
          <a:prstGeom prst="straightConnector1">
            <a:avLst/>
          </a:prstGeom>
          <a:noFill/>
          <a:ln cap="flat" cmpd="sng" w="19050">
            <a:solidFill>
              <a:srgbClr val="FFDDD2"/>
            </a:solidFill>
            <a:prstDash val="solid"/>
            <a:round/>
            <a:headEnd len="med" w="med" type="oval"/>
            <a:tailEnd len="med" w="med" type="oval"/>
          </a:ln>
        </p:spPr>
      </p:cxnSp>
      <p:grpSp>
        <p:nvGrpSpPr>
          <p:cNvPr id="2577" name="Google Shape;2577;p30"/>
          <p:cNvGrpSpPr/>
          <p:nvPr/>
        </p:nvGrpSpPr>
        <p:grpSpPr>
          <a:xfrm>
            <a:off x="175301" y="1250803"/>
            <a:ext cx="564439" cy="527514"/>
            <a:chOff x="1106087" y="898512"/>
            <a:chExt cx="964194" cy="864635"/>
          </a:xfrm>
        </p:grpSpPr>
        <p:sp>
          <p:nvSpPr>
            <p:cNvPr id="2578" name="Google Shape;2578;p30"/>
            <p:cNvSpPr/>
            <p:nvPr/>
          </p:nvSpPr>
          <p:spPr>
            <a:xfrm>
              <a:off x="1284930" y="898512"/>
              <a:ext cx="785352" cy="744685"/>
            </a:xfrm>
            <a:custGeom>
              <a:rect b="b" l="l" r="r" t="t"/>
              <a:pathLst>
                <a:path extrusionOk="0" h="80463" w="84857">
                  <a:moveTo>
                    <a:pt x="79034" y="0"/>
                  </a:moveTo>
                  <a:cubicBezTo>
                    <a:pt x="76823" y="0"/>
                    <a:pt x="74778" y="2718"/>
                    <a:pt x="71224" y="2718"/>
                  </a:cubicBezTo>
                  <a:cubicBezTo>
                    <a:pt x="66438" y="2718"/>
                    <a:pt x="66438" y="932"/>
                    <a:pt x="61628" y="932"/>
                  </a:cubicBezTo>
                  <a:cubicBezTo>
                    <a:pt x="56829" y="932"/>
                    <a:pt x="56829" y="2718"/>
                    <a:pt x="52031" y="2718"/>
                  </a:cubicBezTo>
                  <a:cubicBezTo>
                    <a:pt x="47233" y="2718"/>
                    <a:pt x="47233" y="932"/>
                    <a:pt x="42423" y="932"/>
                  </a:cubicBezTo>
                  <a:cubicBezTo>
                    <a:pt x="37636" y="932"/>
                    <a:pt x="37636" y="2718"/>
                    <a:pt x="32826" y="2718"/>
                  </a:cubicBezTo>
                  <a:cubicBezTo>
                    <a:pt x="28040" y="2718"/>
                    <a:pt x="28040" y="932"/>
                    <a:pt x="23230" y="932"/>
                  </a:cubicBezTo>
                  <a:cubicBezTo>
                    <a:pt x="18432" y="932"/>
                    <a:pt x="18432" y="2718"/>
                    <a:pt x="13633" y="2718"/>
                  </a:cubicBezTo>
                  <a:cubicBezTo>
                    <a:pt x="10068" y="2718"/>
                    <a:pt x="8028" y="10"/>
                    <a:pt x="5823" y="10"/>
                  </a:cubicBezTo>
                  <a:cubicBezTo>
                    <a:pt x="5060" y="10"/>
                    <a:pt x="4278" y="334"/>
                    <a:pt x="3406" y="1206"/>
                  </a:cubicBezTo>
                  <a:cubicBezTo>
                    <a:pt x="1" y="4611"/>
                    <a:pt x="4918" y="6635"/>
                    <a:pt x="4918" y="11446"/>
                  </a:cubicBezTo>
                  <a:cubicBezTo>
                    <a:pt x="4918" y="16232"/>
                    <a:pt x="3132" y="16232"/>
                    <a:pt x="3132" y="21042"/>
                  </a:cubicBezTo>
                  <a:cubicBezTo>
                    <a:pt x="3132" y="25828"/>
                    <a:pt x="4918" y="25828"/>
                    <a:pt x="4918" y="30638"/>
                  </a:cubicBezTo>
                  <a:cubicBezTo>
                    <a:pt x="4918" y="35437"/>
                    <a:pt x="3132" y="35437"/>
                    <a:pt x="3132" y="40235"/>
                  </a:cubicBezTo>
                  <a:cubicBezTo>
                    <a:pt x="3132" y="45033"/>
                    <a:pt x="4918" y="45033"/>
                    <a:pt x="4918" y="49843"/>
                  </a:cubicBezTo>
                  <a:cubicBezTo>
                    <a:pt x="4918" y="54629"/>
                    <a:pt x="3132" y="54629"/>
                    <a:pt x="3132" y="59440"/>
                  </a:cubicBezTo>
                  <a:cubicBezTo>
                    <a:pt x="3132" y="64226"/>
                    <a:pt x="4918" y="64226"/>
                    <a:pt x="4918" y="69036"/>
                  </a:cubicBezTo>
                  <a:cubicBezTo>
                    <a:pt x="4918" y="73834"/>
                    <a:pt x="13" y="75870"/>
                    <a:pt x="3406" y="79263"/>
                  </a:cubicBezTo>
                  <a:cubicBezTo>
                    <a:pt x="4280" y="80138"/>
                    <a:pt x="5063" y="80463"/>
                    <a:pt x="5826" y="80463"/>
                  </a:cubicBezTo>
                  <a:cubicBezTo>
                    <a:pt x="8034" y="80463"/>
                    <a:pt x="10070" y="77739"/>
                    <a:pt x="13645" y="77739"/>
                  </a:cubicBezTo>
                  <a:cubicBezTo>
                    <a:pt x="18432" y="77739"/>
                    <a:pt x="18432" y="79525"/>
                    <a:pt x="23242" y="79525"/>
                  </a:cubicBezTo>
                  <a:cubicBezTo>
                    <a:pt x="28040" y="79525"/>
                    <a:pt x="28040" y="77739"/>
                    <a:pt x="32838" y="77739"/>
                  </a:cubicBezTo>
                  <a:cubicBezTo>
                    <a:pt x="37636" y="77739"/>
                    <a:pt x="37636" y="79525"/>
                    <a:pt x="42447" y="79525"/>
                  </a:cubicBezTo>
                  <a:cubicBezTo>
                    <a:pt x="47233" y="79525"/>
                    <a:pt x="47233" y="77739"/>
                    <a:pt x="52043" y="77739"/>
                  </a:cubicBezTo>
                  <a:cubicBezTo>
                    <a:pt x="56829" y="77739"/>
                    <a:pt x="56829" y="79525"/>
                    <a:pt x="61639" y="79525"/>
                  </a:cubicBezTo>
                  <a:cubicBezTo>
                    <a:pt x="66438" y="79525"/>
                    <a:pt x="66438" y="77739"/>
                    <a:pt x="71236" y="77739"/>
                  </a:cubicBezTo>
                  <a:cubicBezTo>
                    <a:pt x="74803" y="77739"/>
                    <a:pt x="76844" y="80457"/>
                    <a:pt x="79050" y="80457"/>
                  </a:cubicBezTo>
                  <a:cubicBezTo>
                    <a:pt x="79812" y="80457"/>
                    <a:pt x="80593" y="80134"/>
                    <a:pt x="81463" y="79263"/>
                  </a:cubicBezTo>
                  <a:cubicBezTo>
                    <a:pt x="84857" y="75870"/>
                    <a:pt x="81261" y="74560"/>
                    <a:pt x="79975" y="69226"/>
                  </a:cubicBezTo>
                  <a:cubicBezTo>
                    <a:pt x="78832" y="64571"/>
                    <a:pt x="81737" y="64226"/>
                    <a:pt x="81737" y="59428"/>
                  </a:cubicBezTo>
                  <a:cubicBezTo>
                    <a:pt x="81737" y="54629"/>
                    <a:pt x="79951" y="54629"/>
                    <a:pt x="79951" y="49819"/>
                  </a:cubicBezTo>
                  <a:cubicBezTo>
                    <a:pt x="79951" y="45033"/>
                    <a:pt x="81737" y="45033"/>
                    <a:pt x="81737" y="40223"/>
                  </a:cubicBezTo>
                  <a:cubicBezTo>
                    <a:pt x="81737" y="35437"/>
                    <a:pt x="79951" y="35437"/>
                    <a:pt x="79951" y="30626"/>
                  </a:cubicBezTo>
                  <a:cubicBezTo>
                    <a:pt x="79951" y="25828"/>
                    <a:pt x="81737" y="25828"/>
                    <a:pt x="81737" y="21030"/>
                  </a:cubicBezTo>
                  <a:cubicBezTo>
                    <a:pt x="81737" y="16232"/>
                    <a:pt x="79951" y="16232"/>
                    <a:pt x="79951" y="11422"/>
                  </a:cubicBezTo>
                  <a:cubicBezTo>
                    <a:pt x="79951" y="6635"/>
                    <a:pt x="84857" y="4599"/>
                    <a:pt x="81463" y="1206"/>
                  </a:cubicBezTo>
                  <a:cubicBezTo>
                    <a:pt x="80587" y="327"/>
                    <a:pt x="79800" y="0"/>
                    <a:pt x="79034"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Life Savers ExtraBold"/>
                <a:ea typeface="Life Savers ExtraBold"/>
                <a:cs typeface="Life Savers ExtraBold"/>
                <a:sym typeface="Life Savers ExtraBold"/>
              </a:endParaRPr>
            </a:p>
          </p:txBody>
        </p:sp>
        <p:sp>
          <p:nvSpPr>
            <p:cNvPr id="2579" name="Google Shape;2579;p30"/>
            <p:cNvSpPr/>
            <p:nvPr/>
          </p:nvSpPr>
          <p:spPr>
            <a:xfrm>
              <a:off x="1173452" y="1018462"/>
              <a:ext cx="785352" cy="744685"/>
            </a:xfrm>
            <a:custGeom>
              <a:rect b="b" l="l" r="r" t="t"/>
              <a:pathLst>
                <a:path extrusionOk="0" h="80463" w="84857">
                  <a:moveTo>
                    <a:pt x="79034" y="0"/>
                  </a:moveTo>
                  <a:cubicBezTo>
                    <a:pt x="76823" y="0"/>
                    <a:pt x="74778" y="2718"/>
                    <a:pt x="71224" y="2718"/>
                  </a:cubicBezTo>
                  <a:cubicBezTo>
                    <a:pt x="66438" y="2718"/>
                    <a:pt x="66438" y="932"/>
                    <a:pt x="61628" y="932"/>
                  </a:cubicBezTo>
                  <a:cubicBezTo>
                    <a:pt x="56829" y="932"/>
                    <a:pt x="56829" y="2718"/>
                    <a:pt x="52031" y="2718"/>
                  </a:cubicBezTo>
                  <a:cubicBezTo>
                    <a:pt x="47233" y="2718"/>
                    <a:pt x="47233" y="932"/>
                    <a:pt x="42423" y="932"/>
                  </a:cubicBezTo>
                  <a:cubicBezTo>
                    <a:pt x="37636" y="932"/>
                    <a:pt x="37636" y="2718"/>
                    <a:pt x="32826" y="2718"/>
                  </a:cubicBezTo>
                  <a:cubicBezTo>
                    <a:pt x="28040" y="2718"/>
                    <a:pt x="28040" y="932"/>
                    <a:pt x="23230" y="932"/>
                  </a:cubicBezTo>
                  <a:cubicBezTo>
                    <a:pt x="18432" y="932"/>
                    <a:pt x="18432" y="2718"/>
                    <a:pt x="13633" y="2718"/>
                  </a:cubicBezTo>
                  <a:cubicBezTo>
                    <a:pt x="10068" y="2718"/>
                    <a:pt x="8028" y="10"/>
                    <a:pt x="5823" y="10"/>
                  </a:cubicBezTo>
                  <a:cubicBezTo>
                    <a:pt x="5060" y="10"/>
                    <a:pt x="4278" y="334"/>
                    <a:pt x="3406" y="1206"/>
                  </a:cubicBezTo>
                  <a:cubicBezTo>
                    <a:pt x="1" y="4611"/>
                    <a:pt x="4918" y="6635"/>
                    <a:pt x="4918" y="11446"/>
                  </a:cubicBezTo>
                  <a:cubicBezTo>
                    <a:pt x="4918" y="16232"/>
                    <a:pt x="3132" y="16232"/>
                    <a:pt x="3132" y="21042"/>
                  </a:cubicBezTo>
                  <a:cubicBezTo>
                    <a:pt x="3132" y="25828"/>
                    <a:pt x="4918" y="25828"/>
                    <a:pt x="4918" y="30638"/>
                  </a:cubicBezTo>
                  <a:cubicBezTo>
                    <a:pt x="4918" y="35437"/>
                    <a:pt x="3132" y="35437"/>
                    <a:pt x="3132" y="40235"/>
                  </a:cubicBezTo>
                  <a:cubicBezTo>
                    <a:pt x="3132" y="45033"/>
                    <a:pt x="4918" y="45033"/>
                    <a:pt x="4918" y="49843"/>
                  </a:cubicBezTo>
                  <a:cubicBezTo>
                    <a:pt x="4918" y="54629"/>
                    <a:pt x="3132" y="54629"/>
                    <a:pt x="3132" y="59440"/>
                  </a:cubicBezTo>
                  <a:cubicBezTo>
                    <a:pt x="3132" y="64226"/>
                    <a:pt x="4918" y="64226"/>
                    <a:pt x="4918" y="69036"/>
                  </a:cubicBezTo>
                  <a:cubicBezTo>
                    <a:pt x="4918" y="73834"/>
                    <a:pt x="13" y="75870"/>
                    <a:pt x="3406" y="79263"/>
                  </a:cubicBezTo>
                  <a:cubicBezTo>
                    <a:pt x="4280" y="80138"/>
                    <a:pt x="5063" y="80463"/>
                    <a:pt x="5826" y="80463"/>
                  </a:cubicBezTo>
                  <a:cubicBezTo>
                    <a:pt x="8034" y="80463"/>
                    <a:pt x="10070" y="77739"/>
                    <a:pt x="13645" y="77739"/>
                  </a:cubicBezTo>
                  <a:cubicBezTo>
                    <a:pt x="18432" y="77739"/>
                    <a:pt x="18432" y="79525"/>
                    <a:pt x="23242" y="79525"/>
                  </a:cubicBezTo>
                  <a:cubicBezTo>
                    <a:pt x="28040" y="79525"/>
                    <a:pt x="28040" y="77739"/>
                    <a:pt x="32838" y="77739"/>
                  </a:cubicBezTo>
                  <a:cubicBezTo>
                    <a:pt x="37636" y="77739"/>
                    <a:pt x="37636" y="79525"/>
                    <a:pt x="42447" y="79525"/>
                  </a:cubicBezTo>
                  <a:cubicBezTo>
                    <a:pt x="47233" y="79525"/>
                    <a:pt x="47233" y="77739"/>
                    <a:pt x="52043" y="77739"/>
                  </a:cubicBezTo>
                  <a:cubicBezTo>
                    <a:pt x="56829" y="77739"/>
                    <a:pt x="56829" y="79525"/>
                    <a:pt x="61639" y="79525"/>
                  </a:cubicBezTo>
                  <a:cubicBezTo>
                    <a:pt x="66438" y="79525"/>
                    <a:pt x="66438" y="77739"/>
                    <a:pt x="71236" y="77739"/>
                  </a:cubicBezTo>
                  <a:cubicBezTo>
                    <a:pt x="74803" y="77739"/>
                    <a:pt x="76844" y="80457"/>
                    <a:pt x="79050" y="80457"/>
                  </a:cubicBezTo>
                  <a:cubicBezTo>
                    <a:pt x="79812" y="80457"/>
                    <a:pt x="80593" y="80134"/>
                    <a:pt x="81463" y="79263"/>
                  </a:cubicBezTo>
                  <a:cubicBezTo>
                    <a:pt x="84857" y="75870"/>
                    <a:pt x="81261" y="74560"/>
                    <a:pt x="79975" y="69226"/>
                  </a:cubicBezTo>
                  <a:cubicBezTo>
                    <a:pt x="78832" y="64571"/>
                    <a:pt x="81737" y="64226"/>
                    <a:pt x="81737" y="59428"/>
                  </a:cubicBezTo>
                  <a:cubicBezTo>
                    <a:pt x="81737" y="54629"/>
                    <a:pt x="79951" y="54629"/>
                    <a:pt x="79951" y="49819"/>
                  </a:cubicBezTo>
                  <a:cubicBezTo>
                    <a:pt x="79951" y="45033"/>
                    <a:pt x="81737" y="45033"/>
                    <a:pt x="81737" y="40223"/>
                  </a:cubicBezTo>
                  <a:cubicBezTo>
                    <a:pt x="81737" y="35437"/>
                    <a:pt x="79951" y="35437"/>
                    <a:pt x="79951" y="30626"/>
                  </a:cubicBezTo>
                  <a:cubicBezTo>
                    <a:pt x="79951" y="25828"/>
                    <a:pt x="81737" y="25828"/>
                    <a:pt x="81737" y="21030"/>
                  </a:cubicBezTo>
                  <a:cubicBezTo>
                    <a:pt x="81737" y="16232"/>
                    <a:pt x="79951" y="16232"/>
                    <a:pt x="79951" y="11422"/>
                  </a:cubicBezTo>
                  <a:cubicBezTo>
                    <a:pt x="79951" y="6635"/>
                    <a:pt x="84857" y="4599"/>
                    <a:pt x="81463" y="1206"/>
                  </a:cubicBezTo>
                  <a:cubicBezTo>
                    <a:pt x="80587" y="327"/>
                    <a:pt x="79800" y="0"/>
                    <a:pt x="79034"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Life Savers ExtraBold"/>
                <a:ea typeface="Life Savers ExtraBold"/>
                <a:cs typeface="Life Savers ExtraBold"/>
                <a:sym typeface="Life Savers ExtraBold"/>
              </a:endParaRPr>
            </a:p>
          </p:txBody>
        </p:sp>
        <p:sp>
          <p:nvSpPr>
            <p:cNvPr id="2580" name="Google Shape;2580;p30"/>
            <p:cNvSpPr txBox="1"/>
            <p:nvPr/>
          </p:nvSpPr>
          <p:spPr>
            <a:xfrm>
              <a:off x="1106087" y="1046802"/>
              <a:ext cx="785400" cy="41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000">
                  <a:solidFill>
                    <a:srgbClr val="1A6369"/>
                  </a:solidFill>
                  <a:latin typeface="Life Savers ExtraBold"/>
                  <a:ea typeface="Life Savers ExtraBold"/>
                  <a:cs typeface="Life Savers ExtraBold"/>
                  <a:sym typeface="Life Savers ExtraBold"/>
                </a:rPr>
                <a:t>01</a:t>
              </a:r>
              <a:endParaRPr sz="2000">
                <a:solidFill>
                  <a:srgbClr val="1A6369"/>
                </a:solidFill>
                <a:latin typeface="Life Savers ExtraBold"/>
                <a:ea typeface="Life Savers ExtraBold"/>
                <a:cs typeface="Life Savers ExtraBold"/>
                <a:sym typeface="Life Savers ExtraBold"/>
              </a:endParaRPr>
            </a:p>
          </p:txBody>
        </p:sp>
      </p:grpSp>
      <p:grpSp>
        <p:nvGrpSpPr>
          <p:cNvPr id="2581" name="Google Shape;2581;p30"/>
          <p:cNvGrpSpPr/>
          <p:nvPr/>
        </p:nvGrpSpPr>
        <p:grpSpPr>
          <a:xfrm>
            <a:off x="885760" y="1419312"/>
            <a:ext cx="182996" cy="190717"/>
            <a:chOff x="6414250" y="2415450"/>
            <a:chExt cx="312600" cy="312600"/>
          </a:xfrm>
        </p:grpSpPr>
        <p:sp>
          <p:nvSpPr>
            <p:cNvPr id="2582" name="Google Shape;2582;p30"/>
            <p:cNvSpPr/>
            <p:nvPr/>
          </p:nvSpPr>
          <p:spPr>
            <a:xfrm>
              <a:off x="6414250"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3" name="Google Shape;2583;p30"/>
            <p:cNvSpPr/>
            <p:nvPr/>
          </p:nvSpPr>
          <p:spPr>
            <a:xfrm>
              <a:off x="6520150"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84" name="Google Shape;2584;p30"/>
          <p:cNvGrpSpPr/>
          <p:nvPr/>
        </p:nvGrpSpPr>
        <p:grpSpPr>
          <a:xfrm>
            <a:off x="98523" y="3250095"/>
            <a:ext cx="641217" cy="527514"/>
            <a:chOff x="974933" y="898512"/>
            <a:chExt cx="1095348" cy="864635"/>
          </a:xfrm>
        </p:grpSpPr>
        <p:sp>
          <p:nvSpPr>
            <p:cNvPr id="2585" name="Google Shape;2585;p30"/>
            <p:cNvSpPr/>
            <p:nvPr/>
          </p:nvSpPr>
          <p:spPr>
            <a:xfrm>
              <a:off x="1284930" y="898512"/>
              <a:ext cx="785352" cy="744685"/>
            </a:xfrm>
            <a:custGeom>
              <a:rect b="b" l="l" r="r" t="t"/>
              <a:pathLst>
                <a:path extrusionOk="0" h="80463" w="84857">
                  <a:moveTo>
                    <a:pt x="79034" y="0"/>
                  </a:moveTo>
                  <a:cubicBezTo>
                    <a:pt x="76823" y="0"/>
                    <a:pt x="74778" y="2718"/>
                    <a:pt x="71224" y="2718"/>
                  </a:cubicBezTo>
                  <a:cubicBezTo>
                    <a:pt x="66438" y="2718"/>
                    <a:pt x="66438" y="932"/>
                    <a:pt x="61628" y="932"/>
                  </a:cubicBezTo>
                  <a:cubicBezTo>
                    <a:pt x="56829" y="932"/>
                    <a:pt x="56829" y="2718"/>
                    <a:pt x="52031" y="2718"/>
                  </a:cubicBezTo>
                  <a:cubicBezTo>
                    <a:pt x="47233" y="2718"/>
                    <a:pt x="47233" y="932"/>
                    <a:pt x="42423" y="932"/>
                  </a:cubicBezTo>
                  <a:cubicBezTo>
                    <a:pt x="37636" y="932"/>
                    <a:pt x="37636" y="2718"/>
                    <a:pt x="32826" y="2718"/>
                  </a:cubicBezTo>
                  <a:cubicBezTo>
                    <a:pt x="28040" y="2718"/>
                    <a:pt x="28040" y="932"/>
                    <a:pt x="23230" y="932"/>
                  </a:cubicBezTo>
                  <a:cubicBezTo>
                    <a:pt x="18432" y="932"/>
                    <a:pt x="18432" y="2718"/>
                    <a:pt x="13633" y="2718"/>
                  </a:cubicBezTo>
                  <a:cubicBezTo>
                    <a:pt x="10068" y="2718"/>
                    <a:pt x="8028" y="10"/>
                    <a:pt x="5823" y="10"/>
                  </a:cubicBezTo>
                  <a:cubicBezTo>
                    <a:pt x="5060" y="10"/>
                    <a:pt x="4278" y="334"/>
                    <a:pt x="3406" y="1206"/>
                  </a:cubicBezTo>
                  <a:cubicBezTo>
                    <a:pt x="1" y="4611"/>
                    <a:pt x="4918" y="6635"/>
                    <a:pt x="4918" y="11446"/>
                  </a:cubicBezTo>
                  <a:cubicBezTo>
                    <a:pt x="4918" y="16232"/>
                    <a:pt x="3132" y="16232"/>
                    <a:pt x="3132" y="21042"/>
                  </a:cubicBezTo>
                  <a:cubicBezTo>
                    <a:pt x="3132" y="25828"/>
                    <a:pt x="4918" y="25828"/>
                    <a:pt x="4918" y="30638"/>
                  </a:cubicBezTo>
                  <a:cubicBezTo>
                    <a:pt x="4918" y="35437"/>
                    <a:pt x="3132" y="35437"/>
                    <a:pt x="3132" y="40235"/>
                  </a:cubicBezTo>
                  <a:cubicBezTo>
                    <a:pt x="3132" y="45033"/>
                    <a:pt x="4918" y="45033"/>
                    <a:pt x="4918" y="49843"/>
                  </a:cubicBezTo>
                  <a:cubicBezTo>
                    <a:pt x="4918" y="54629"/>
                    <a:pt x="3132" y="54629"/>
                    <a:pt x="3132" y="59440"/>
                  </a:cubicBezTo>
                  <a:cubicBezTo>
                    <a:pt x="3132" y="64226"/>
                    <a:pt x="4918" y="64226"/>
                    <a:pt x="4918" y="69036"/>
                  </a:cubicBezTo>
                  <a:cubicBezTo>
                    <a:pt x="4918" y="73834"/>
                    <a:pt x="13" y="75870"/>
                    <a:pt x="3406" y="79263"/>
                  </a:cubicBezTo>
                  <a:cubicBezTo>
                    <a:pt x="4280" y="80138"/>
                    <a:pt x="5063" y="80463"/>
                    <a:pt x="5826" y="80463"/>
                  </a:cubicBezTo>
                  <a:cubicBezTo>
                    <a:pt x="8034" y="80463"/>
                    <a:pt x="10070" y="77739"/>
                    <a:pt x="13645" y="77739"/>
                  </a:cubicBezTo>
                  <a:cubicBezTo>
                    <a:pt x="18432" y="77739"/>
                    <a:pt x="18432" y="79525"/>
                    <a:pt x="23242" y="79525"/>
                  </a:cubicBezTo>
                  <a:cubicBezTo>
                    <a:pt x="28040" y="79525"/>
                    <a:pt x="28040" y="77739"/>
                    <a:pt x="32838" y="77739"/>
                  </a:cubicBezTo>
                  <a:cubicBezTo>
                    <a:pt x="37636" y="77739"/>
                    <a:pt x="37636" y="79525"/>
                    <a:pt x="42447" y="79525"/>
                  </a:cubicBezTo>
                  <a:cubicBezTo>
                    <a:pt x="47233" y="79525"/>
                    <a:pt x="47233" y="77739"/>
                    <a:pt x="52043" y="77739"/>
                  </a:cubicBezTo>
                  <a:cubicBezTo>
                    <a:pt x="56829" y="77739"/>
                    <a:pt x="56829" y="79525"/>
                    <a:pt x="61639" y="79525"/>
                  </a:cubicBezTo>
                  <a:cubicBezTo>
                    <a:pt x="66438" y="79525"/>
                    <a:pt x="66438" y="77739"/>
                    <a:pt x="71236" y="77739"/>
                  </a:cubicBezTo>
                  <a:cubicBezTo>
                    <a:pt x="74803" y="77739"/>
                    <a:pt x="76844" y="80457"/>
                    <a:pt x="79050" y="80457"/>
                  </a:cubicBezTo>
                  <a:cubicBezTo>
                    <a:pt x="79812" y="80457"/>
                    <a:pt x="80593" y="80134"/>
                    <a:pt x="81463" y="79263"/>
                  </a:cubicBezTo>
                  <a:cubicBezTo>
                    <a:pt x="84857" y="75870"/>
                    <a:pt x="81261" y="74560"/>
                    <a:pt x="79975" y="69226"/>
                  </a:cubicBezTo>
                  <a:cubicBezTo>
                    <a:pt x="78832" y="64571"/>
                    <a:pt x="81737" y="64226"/>
                    <a:pt x="81737" y="59428"/>
                  </a:cubicBezTo>
                  <a:cubicBezTo>
                    <a:pt x="81737" y="54629"/>
                    <a:pt x="79951" y="54629"/>
                    <a:pt x="79951" y="49819"/>
                  </a:cubicBezTo>
                  <a:cubicBezTo>
                    <a:pt x="79951" y="45033"/>
                    <a:pt x="81737" y="45033"/>
                    <a:pt x="81737" y="40223"/>
                  </a:cubicBezTo>
                  <a:cubicBezTo>
                    <a:pt x="81737" y="35437"/>
                    <a:pt x="79951" y="35437"/>
                    <a:pt x="79951" y="30626"/>
                  </a:cubicBezTo>
                  <a:cubicBezTo>
                    <a:pt x="79951" y="25828"/>
                    <a:pt x="81737" y="25828"/>
                    <a:pt x="81737" y="21030"/>
                  </a:cubicBezTo>
                  <a:cubicBezTo>
                    <a:pt x="81737" y="16232"/>
                    <a:pt x="79951" y="16232"/>
                    <a:pt x="79951" y="11422"/>
                  </a:cubicBezTo>
                  <a:cubicBezTo>
                    <a:pt x="79951" y="6635"/>
                    <a:pt x="84857" y="4599"/>
                    <a:pt x="81463" y="1206"/>
                  </a:cubicBezTo>
                  <a:cubicBezTo>
                    <a:pt x="80587" y="327"/>
                    <a:pt x="79800" y="0"/>
                    <a:pt x="79034"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Life Savers ExtraBold"/>
                <a:ea typeface="Life Savers ExtraBold"/>
                <a:cs typeface="Life Savers ExtraBold"/>
                <a:sym typeface="Life Savers ExtraBold"/>
              </a:endParaRPr>
            </a:p>
          </p:txBody>
        </p:sp>
        <p:sp>
          <p:nvSpPr>
            <p:cNvPr id="2586" name="Google Shape;2586;p30"/>
            <p:cNvSpPr/>
            <p:nvPr/>
          </p:nvSpPr>
          <p:spPr>
            <a:xfrm>
              <a:off x="1173452" y="1018462"/>
              <a:ext cx="785352" cy="744685"/>
            </a:xfrm>
            <a:custGeom>
              <a:rect b="b" l="l" r="r" t="t"/>
              <a:pathLst>
                <a:path extrusionOk="0" h="80463" w="84857">
                  <a:moveTo>
                    <a:pt x="79034" y="0"/>
                  </a:moveTo>
                  <a:cubicBezTo>
                    <a:pt x="76823" y="0"/>
                    <a:pt x="74778" y="2718"/>
                    <a:pt x="71224" y="2718"/>
                  </a:cubicBezTo>
                  <a:cubicBezTo>
                    <a:pt x="66438" y="2718"/>
                    <a:pt x="66438" y="932"/>
                    <a:pt x="61628" y="932"/>
                  </a:cubicBezTo>
                  <a:cubicBezTo>
                    <a:pt x="56829" y="932"/>
                    <a:pt x="56829" y="2718"/>
                    <a:pt x="52031" y="2718"/>
                  </a:cubicBezTo>
                  <a:cubicBezTo>
                    <a:pt x="47233" y="2718"/>
                    <a:pt x="47233" y="932"/>
                    <a:pt x="42423" y="932"/>
                  </a:cubicBezTo>
                  <a:cubicBezTo>
                    <a:pt x="37636" y="932"/>
                    <a:pt x="37636" y="2718"/>
                    <a:pt x="32826" y="2718"/>
                  </a:cubicBezTo>
                  <a:cubicBezTo>
                    <a:pt x="28040" y="2718"/>
                    <a:pt x="28040" y="932"/>
                    <a:pt x="23230" y="932"/>
                  </a:cubicBezTo>
                  <a:cubicBezTo>
                    <a:pt x="18432" y="932"/>
                    <a:pt x="18432" y="2718"/>
                    <a:pt x="13633" y="2718"/>
                  </a:cubicBezTo>
                  <a:cubicBezTo>
                    <a:pt x="10068" y="2718"/>
                    <a:pt x="8028" y="10"/>
                    <a:pt x="5823" y="10"/>
                  </a:cubicBezTo>
                  <a:cubicBezTo>
                    <a:pt x="5060" y="10"/>
                    <a:pt x="4278" y="334"/>
                    <a:pt x="3406" y="1206"/>
                  </a:cubicBezTo>
                  <a:cubicBezTo>
                    <a:pt x="1" y="4611"/>
                    <a:pt x="4918" y="6635"/>
                    <a:pt x="4918" y="11446"/>
                  </a:cubicBezTo>
                  <a:cubicBezTo>
                    <a:pt x="4918" y="16232"/>
                    <a:pt x="3132" y="16232"/>
                    <a:pt x="3132" y="21042"/>
                  </a:cubicBezTo>
                  <a:cubicBezTo>
                    <a:pt x="3132" y="25828"/>
                    <a:pt x="4918" y="25828"/>
                    <a:pt x="4918" y="30638"/>
                  </a:cubicBezTo>
                  <a:cubicBezTo>
                    <a:pt x="4918" y="35437"/>
                    <a:pt x="3132" y="35437"/>
                    <a:pt x="3132" y="40235"/>
                  </a:cubicBezTo>
                  <a:cubicBezTo>
                    <a:pt x="3132" y="45033"/>
                    <a:pt x="4918" y="45033"/>
                    <a:pt x="4918" y="49843"/>
                  </a:cubicBezTo>
                  <a:cubicBezTo>
                    <a:pt x="4918" y="54629"/>
                    <a:pt x="3132" y="54629"/>
                    <a:pt x="3132" y="59440"/>
                  </a:cubicBezTo>
                  <a:cubicBezTo>
                    <a:pt x="3132" y="64226"/>
                    <a:pt x="4918" y="64226"/>
                    <a:pt x="4918" y="69036"/>
                  </a:cubicBezTo>
                  <a:cubicBezTo>
                    <a:pt x="4918" y="73834"/>
                    <a:pt x="13" y="75870"/>
                    <a:pt x="3406" y="79263"/>
                  </a:cubicBezTo>
                  <a:cubicBezTo>
                    <a:pt x="4280" y="80138"/>
                    <a:pt x="5063" y="80463"/>
                    <a:pt x="5826" y="80463"/>
                  </a:cubicBezTo>
                  <a:cubicBezTo>
                    <a:pt x="8034" y="80463"/>
                    <a:pt x="10070" y="77739"/>
                    <a:pt x="13645" y="77739"/>
                  </a:cubicBezTo>
                  <a:cubicBezTo>
                    <a:pt x="18432" y="77739"/>
                    <a:pt x="18432" y="79525"/>
                    <a:pt x="23242" y="79525"/>
                  </a:cubicBezTo>
                  <a:cubicBezTo>
                    <a:pt x="28040" y="79525"/>
                    <a:pt x="28040" y="77739"/>
                    <a:pt x="32838" y="77739"/>
                  </a:cubicBezTo>
                  <a:cubicBezTo>
                    <a:pt x="37636" y="77739"/>
                    <a:pt x="37636" y="79525"/>
                    <a:pt x="42447" y="79525"/>
                  </a:cubicBezTo>
                  <a:cubicBezTo>
                    <a:pt x="47233" y="79525"/>
                    <a:pt x="47233" y="77739"/>
                    <a:pt x="52043" y="77739"/>
                  </a:cubicBezTo>
                  <a:cubicBezTo>
                    <a:pt x="56829" y="77739"/>
                    <a:pt x="56829" y="79525"/>
                    <a:pt x="61639" y="79525"/>
                  </a:cubicBezTo>
                  <a:cubicBezTo>
                    <a:pt x="66438" y="79525"/>
                    <a:pt x="66438" y="77739"/>
                    <a:pt x="71236" y="77739"/>
                  </a:cubicBezTo>
                  <a:cubicBezTo>
                    <a:pt x="74803" y="77739"/>
                    <a:pt x="76844" y="80457"/>
                    <a:pt x="79050" y="80457"/>
                  </a:cubicBezTo>
                  <a:cubicBezTo>
                    <a:pt x="79812" y="80457"/>
                    <a:pt x="80593" y="80134"/>
                    <a:pt x="81463" y="79263"/>
                  </a:cubicBezTo>
                  <a:cubicBezTo>
                    <a:pt x="84857" y="75870"/>
                    <a:pt x="81261" y="74560"/>
                    <a:pt x="79975" y="69226"/>
                  </a:cubicBezTo>
                  <a:cubicBezTo>
                    <a:pt x="78832" y="64571"/>
                    <a:pt x="81737" y="64226"/>
                    <a:pt x="81737" y="59428"/>
                  </a:cubicBezTo>
                  <a:cubicBezTo>
                    <a:pt x="81737" y="54629"/>
                    <a:pt x="79951" y="54629"/>
                    <a:pt x="79951" y="49819"/>
                  </a:cubicBezTo>
                  <a:cubicBezTo>
                    <a:pt x="79951" y="45033"/>
                    <a:pt x="81737" y="45033"/>
                    <a:pt x="81737" y="40223"/>
                  </a:cubicBezTo>
                  <a:cubicBezTo>
                    <a:pt x="81737" y="35437"/>
                    <a:pt x="79951" y="35437"/>
                    <a:pt x="79951" y="30626"/>
                  </a:cubicBezTo>
                  <a:cubicBezTo>
                    <a:pt x="79951" y="25828"/>
                    <a:pt x="81737" y="25828"/>
                    <a:pt x="81737" y="21030"/>
                  </a:cubicBezTo>
                  <a:cubicBezTo>
                    <a:pt x="81737" y="16232"/>
                    <a:pt x="79951" y="16232"/>
                    <a:pt x="79951" y="11422"/>
                  </a:cubicBezTo>
                  <a:cubicBezTo>
                    <a:pt x="79951" y="6635"/>
                    <a:pt x="84857" y="4599"/>
                    <a:pt x="81463" y="1206"/>
                  </a:cubicBezTo>
                  <a:cubicBezTo>
                    <a:pt x="80587" y="327"/>
                    <a:pt x="79800" y="0"/>
                    <a:pt x="79034"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Life Savers ExtraBold"/>
                <a:ea typeface="Life Savers ExtraBold"/>
                <a:cs typeface="Life Savers ExtraBold"/>
                <a:sym typeface="Life Savers ExtraBold"/>
              </a:endParaRPr>
            </a:p>
          </p:txBody>
        </p:sp>
        <p:sp>
          <p:nvSpPr>
            <p:cNvPr id="2587" name="Google Shape;2587;p30"/>
            <p:cNvSpPr txBox="1"/>
            <p:nvPr/>
          </p:nvSpPr>
          <p:spPr>
            <a:xfrm>
              <a:off x="974933" y="1049192"/>
              <a:ext cx="1079400" cy="41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000">
                  <a:solidFill>
                    <a:srgbClr val="1A6369"/>
                  </a:solidFill>
                  <a:latin typeface="Life Savers ExtraBold"/>
                  <a:ea typeface="Life Savers ExtraBold"/>
                  <a:cs typeface="Life Savers ExtraBold"/>
                  <a:sym typeface="Life Savers ExtraBold"/>
                </a:rPr>
                <a:t>02</a:t>
              </a:r>
              <a:endParaRPr sz="2000">
                <a:solidFill>
                  <a:srgbClr val="1A6369"/>
                </a:solidFill>
                <a:latin typeface="Life Savers ExtraBold"/>
                <a:ea typeface="Life Savers ExtraBold"/>
                <a:cs typeface="Life Savers ExtraBold"/>
                <a:sym typeface="Life Savers ExtraBold"/>
              </a:endParaRPr>
            </a:p>
          </p:txBody>
        </p:sp>
      </p:grpSp>
      <p:grpSp>
        <p:nvGrpSpPr>
          <p:cNvPr id="2588" name="Google Shape;2588;p30"/>
          <p:cNvGrpSpPr/>
          <p:nvPr/>
        </p:nvGrpSpPr>
        <p:grpSpPr>
          <a:xfrm>
            <a:off x="885760" y="3418596"/>
            <a:ext cx="182996" cy="190717"/>
            <a:chOff x="6414250" y="2415450"/>
            <a:chExt cx="312600" cy="312600"/>
          </a:xfrm>
        </p:grpSpPr>
        <p:sp>
          <p:nvSpPr>
            <p:cNvPr id="2589" name="Google Shape;2589;p30"/>
            <p:cNvSpPr/>
            <p:nvPr/>
          </p:nvSpPr>
          <p:spPr>
            <a:xfrm>
              <a:off x="6414250"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0" name="Google Shape;2590;p30"/>
            <p:cNvSpPr/>
            <p:nvPr/>
          </p:nvSpPr>
          <p:spPr>
            <a:xfrm>
              <a:off x="6520150"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91" name="Google Shape;2591;p30"/>
          <p:cNvSpPr txBox="1"/>
          <p:nvPr/>
        </p:nvSpPr>
        <p:spPr>
          <a:xfrm>
            <a:off x="963125" y="3126750"/>
            <a:ext cx="6182400" cy="8601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Mada"/>
              <a:buChar char="●"/>
            </a:pPr>
            <a:r>
              <a:rPr b="1" lang="en-GB" sz="1100">
                <a:solidFill>
                  <a:srgbClr val="1C4588"/>
                </a:solidFill>
                <a:latin typeface="Mada"/>
                <a:ea typeface="Mada"/>
                <a:cs typeface="Mada"/>
                <a:sym typeface="Mada"/>
              </a:rPr>
              <a:t>Lobular carcinoma in situ (LCIS)</a:t>
            </a:r>
            <a:r>
              <a:rPr lang="en-GB" sz="1100">
                <a:solidFill>
                  <a:srgbClr val="1C4588"/>
                </a:solidFill>
                <a:latin typeface="Mada"/>
                <a:ea typeface="Mada"/>
                <a:cs typeface="Mada"/>
                <a:sym typeface="Mada"/>
              </a:rPr>
              <a:t> and </a:t>
            </a:r>
            <a:r>
              <a:rPr b="1" lang="en-GB" sz="1100">
                <a:solidFill>
                  <a:srgbClr val="1C4588"/>
                </a:solidFill>
                <a:latin typeface="Mada"/>
                <a:ea typeface="Mada"/>
                <a:cs typeface="Mada"/>
                <a:sym typeface="Mada"/>
              </a:rPr>
              <a:t>atypical lobular hyperplasia (ALH)</a:t>
            </a:r>
            <a:r>
              <a:rPr lang="en-GB" sz="1100">
                <a:solidFill>
                  <a:srgbClr val="1C4588"/>
                </a:solidFill>
                <a:latin typeface="Mada"/>
                <a:ea typeface="Mada"/>
                <a:cs typeface="Mada"/>
                <a:sym typeface="Mada"/>
              </a:rPr>
              <a:t> have been combined into a single diagnostic condition called</a:t>
            </a:r>
            <a:r>
              <a:rPr b="1" lang="en-GB" sz="1100">
                <a:solidFill>
                  <a:srgbClr val="1C4588"/>
                </a:solidFill>
                <a:latin typeface="Mada"/>
                <a:ea typeface="Mada"/>
                <a:cs typeface="Mada"/>
                <a:sym typeface="Mada"/>
              </a:rPr>
              <a:t> lobular intraepithelial neoplasia (LIN).</a:t>
            </a:r>
            <a:r>
              <a:rPr lang="en-GB" sz="1100">
                <a:solidFill>
                  <a:srgbClr val="1C4588"/>
                </a:solidFill>
                <a:latin typeface="Mada"/>
                <a:ea typeface="Mada"/>
                <a:cs typeface="Mada"/>
                <a:sym typeface="Mada"/>
              </a:rPr>
              <a:t> </a:t>
            </a:r>
            <a:endParaRPr sz="1100">
              <a:solidFill>
                <a:srgbClr val="1C4588"/>
              </a:solidFill>
              <a:latin typeface="Mada"/>
              <a:ea typeface="Mada"/>
              <a:cs typeface="Mada"/>
              <a:sym typeface="Mada"/>
            </a:endParaRPr>
          </a:p>
          <a:p>
            <a:pPr indent="-298450" lvl="0" marL="457200" rtl="0" algn="l">
              <a:spcBef>
                <a:spcPts val="0"/>
              </a:spcBef>
              <a:spcAft>
                <a:spcPts val="0"/>
              </a:spcAft>
              <a:buSzPts val="1100"/>
              <a:buFont typeface="Mada"/>
              <a:buChar char="●"/>
            </a:pPr>
            <a:r>
              <a:rPr lang="en-GB" sz="1100">
                <a:solidFill>
                  <a:srgbClr val="1C4588"/>
                </a:solidFill>
                <a:latin typeface="Mada"/>
                <a:ea typeface="Mada"/>
                <a:cs typeface="Mada"/>
                <a:sym typeface="Mada"/>
              </a:rPr>
              <a:t>It </a:t>
            </a:r>
            <a:r>
              <a:rPr lang="en-GB" sz="1100">
                <a:solidFill>
                  <a:srgbClr val="1C4588"/>
                </a:solidFill>
                <a:latin typeface="Mada"/>
                <a:ea typeface="Mada"/>
                <a:cs typeface="Mada"/>
                <a:sym typeface="Mada"/>
              </a:rPr>
              <a:t>is usually an incidental finding and is treated by regular follow-up and US observation, as these women are at significant risk of developing invasive cancer in either breast.</a:t>
            </a:r>
            <a:endParaRPr sz="1100">
              <a:solidFill>
                <a:srgbClr val="1C4588"/>
              </a:solidFill>
              <a:latin typeface="Mada"/>
              <a:ea typeface="Mada"/>
              <a:cs typeface="Mada"/>
              <a:sym typeface="Mada"/>
            </a:endParaRPr>
          </a:p>
        </p:txBody>
      </p:sp>
      <p:sp>
        <p:nvSpPr>
          <p:cNvPr id="2592" name="Google Shape;2592;p30"/>
          <p:cNvSpPr txBox="1"/>
          <p:nvPr/>
        </p:nvSpPr>
        <p:spPr>
          <a:xfrm>
            <a:off x="6094225" y="1961825"/>
            <a:ext cx="13968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000">
                <a:solidFill>
                  <a:srgbClr val="1C4588"/>
                </a:solidFill>
                <a:latin typeface="Mada"/>
                <a:ea typeface="Mada"/>
                <a:cs typeface="Mada"/>
                <a:sym typeface="Mada"/>
              </a:rPr>
              <a:t>Microcalcification</a:t>
            </a:r>
            <a:endParaRPr sz="1000">
              <a:solidFill>
                <a:srgbClr val="1C4588"/>
              </a:solidFill>
              <a:latin typeface="Mada"/>
              <a:ea typeface="Mada"/>
              <a:cs typeface="Mada"/>
              <a:sym typeface="Mada"/>
            </a:endParaRPr>
          </a:p>
        </p:txBody>
      </p:sp>
      <p:sp>
        <p:nvSpPr>
          <p:cNvPr id="2593" name="Google Shape;2593;p30"/>
          <p:cNvSpPr/>
          <p:nvPr/>
        </p:nvSpPr>
        <p:spPr>
          <a:xfrm flipH="1">
            <a:off x="682703" y="7403316"/>
            <a:ext cx="1101819" cy="810236"/>
          </a:xfrm>
          <a:custGeom>
            <a:rect b="b" l="l" r="r" t="t"/>
            <a:pathLst>
              <a:path extrusionOk="0" h="12132" w="16498">
                <a:moveTo>
                  <a:pt x="7973" y="1"/>
                </a:moveTo>
                <a:cubicBezTo>
                  <a:pt x="7489" y="1"/>
                  <a:pt x="7030" y="47"/>
                  <a:pt x="6606" y="126"/>
                </a:cubicBezTo>
                <a:cubicBezTo>
                  <a:pt x="3445" y="716"/>
                  <a:pt x="576" y="3394"/>
                  <a:pt x="100" y="6519"/>
                </a:cubicBezTo>
                <a:cubicBezTo>
                  <a:pt x="26" y="7013"/>
                  <a:pt x="1" y="7501"/>
                  <a:pt x="23" y="7969"/>
                </a:cubicBezTo>
                <a:cubicBezTo>
                  <a:pt x="112" y="9903"/>
                  <a:pt x="1424" y="12132"/>
                  <a:pt x="4189" y="12132"/>
                </a:cubicBezTo>
                <a:cubicBezTo>
                  <a:pt x="4828" y="12132"/>
                  <a:pt x="5545" y="12012"/>
                  <a:pt x="6342" y="11743"/>
                </a:cubicBezTo>
                <a:cubicBezTo>
                  <a:pt x="9464" y="10688"/>
                  <a:pt x="14252" y="11303"/>
                  <a:pt x="15724" y="7969"/>
                </a:cubicBezTo>
                <a:cubicBezTo>
                  <a:pt x="16497" y="6214"/>
                  <a:pt x="15097" y="3742"/>
                  <a:pt x="13112" y="1998"/>
                </a:cubicBezTo>
                <a:cubicBezTo>
                  <a:pt x="11406" y="499"/>
                  <a:pt x="9558" y="1"/>
                  <a:pt x="7973"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4" name="Google Shape;2594;p30"/>
          <p:cNvSpPr/>
          <p:nvPr/>
        </p:nvSpPr>
        <p:spPr>
          <a:xfrm flipH="1">
            <a:off x="3221788" y="7404831"/>
            <a:ext cx="1128199" cy="807230"/>
          </a:xfrm>
          <a:custGeom>
            <a:rect b="b" l="l" r="r" t="t"/>
            <a:pathLst>
              <a:path extrusionOk="0" h="12087" w="16893">
                <a:moveTo>
                  <a:pt x="9066" y="1"/>
                </a:moveTo>
                <a:cubicBezTo>
                  <a:pt x="7695" y="1"/>
                  <a:pt x="6073" y="215"/>
                  <a:pt x="4159" y="725"/>
                </a:cubicBezTo>
                <a:cubicBezTo>
                  <a:pt x="1862" y="1337"/>
                  <a:pt x="375" y="2074"/>
                  <a:pt x="177" y="4210"/>
                </a:cubicBezTo>
                <a:cubicBezTo>
                  <a:pt x="1" y="6115"/>
                  <a:pt x="800" y="8433"/>
                  <a:pt x="2785" y="10177"/>
                </a:cubicBezTo>
                <a:cubicBezTo>
                  <a:pt x="4602" y="11773"/>
                  <a:pt x="6115" y="12087"/>
                  <a:pt x="7966" y="12087"/>
                </a:cubicBezTo>
                <a:cubicBezTo>
                  <a:pt x="8388" y="12087"/>
                  <a:pt x="8827" y="12070"/>
                  <a:pt x="9291" y="12049"/>
                </a:cubicBezTo>
                <a:cubicBezTo>
                  <a:pt x="12991" y="11881"/>
                  <a:pt x="16893" y="8342"/>
                  <a:pt x="15878" y="4210"/>
                </a:cubicBezTo>
                <a:cubicBezTo>
                  <a:pt x="15438" y="2422"/>
                  <a:pt x="13671" y="1"/>
                  <a:pt x="9066"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5" name="Google Shape;2595;p30"/>
          <p:cNvSpPr/>
          <p:nvPr/>
        </p:nvSpPr>
        <p:spPr>
          <a:xfrm flipH="1">
            <a:off x="5701678" y="7403328"/>
            <a:ext cx="1101819" cy="810236"/>
          </a:xfrm>
          <a:custGeom>
            <a:rect b="b" l="l" r="r" t="t"/>
            <a:pathLst>
              <a:path extrusionOk="0" h="12132" w="16498">
                <a:moveTo>
                  <a:pt x="7974" y="1"/>
                </a:moveTo>
                <a:cubicBezTo>
                  <a:pt x="7490" y="1"/>
                  <a:pt x="7030" y="47"/>
                  <a:pt x="6606" y="126"/>
                </a:cubicBezTo>
                <a:cubicBezTo>
                  <a:pt x="3445" y="715"/>
                  <a:pt x="576" y="3394"/>
                  <a:pt x="100" y="6518"/>
                </a:cubicBezTo>
                <a:cubicBezTo>
                  <a:pt x="26" y="7013"/>
                  <a:pt x="1" y="7504"/>
                  <a:pt x="23" y="7969"/>
                </a:cubicBezTo>
                <a:cubicBezTo>
                  <a:pt x="112" y="9903"/>
                  <a:pt x="1424" y="12131"/>
                  <a:pt x="4188" y="12131"/>
                </a:cubicBezTo>
                <a:cubicBezTo>
                  <a:pt x="4828" y="12131"/>
                  <a:pt x="5545" y="12012"/>
                  <a:pt x="6342" y="11742"/>
                </a:cubicBezTo>
                <a:cubicBezTo>
                  <a:pt x="9464" y="10687"/>
                  <a:pt x="14252" y="11303"/>
                  <a:pt x="15724" y="7969"/>
                </a:cubicBezTo>
                <a:cubicBezTo>
                  <a:pt x="16497" y="6215"/>
                  <a:pt x="15097" y="3742"/>
                  <a:pt x="13112" y="1998"/>
                </a:cubicBezTo>
                <a:cubicBezTo>
                  <a:pt x="11406" y="500"/>
                  <a:pt x="9558" y="1"/>
                  <a:pt x="7974"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6" name="Google Shape;2596;p30"/>
          <p:cNvSpPr txBox="1"/>
          <p:nvPr/>
        </p:nvSpPr>
        <p:spPr>
          <a:xfrm>
            <a:off x="650651" y="7517063"/>
            <a:ext cx="1204500" cy="322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en-GB" sz="1200">
                <a:solidFill>
                  <a:srgbClr val="006D77"/>
                </a:solidFill>
                <a:latin typeface="Lora"/>
                <a:ea typeface="Lora"/>
                <a:cs typeface="Lora"/>
                <a:sym typeface="Lora"/>
              </a:rPr>
              <a:t>Invasive lobular</a:t>
            </a:r>
            <a:endParaRPr b="1" i="0" sz="1200" u="none" cap="none" strike="noStrike">
              <a:solidFill>
                <a:srgbClr val="006D77"/>
              </a:solidFill>
              <a:latin typeface="Lora"/>
              <a:ea typeface="Lora"/>
              <a:cs typeface="Lora"/>
              <a:sym typeface="Lora"/>
            </a:endParaRPr>
          </a:p>
        </p:txBody>
      </p:sp>
      <p:sp>
        <p:nvSpPr>
          <p:cNvPr id="2597" name="Google Shape;2597;p30"/>
          <p:cNvSpPr txBox="1"/>
          <p:nvPr/>
        </p:nvSpPr>
        <p:spPr>
          <a:xfrm>
            <a:off x="3176175" y="7326850"/>
            <a:ext cx="1224600" cy="322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en-GB" sz="1100">
                <a:solidFill>
                  <a:srgbClr val="006D77"/>
                </a:solidFill>
                <a:latin typeface="Lora"/>
                <a:ea typeface="Lora"/>
                <a:cs typeface="Lora"/>
                <a:sym typeface="Lora"/>
              </a:rPr>
              <a:t>Invasive </a:t>
            </a:r>
            <a:r>
              <a:rPr b="1" lang="en-GB" sz="1100">
                <a:solidFill>
                  <a:srgbClr val="006D77"/>
                </a:solidFill>
                <a:latin typeface="Lora"/>
                <a:ea typeface="Lora"/>
                <a:cs typeface="Lora"/>
                <a:sym typeface="Lora"/>
              </a:rPr>
              <a:t>Tubular, cribriform, mucinous</a:t>
            </a:r>
            <a:endParaRPr b="1" i="0" sz="1100" u="none" cap="none" strike="noStrike">
              <a:solidFill>
                <a:srgbClr val="006D77"/>
              </a:solidFill>
              <a:latin typeface="Lora"/>
              <a:ea typeface="Lora"/>
              <a:cs typeface="Lora"/>
              <a:sym typeface="Lora"/>
            </a:endParaRPr>
          </a:p>
        </p:txBody>
      </p:sp>
      <p:sp>
        <p:nvSpPr>
          <p:cNvPr id="2598" name="Google Shape;2598;p30"/>
          <p:cNvSpPr txBox="1"/>
          <p:nvPr/>
        </p:nvSpPr>
        <p:spPr>
          <a:xfrm>
            <a:off x="5679851" y="7517063"/>
            <a:ext cx="1204500" cy="322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en-GB" sz="1200">
                <a:solidFill>
                  <a:srgbClr val="006D77"/>
                </a:solidFill>
                <a:latin typeface="Lora"/>
                <a:ea typeface="Lora"/>
                <a:cs typeface="Lora"/>
                <a:sym typeface="Lora"/>
              </a:rPr>
              <a:t>Invasive </a:t>
            </a:r>
            <a:r>
              <a:rPr b="1" lang="en-GB" sz="1200">
                <a:solidFill>
                  <a:srgbClr val="006D77"/>
                </a:solidFill>
                <a:latin typeface="Lora"/>
                <a:ea typeface="Lora"/>
                <a:cs typeface="Lora"/>
                <a:sym typeface="Lora"/>
              </a:rPr>
              <a:t>Medullary</a:t>
            </a:r>
            <a:endParaRPr b="1" i="0" sz="1200" u="none" cap="none" strike="noStrike">
              <a:solidFill>
                <a:srgbClr val="006D77"/>
              </a:solidFill>
              <a:latin typeface="Lora"/>
              <a:ea typeface="Lora"/>
              <a:cs typeface="Lora"/>
              <a:sym typeface="Lor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2" name="Shape 2602"/>
        <p:cNvGrpSpPr/>
        <p:nvPr/>
      </p:nvGrpSpPr>
      <p:grpSpPr>
        <a:xfrm>
          <a:off x="0" y="0"/>
          <a:ext cx="0" cy="0"/>
          <a:chOff x="0" y="0"/>
          <a:chExt cx="0" cy="0"/>
        </a:xfrm>
      </p:grpSpPr>
      <p:sp>
        <p:nvSpPr>
          <p:cNvPr id="2603" name="Google Shape;2603;p31"/>
          <p:cNvSpPr/>
          <p:nvPr/>
        </p:nvSpPr>
        <p:spPr>
          <a:xfrm>
            <a:off x="199550" y="962650"/>
            <a:ext cx="7075800" cy="4668600"/>
          </a:xfrm>
          <a:prstGeom prst="roundRect">
            <a:avLst>
              <a:gd fmla="val 22613" name="adj"/>
            </a:avLst>
          </a:prstGeom>
          <a:noFill/>
          <a:ln cap="flat" cmpd="sng" w="19050">
            <a:solidFill>
              <a:srgbClr val="A4E4E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4" name="Google Shape;2604;p31"/>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5" name="Google Shape;2605;p31"/>
          <p:cNvSpPr txBox="1"/>
          <p:nvPr/>
        </p:nvSpPr>
        <p:spPr>
          <a:xfrm>
            <a:off x="399550" y="1425050"/>
            <a:ext cx="6645300" cy="19338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rgbClr val="1C4588"/>
              </a:buClr>
              <a:buSzPts val="1100"/>
              <a:buFont typeface="Mada"/>
              <a:buChar char="●"/>
            </a:pPr>
            <a:r>
              <a:rPr b="1" lang="en-GB" sz="1100">
                <a:solidFill>
                  <a:srgbClr val="1C4588"/>
                </a:solidFill>
                <a:latin typeface="Mada"/>
                <a:ea typeface="Mada"/>
                <a:cs typeface="Mada"/>
                <a:sym typeface="Mada"/>
              </a:rPr>
              <a:t>Inflammatory breast cancer (IBC)</a:t>
            </a:r>
            <a:r>
              <a:rPr lang="en-GB" sz="1100">
                <a:solidFill>
                  <a:srgbClr val="1C4588"/>
                </a:solidFill>
                <a:latin typeface="Mada"/>
                <a:ea typeface="Mada"/>
                <a:cs typeface="Mada"/>
                <a:sym typeface="Mada"/>
              </a:rPr>
              <a:t> is a specific type of invasive breast cancers that’s highly aggressive. </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IBC often does not produce a lump that can be felt within the breast. Instead, it presents as a </a:t>
            </a:r>
            <a:r>
              <a:rPr b="1" lang="en-GB" sz="1100">
                <a:solidFill>
                  <a:srgbClr val="1C4588"/>
                </a:solidFill>
                <a:latin typeface="Mada"/>
                <a:ea typeface="Mada"/>
                <a:cs typeface="Mada"/>
                <a:sym typeface="Mada"/>
              </a:rPr>
              <a:t>painful, swollen, tender, warm</a:t>
            </a:r>
            <a:r>
              <a:rPr lang="en-GB" sz="1100">
                <a:solidFill>
                  <a:srgbClr val="1C4588"/>
                </a:solidFill>
                <a:latin typeface="Mada"/>
                <a:ea typeface="Mada"/>
                <a:cs typeface="Mada"/>
                <a:sym typeface="Mada"/>
              </a:rPr>
              <a:t>, breast with with widespread </a:t>
            </a:r>
            <a:r>
              <a:rPr b="1" lang="en-GB" sz="1100">
                <a:solidFill>
                  <a:srgbClr val="1C4588"/>
                </a:solidFill>
                <a:latin typeface="Mada"/>
                <a:ea typeface="Mada"/>
                <a:cs typeface="Mada"/>
                <a:sym typeface="Mada"/>
              </a:rPr>
              <a:t>peau d’orange</a:t>
            </a:r>
            <a:r>
              <a:rPr lang="en-GB" sz="1100">
                <a:solidFill>
                  <a:srgbClr val="1C4588"/>
                </a:solidFill>
                <a:latin typeface="Mada"/>
                <a:ea typeface="Mada"/>
                <a:cs typeface="Mada"/>
                <a:sym typeface="Mada"/>
              </a:rPr>
              <a:t>, </a:t>
            </a:r>
            <a:r>
              <a:rPr lang="en-GB" sz="1100">
                <a:solidFill>
                  <a:srgbClr val="1C4588"/>
                </a:solidFill>
                <a:latin typeface="Mada"/>
                <a:ea typeface="Mada"/>
                <a:cs typeface="Mada"/>
                <a:sym typeface="Mada"/>
              </a:rPr>
              <a:t>due to edema from obstruction of dermal lymphatics by tumour cells. </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It mimics infective mastitis or breast abscess.</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Biopsy confirms the diagnosis.</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b="1" lang="en-GB" sz="1100">
                <a:solidFill>
                  <a:srgbClr val="1C4588"/>
                </a:solidFill>
                <a:latin typeface="Mada"/>
                <a:ea typeface="Mada"/>
                <a:cs typeface="Mada"/>
                <a:sym typeface="Mada"/>
              </a:rPr>
              <a:t>Inflammatory carcinomas</a:t>
            </a:r>
            <a:r>
              <a:rPr lang="en-GB" sz="1100">
                <a:solidFill>
                  <a:srgbClr val="1C4588"/>
                </a:solidFill>
                <a:latin typeface="Mada"/>
                <a:ea typeface="Mada"/>
                <a:cs typeface="Mada"/>
                <a:sym typeface="Mada"/>
              </a:rPr>
              <a:t> are uncommon but they’re fast-growing and have the </a:t>
            </a:r>
            <a:r>
              <a:rPr b="1" lang="en-GB" sz="1100">
                <a:solidFill>
                  <a:srgbClr val="1C4588"/>
                </a:solidFill>
                <a:latin typeface="Mada"/>
                <a:ea typeface="Mada"/>
                <a:cs typeface="Mada"/>
                <a:sym typeface="Mada"/>
              </a:rPr>
              <a:t>worst prognosis of all invasive cancers. </a:t>
            </a:r>
            <a:endParaRPr b="1"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It’s a rapidly fatal breast cancer that needs aggressive chemo-radiotherapy followed by surgery.</a:t>
            </a:r>
            <a:endParaRPr sz="1100">
              <a:solidFill>
                <a:srgbClr val="1C4588"/>
              </a:solidFill>
              <a:latin typeface="Mada"/>
              <a:ea typeface="Mada"/>
              <a:cs typeface="Mada"/>
              <a:sym typeface="Mada"/>
            </a:endParaRPr>
          </a:p>
        </p:txBody>
      </p:sp>
      <p:pic>
        <p:nvPicPr>
          <p:cNvPr id="2606" name="Google Shape;2606;p31"/>
          <p:cNvPicPr preferRelativeResize="0"/>
          <p:nvPr/>
        </p:nvPicPr>
        <p:blipFill>
          <a:blip r:embed="rId3">
            <a:alphaModFix/>
          </a:blip>
          <a:stretch>
            <a:fillRect/>
          </a:stretch>
        </p:blipFill>
        <p:spPr>
          <a:xfrm>
            <a:off x="1295400" y="3358850"/>
            <a:ext cx="2339999" cy="1785599"/>
          </a:xfrm>
          <a:prstGeom prst="rect">
            <a:avLst/>
          </a:prstGeom>
          <a:noFill/>
          <a:ln>
            <a:noFill/>
          </a:ln>
        </p:spPr>
      </p:pic>
      <p:pic>
        <p:nvPicPr>
          <p:cNvPr id="2607" name="Google Shape;2607;p31"/>
          <p:cNvPicPr preferRelativeResize="0"/>
          <p:nvPr/>
        </p:nvPicPr>
        <p:blipFill>
          <a:blip r:embed="rId4">
            <a:alphaModFix/>
          </a:blip>
          <a:stretch>
            <a:fillRect/>
          </a:stretch>
        </p:blipFill>
        <p:spPr>
          <a:xfrm>
            <a:off x="4004900" y="3364150"/>
            <a:ext cx="2340400" cy="1783874"/>
          </a:xfrm>
          <a:prstGeom prst="rect">
            <a:avLst/>
          </a:prstGeom>
          <a:noFill/>
          <a:ln>
            <a:noFill/>
          </a:ln>
        </p:spPr>
      </p:pic>
      <p:sp>
        <p:nvSpPr>
          <p:cNvPr id="2608" name="Google Shape;2608;p31"/>
          <p:cNvSpPr txBox="1"/>
          <p:nvPr/>
        </p:nvSpPr>
        <p:spPr>
          <a:xfrm>
            <a:off x="1246350" y="3309300"/>
            <a:ext cx="2448900" cy="1897200"/>
          </a:xfrm>
          <a:prstGeom prst="rect">
            <a:avLst/>
          </a:prstGeom>
          <a:noFill/>
          <a:ln cap="flat" cmpd="sng" w="19050">
            <a:solidFill>
              <a:srgbClr val="FFDDD2"/>
            </a:solidFill>
            <a:prstDash val="dash"/>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609" name="Google Shape;2609;p31"/>
          <p:cNvSpPr txBox="1"/>
          <p:nvPr/>
        </p:nvSpPr>
        <p:spPr>
          <a:xfrm>
            <a:off x="3919000" y="3309300"/>
            <a:ext cx="2515800" cy="1897200"/>
          </a:xfrm>
          <a:prstGeom prst="rect">
            <a:avLst/>
          </a:prstGeom>
          <a:noFill/>
          <a:ln cap="flat" cmpd="sng" w="19050">
            <a:solidFill>
              <a:srgbClr val="FFDDD2"/>
            </a:solidFill>
            <a:prstDash val="dash"/>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grpSp>
        <p:nvGrpSpPr>
          <p:cNvPr id="2610" name="Google Shape;2610;p31"/>
          <p:cNvGrpSpPr/>
          <p:nvPr/>
        </p:nvGrpSpPr>
        <p:grpSpPr>
          <a:xfrm>
            <a:off x="323344" y="5914190"/>
            <a:ext cx="467181" cy="476434"/>
            <a:chOff x="2410712" y="2415450"/>
            <a:chExt cx="312600" cy="312600"/>
          </a:xfrm>
        </p:grpSpPr>
        <p:sp>
          <p:nvSpPr>
            <p:cNvPr id="2611" name="Google Shape;2611;p31"/>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2" name="Google Shape;2612;p31"/>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13" name="Google Shape;2613;p31"/>
          <p:cNvSpPr txBox="1"/>
          <p:nvPr/>
        </p:nvSpPr>
        <p:spPr>
          <a:xfrm>
            <a:off x="780625" y="5940825"/>
            <a:ext cx="46521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Take a Break</a:t>
            </a:r>
            <a:endParaRPr b="1" sz="1800">
              <a:solidFill>
                <a:srgbClr val="006D77"/>
              </a:solidFill>
              <a:highlight>
                <a:srgbClr val="EDF9F9"/>
              </a:highlight>
              <a:latin typeface="Lora"/>
              <a:ea typeface="Lora"/>
              <a:cs typeface="Lora"/>
              <a:sym typeface="Lora"/>
            </a:endParaRPr>
          </a:p>
        </p:txBody>
      </p:sp>
      <p:pic>
        <p:nvPicPr>
          <p:cNvPr id="2614" name="Google Shape;2614;p31"/>
          <p:cNvPicPr preferRelativeResize="0"/>
          <p:nvPr/>
        </p:nvPicPr>
        <p:blipFill>
          <a:blip r:embed="rId5">
            <a:alphaModFix/>
          </a:blip>
          <a:stretch>
            <a:fillRect/>
          </a:stretch>
        </p:blipFill>
        <p:spPr>
          <a:xfrm>
            <a:off x="1901325" y="6648775"/>
            <a:ext cx="2183599" cy="2183599"/>
          </a:xfrm>
          <a:prstGeom prst="rect">
            <a:avLst/>
          </a:prstGeom>
          <a:noFill/>
          <a:ln>
            <a:noFill/>
          </a:ln>
        </p:spPr>
      </p:pic>
      <p:pic>
        <p:nvPicPr>
          <p:cNvPr id="2615" name="Google Shape;2615;p31"/>
          <p:cNvPicPr preferRelativeResize="0"/>
          <p:nvPr/>
        </p:nvPicPr>
        <p:blipFill>
          <a:blip r:embed="rId6">
            <a:alphaModFix/>
          </a:blip>
          <a:stretch>
            <a:fillRect/>
          </a:stretch>
        </p:blipFill>
        <p:spPr>
          <a:xfrm>
            <a:off x="4035825" y="7283075"/>
            <a:ext cx="1549300" cy="1549300"/>
          </a:xfrm>
          <a:prstGeom prst="rect">
            <a:avLst/>
          </a:prstGeom>
          <a:noFill/>
          <a:ln>
            <a:noFill/>
          </a:ln>
        </p:spPr>
      </p:pic>
      <p:sp>
        <p:nvSpPr>
          <p:cNvPr id="2616" name="Google Shape;2616;p31"/>
          <p:cNvSpPr/>
          <p:nvPr/>
        </p:nvSpPr>
        <p:spPr>
          <a:xfrm>
            <a:off x="74475" y="9207175"/>
            <a:ext cx="7440600" cy="14088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7" name="Google Shape;2617;p31"/>
          <p:cNvSpPr/>
          <p:nvPr/>
        </p:nvSpPr>
        <p:spPr>
          <a:xfrm flipH="1">
            <a:off x="2979865" y="398000"/>
            <a:ext cx="1671536" cy="982904"/>
          </a:xfrm>
          <a:custGeom>
            <a:rect b="b" l="l" r="r" t="t"/>
            <a:pathLst>
              <a:path extrusionOk="0" h="12132" w="16498">
                <a:moveTo>
                  <a:pt x="7973" y="1"/>
                </a:moveTo>
                <a:cubicBezTo>
                  <a:pt x="7489" y="1"/>
                  <a:pt x="7030" y="47"/>
                  <a:pt x="6606" y="126"/>
                </a:cubicBezTo>
                <a:cubicBezTo>
                  <a:pt x="3445" y="716"/>
                  <a:pt x="576" y="3394"/>
                  <a:pt x="100" y="6519"/>
                </a:cubicBezTo>
                <a:cubicBezTo>
                  <a:pt x="26" y="7013"/>
                  <a:pt x="1" y="7501"/>
                  <a:pt x="23" y="7969"/>
                </a:cubicBezTo>
                <a:cubicBezTo>
                  <a:pt x="112" y="9903"/>
                  <a:pt x="1424" y="12132"/>
                  <a:pt x="4189" y="12132"/>
                </a:cubicBezTo>
                <a:cubicBezTo>
                  <a:pt x="4828" y="12132"/>
                  <a:pt x="5545" y="12012"/>
                  <a:pt x="6342" y="11743"/>
                </a:cubicBezTo>
                <a:cubicBezTo>
                  <a:pt x="9464" y="10688"/>
                  <a:pt x="14252" y="11303"/>
                  <a:pt x="15724" y="7969"/>
                </a:cubicBezTo>
                <a:cubicBezTo>
                  <a:pt x="16497" y="6214"/>
                  <a:pt x="15097" y="3742"/>
                  <a:pt x="13112" y="1998"/>
                </a:cubicBezTo>
                <a:cubicBezTo>
                  <a:pt x="11406" y="499"/>
                  <a:pt x="9558" y="1"/>
                  <a:pt x="7973"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8" name="Google Shape;2618;p31"/>
          <p:cNvSpPr txBox="1"/>
          <p:nvPr/>
        </p:nvSpPr>
        <p:spPr>
          <a:xfrm>
            <a:off x="3208000" y="532025"/>
            <a:ext cx="1284600" cy="322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lang="en-GB" sz="1300">
                <a:solidFill>
                  <a:srgbClr val="006D77"/>
                </a:solidFill>
                <a:latin typeface="Lora"/>
                <a:ea typeface="Lora"/>
                <a:cs typeface="Lora"/>
                <a:sym typeface="Lora"/>
              </a:rPr>
              <a:t>Inflammatory Breast Cancer:</a:t>
            </a:r>
            <a:endParaRPr b="1" sz="1300">
              <a:solidFill>
                <a:srgbClr val="006D77"/>
              </a:solidFill>
              <a:latin typeface="Lora"/>
              <a:ea typeface="Lora"/>
              <a:cs typeface="Lora"/>
              <a:sym typeface="Lora"/>
            </a:endParaRPr>
          </a:p>
          <a:p>
            <a:pPr indent="0" lvl="0" marL="0" marR="0" rtl="0" algn="ctr">
              <a:lnSpc>
                <a:spcPct val="100000"/>
              </a:lnSpc>
              <a:spcBef>
                <a:spcPts val="0"/>
              </a:spcBef>
              <a:spcAft>
                <a:spcPts val="0"/>
              </a:spcAft>
              <a:buClr>
                <a:schemeClr val="dk1"/>
              </a:buClr>
              <a:buSzPts val="1100"/>
              <a:buFont typeface="Arial"/>
              <a:buNone/>
            </a:pPr>
            <a:r>
              <a:t/>
            </a:r>
            <a:endParaRPr b="1" sz="1300">
              <a:solidFill>
                <a:srgbClr val="006D77"/>
              </a:solidFill>
              <a:latin typeface="Lora"/>
              <a:ea typeface="Lora"/>
              <a:cs typeface="Lora"/>
              <a:sym typeface="Lora"/>
            </a:endParaRPr>
          </a:p>
          <a:p>
            <a:pPr indent="0" lvl="0" marL="0" marR="0" rtl="0" algn="ctr">
              <a:lnSpc>
                <a:spcPct val="100000"/>
              </a:lnSpc>
              <a:spcBef>
                <a:spcPts val="0"/>
              </a:spcBef>
              <a:spcAft>
                <a:spcPts val="0"/>
              </a:spcAft>
              <a:buClr>
                <a:srgbClr val="000000"/>
              </a:buClr>
              <a:buSzPts val="1800"/>
              <a:buFont typeface="Arial"/>
              <a:buNone/>
            </a:pPr>
            <a:r>
              <a:t/>
            </a:r>
            <a:endParaRPr b="1" sz="1300">
              <a:solidFill>
                <a:srgbClr val="006D77"/>
              </a:solidFill>
              <a:latin typeface="Lora"/>
              <a:ea typeface="Lora"/>
              <a:cs typeface="Lora"/>
              <a:sym typeface="Lor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4"/>
          <p:cNvSpPr/>
          <p:nvPr/>
        </p:nvSpPr>
        <p:spPr>
          <a:xfrm>
            <a:off x="2723342" y="4877975"/>
            <a:ext cx="2046000" cy="1937400"/>
          </a:xfrm>
          <a:prstGeom prst="ellipse">
            <a:avLst/>
          </a:prstGeom>
          <a:noFill/>
          <a:ln cap="flat" cmpd="sng" w="1905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9" name="Google Shape;79;p14"/>
          <p:cNvGrpSpPr/>
          <p:nvPr/>
        </p:nvGrpSpPr>
        <p:grpSpPr>
          <a:xfrm>
            <a:off x="2666485" y="5029155"/>
            <a:ext cx="1993973" cy="1654524"/>
            <a:chOff x="3161917" y="2170682"/>
            <a:chExt cx="458870" cy="404737"/>
          </a:xfrm>
        </p:grpSpPr>
        <p:sp>
          <p:nvSpPr>
            <p:cNvPr id="80" name="Google Shape;80;p14"/>
            <p:cNvSpPr/>
            <p:nvPr/>
          </p:nvSpPr>
          <p:spPr>
            <a:xfrm>
              <a:off x="3161917" y="2170682"/>
              <a:ext cx="277174" cy="291676"/>
            </a:xfrm>
            <a:custGeom>
              <a:rect b="b" l="l" r="r" t="t"/>
              <a:pathLst>
                <a:path extrusionOk="0" h="13395" w="12729">
                  <a:moveTo>
                    <a:pt x="11294" y="0"/>
                  </a:moveTo>
                  <a:cubicBezTo>
                    <a:pt x="4442" y="46"/>
                    <a:pt x="0" y="7242"/>
                    <a:pt x="3019" y="13394"/>
                  </a:cubicBezTo>
                  <a:lnTo>
                    <a:pt x="4522" y="10915"/>
                  </a:lnTo>
                  <a:lnTo>
                    <a:pt x="7598" y="10835"/>
                  </a:lnTo>
                  <a:cubicBezTo>
                    <a:pt x="6531" y="8195"/>
                    <a:pt x="8436" y="5291"/>
                    <a:pt x="11294" y="5234"/>
                  </a:cubicBezTo>
                  <a:lnTo>
                    <a:pt x="12729" y="2606"/>
                  </a:lnTo>
                  <a:lnTo>
                    <a:pt x="11294" y="0"/>
                  </a:lnTo>
                  <a:close/>
                </a:path>
              </a:pathLst>
            </a:custGeom>
            <a:solidFill>
              <a:srgbClr val="EDF6F9"/>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81" name="Google Shape;81;p14"/>
            <p:cNvSpPr/>
            <p:nvPr/>
          </p:nvSpPr>
          <p:spPr>
            <a:xfrm>
              <a:off x="3420326" y="2170922"/>
              <a:ext cx="200461" cy="302934"/>
            </a:xfrm>
            <a:custGeom>
              <a:rect b="b" l="l" r="r" t="t"/>
              <a:pathLst>
                <a:path extrusionOk="0" h="13912" w="9206">
                  <a:moveTo>
                    <a:pt x="24" y="1"/>
                  </a:moveTo>
                  <a:lnTo>
                    <a:pt x="1447" y="2583"/>
                  </a:lnTo>
                  <a:lnTo>
                    <a:pt x="1" y="5246"/>
                  </a:lnTo>
                  <a:cubicBezTo>
                    <a:pt x="2893" y="5602"/>
                    <a:pt x="4488" y="8815"/>
                    <a:pt x="3008" y="11329"/>
                  </a:cubicBezTo>
                  <a:lnTo>
                    <a:pt x="4557" y="13854"/>
                  </a:lnTo>
                  <a:lnTo>
                    <a:pt x="7564" y="13911"/>
                  </a:lnTo>
                  <a:cubicBezTo>
                    <a:pt x="9171" y="11122"/>
                    <a:pt x="9206" y="7691"/>
                    <a:pt x="7679" y="4856"/>
                  </a:cubicBezTo>
                  <a:cubicBezTo>
                    <a:pt x="6141" y="2021"/>
                    <a:pt x="3237" y="184"/>
                    <a:pt x="24"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4"/>
            <p:cNvSpPr/>
            <p:nvPr/>
          </p:nvSpPr>
          <p:spPr>
            <a:xfrm>
              <a:off x="3233645" y="2417594"/>
              <a:ext cx="344393" cy="157825"/>
            </a:xfrm>
            <a:custGeom>
              <a:rect b="b" l="l" r="r" t="t"/>
              <a:pathLst>
                <a:path extrusionOk="0" h="7248" w="15816">
                  <a:moveTo>
                    <a:pt x="4557" y="1"/>
                  </a:moveTo>
                  <a:lnTo>
                    <a:pt x="1515" y="81"/>
                  </a:lnTo>
                  <a:lnTo>
                    <a:pt x="0" y="2583"/>
                  </a:lnTo>
                  <a:cubicBezTo>
                    <a:pt x="1607" y="5372"/>
                    <a:pt x="4545" y="7140"/>
                    <a:pt x="7770" y="7243"/>
                  </a:cubicBezTo>
                  <a:cubicBezTo>
                    <a:pt x="7870" y="7246"/>
                    <a:pt x="7970" y="7248"/>
                    <a:pt x="8070" y="7248"/>
                  </a:cubicBezTo>
                  <a:cubicBezTo>
                    <a:pt x="11183" y="7248"/>
                    <a:pt x="14092" y="5691"/>
                    <a:pt x="15816" y="3088"/>
                  </a:cubicBezTo>
                  <a:lnTo>
                    <a:pt x="12832" y="3019"/>
                  </a:lnTo>
                  <a:lnTo>
                    <a:pt x="11260" y="471"/>
                  </a:lnTo>
                  <a:cubicBezTo>
                    <a:pt x="10437" y="1506"/>
                    <a:pt x="9252" y="2011"/>
                    <a:pt x="8072" y="2011"/>
                  </a:cubicBezTo>
                  <a:cubicBezTo>
                    <a:pt x="6699" y="2011"/>
                    <a:pt x="5334" y="1328"/>
                    <a:pt x="4557"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3" name="Google Shape;83;p14"/>
          <p:cNvSpPr/>
          <p:nvPr/>
        </p:nvSpPr>
        <p:spPr>
          <a:xfrm rot="-9588597">
            <a:off x="3649116" y="9814495"/>
            <a:ext cx="922951" cy="547905"/>
          </a:xfrm>
          <a:custGeom>
            <a:rect b="b" l="l" r="r" t="t"/>
            <a:pathLst>
              <a:path extrusionOk="0" h="34512" w="56756">
                <a:moveTo>
                  <a:pt x="0" y="34512"/>
                </a:moveTo>
                <a:cubicBezTo>
                  <a:pt x="4302" y="31932"/>
                  <a:pt x="925" y="24476"/>
                  <a:pt x="567" y="19472"/>
                </a:cubicBezTo>
                <a:cubicBezTo>
                  <a:pt x="69" y="12507"/>
                  <a:pt x="2825" y="2910"/>
                  <a:pt x="9364" y="459"/>
                </a:cubicBezTo>
                <a:cubicBezTo>
                  <a:pt x="17000" y="-2404"/>
                  <a:pt x="21744" y="11178"/>
                  <a:pt x="28661" y="15499"/>
                </a:cubicBezTo>
                <a:cubicBezTo>
                  <a:pt x="32932" y="18167"/>
                  <a:pt x="38925" y="15324"/>
                  <a:pt x="43702" y="16918"/>
                </a:cubicBezTo>
                <a:cubicBezTo>
                  <a:pt x="50415" y="19157"/>
                  <a:pt x="54516" y="26948"/>
                  <a:pt x="56756" y="33661"/>
                </a:cubicBezTo>
              </a:path>
            </a:pathLst>
          </a:custGeom>
          <a:noFill/>
          <a:ln cap="flat" cmpd="sng" w="9525">
            <a:solidFill>
              <a:srgbClr val="FFDDD2"/>
            </a:solidFill>
            <a:prstDash val="solid"/>
            <a:round/>
            <a:headEnd len="med" w="med" type="oval"/>
            <a:tailEnd len="med" w="med" type="none"/>
          </a:ln>
        </p:spPr>
      </p:sp>
      <p:sp>
        <p:nvSpPr>
          <p:cNvPr id="84" name="Google Shape;84;p14"/>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5" name="Google Shape;85;p14"/>
          <p:cNvCxnSpPr/>
          <p:nvPr/>
        </p:nvCxnSpPr>
        <p:spPr>
          <a:xfrm>
            <a:off x="1601311" y="5839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86" name="Google Shape;86;p14"/>
          <p:cNvSpPr txBox="1"/>
          <p:nvPr/>
        </p:nvSpPr>
        <p:spPr>
          <a:xfrm>
            <a:off x="1095673" y="1065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Overview</a:t>
            </a:r>
            <a:endParaRPr sz="2200"/>
          </a:p>
        </p:txBody>
      </p:sp>
      <p:sp>
        <p:nvSpPr>
          <p:cNvPr id="87" name="Google Shape;87;p14"/>
          <p:cNvSpPr txBox="1"/>
          <p:nvPr/>
        </p:nvSpPr>
        <p:spPr>
          <a:xfrm>
            <a:off x="323350" y="4092050"/>
            <a:ext cx="6820800" cy="6243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Breast development </a:t>
            </a:r>
            <a:r>
              <a:rPr lang="en-GB" sz="1100">
                <a:solidFill>
                  <a:srgbClr val="6AA84F"/>
                </a:solidFill>
                <a:latin typeface="Mada"/>
                <a:ea typeface="Mada"/>
                <a:cs typeface="Mada"/>
                <a:sym typeface="Mada"/>
              </a:rPr>
              <a:t>and milk discharge </a:t>
            </a:r>
            <a:r>
              <a:rPr lang="en-GB" sz="1100">
                <a:latin typeface="Mada"/>
                <a:ea typeface="Mada"/>
                <a:cs typeface="Mada"/>
                <a:sym typeface="Mada"/>
              </a:rPr>
              <a:t>might be seen in neonates </a:t>
            </a:r>
            <a:r>
              <a:rPr lang="en-GB" sz="1100">
                <a:solidFill>
                  <a:srgbClr val="6AA84F"/>
                </a:solidFill>
                <a:latin typeface="Mada"/>
                <a:ea typeface="Mada"/>
                <a:cs typeface="Mada"/>
                <a:sym typeface="Mada"/>
              </a:rPr>
              <a:t>(males &amp; females)</a:t>
            </a:r>
            <a:r>
              <a:rPr lang="en-GB" sz="1100">
                <a:latin typeface="Mada"/>
                <a:ea typeface="Mada"/>
                <a:cs typeface="Mada"/>
                <a:sym typeface="Mada"/>
              </a:rPr>
              <a:t> in first 2 weeks of life due to maternal hormones </a:t>
            </a:r>
            <a:r>
              <a:rPr lang="en-GB" sz="1100">
                <a:solidFill>
                  <a:srgbClr val="1C4588"/>
                </a:solidFill>
                <a:latin typeface="Mada"/>
                <a:ea typeface="Mada"/>
                <a:cs typeface="Mada"/>
                <a:sym typeface="Mada"/>
              </a:rPr>
              <a:t>(oestrogens)</a:t>
            </a:r>
            <a:r>
              <a:rPr lang="en-GB" sz="1100">
                <a:latin typeface="Mada"/>
                <a:ea typeface="Mada"/>
                <a:cs typeface="Mada"/>
                <a:sym typeface="Mada"/>
              </a:rPr>
              <a:t> </a:t>
            </a:r>
            <a:r>
              <a:rPr lang="en-GB" sz="1100">
                <a:solidFill>
                  <a:srgbClr val="6AA84F"/>
                </a:solidFill>
                <a:latin typeface="Mada"/>
                <a:ea typeface="Mada"/>
                <a:cs typeface="Mada"/>
                <a:sym typeface="Mada"/>
              </a:rPr>
              <a:t>crossing the placenta</a:t>
            </a:r>
            <a:r>
              <a:rPr lang="en-GB" sz="1100">
                <a:latin typeface="Mada"/>
                <a:ea typeface="Mada"/>
                <a:cs typeface="Mada"/>
                <a:sym typeface="Mada"/>
              </a:rPr>
              <a:t>. </a:t>
            </a:r>
            <a:r>
              <a:rPr lang="en-GB" sz="1100">
                <a:solidFill>
                  <a:srgbClr val="6AA84F"/>
                </a:solidFill>
                <a:latin typeface="Mada"/>
                <a:ea typeface="Mada"/>
                <a:cs typeface="Mada"/>
                <a:sym typeface="Mada"/>
              </a:rPr>
              <a:t>This enlargement is normal and subsides within few weeks.</a:t>
            </a:r>
            <a:endParaRPr sz="1100">
              <a:solidFill>
                <a:srgbClr val="6AA84F"/>
              </a:solidFill>
              <a:latin typeface="Mada"/>
              <a:ea typeface="Mada"/>
              <a:cs typeface="Mada"/>
              <a:sym typeface="Mada"/>
            </a:endParaRPr>
          </a:p>
          <a:p>
            <a:pPr indent="-298450" lvl="0" marL="457200" rtl="0" algn="l">
              <a:spcBef>
                <a:spcPts val="0"/>
              </a:spcBef>
              <a:spcAft>
                <a:spcPts val="0"/>
              </a:spcAft>
              <a:buSzPts val="1100"/>
              <a:buFont typeface="Mada"/>
              <a:buChar char="●"/>
            </a:pPr>
            <a:r>
              <a:rPr b="1" lang="en-GB" sz="1100">
                <a:latin typeface="Mada"/>
                <a:ea typeface="Mada"/>
                <a:cs typeface="Mada"/>
                <a:sym typeface="Mada"/>
              </a:rPr>
              <a:t>The breast life cycle:</a:t>
            </a:r>
            <a:endParaRPr b="1" sz="1100">
              <a:solidFill>
                <a:srgbClr val="6AA84F"/>
              </a:solidFill>
              <a:latin typeface="Mada"/>
              <a:ea typeface="Mada"/>
              <a:cs typeface="Mada"/>
              <a:sym typeface="Mada"/>
            </a:endParaRPr>
          </a:p>
        </p:txBody>
      </p:sp>
      <p:sp>
        <p:nvSpPr>
          <p:cNvPr id="88" name="Google Shape;88;p14"/>
          <p:cNvSpPr txBox="1"/>
          <p:nvPr/>
        </p:nvSpPr>
        <p:spPr>
          <a:xfrm>
            <a:off x="780625" y="3578625"/>
            <a:ext cx="44013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Development of the breast</a:t>
            </a:r>
            <a:r>
              <a:rPr b="1" lang="en-GB" sz="1800">
                <a:solidFill>
                  <a:srgbClr val="006D77"/>
                </a:solidFill>
                <a:highlight>
                  <a:srgbClr val="EDF9F9"/>
                </a:highlight>
                <a:latin typeface="Lora"/>
                <a:ea typeface="Lora"/>
                <a:cs typeface="Lora"/>
                <a:sym typeface="Lora"/>
              </a:rPr>
              <a:t>:</a:t>
            </a:r>
            <a:endParaRPr b="1" sz="1800">
              <a:solidFill>
                <a:srgbClr val="006D77"/>
              </a:solidFill>
              <a:highlight>
                <a:srgbClr val="EDF9F9"/>
              </a:highlight>
              <a:latin typeface="Lora"/>
              <a:ea typeface="Lora"/>
              <a:cs typeface="Lora"/>
              <a:sym typeface="Lora"/>
            </a:endParaRPr>
          </a:p>
        </p:txBody>
      </p:sp>
      <p:grpSp>
        <p:nvGrpSpPr>
          <p:cNvPr id="89" name="Google Shape;89;p14"/>
          <p:cNvGrpSpPr/>
          <p:nvPr/>
        </p:nvGrpSpPr>
        <p:grpSpPr>
          <a:xfrm>
            <a:off x="323344" y="3551990"/>
            <a:ext cx="467181" cy="476434"/>
            <a:chOff x="2410712" y="2415450"/>
            <a:chExt cx="312600" cy="312600"/>
          </a:xfrm>
        </p:grpSpPr>
        <p:sp>
          <p:nvSpPr>
            <p:cNvPr id="90" name="Google Shape;90;p14"/>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4"/>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2" name="Google Shape;92;p14"/>
          <p:cNvSpPr/>
          <p:nvPr/>
        </p:nvSpPr>
        <p:spPr>
          <a:xfrm rot="1539775">
            <a:off x="3192909" y="9493214"/>
            <a:ext cx="922942" cy="547906"/>
          </a:xfrm>
          <a:custGeom>
            <a:rect b="b" l="l" r="r" t="t"/>
            <a:pathLst>
              <a:path extrusionOk="0" h="34512" w="56756">
                <a:moveTo>
                  <a:pt x="0" y="34512"/>
                </a:moveTo>
                <a:cubicBezTo>
                  <a:pt x="4302" y="31932"/>
                  <a:pt x="925" y="24476"/>
                  <a:pt x="567" y="19472"/>
                </a:cubicBezTo>
                <a:cubicBezTo>
                  <a:pt x="69" y="12507"/>
                  <a:pt x="2825" y="2910"/>
                  <a:pt x="9364" y="459"/>
                </a:cubicBezTo>
                <a:cubicBezTo>
                  <a:pt x="17000" y="-2404"/>
                  <a:pt x="21744" y="11178"/>
                  <a:pt x="28661" y="15499"/>
                </a:cubicBezTo>
                <a:cubicBezTo>
                  <a:pt x="32932" y="18167"/>
                  <a:pt x="38925" y="15324"/>
                  <a:pt x="43702" y="16918"/>
                </a:cubicBezTo>
                <a:cubicBezTo>
                  <a:pt x="50415" y="19157"/>
                  <a:pt x="54516" y="26948"/>
                  <a:pt x="56756" y="33661"/>
                </a:cubicBezTo>
              </a:path>
            </a:pathLst>
          </a:custGeom>
          <a:noFill/>
          <a:ln cap="flat" cmpd="sng" w="9525">
            <a:solidFill>
              <a:srgbClr val="FFDDD2"/>
            </a:solidFill>
            <a:prstDash val="solid"/>
            <a:round/>
            <a:headEnd len="med" w="med" type="oval"/>
            <a:tailEnd len="med" w="med" type="none"/>
          </a:ln>
        </p:spPr>
      </p:sp>
      <p:grpSp>
        <p:nvGrpSpPr>
          <p:cNvPr id="93" name="Google Shape;93;p14"/>
          <p:cNvGrpSpPr/>
          <p:nvPr/>
        </p:nvGrpSpPr>
        <p:grpSpPr>
          <a:xfrm>
            <a:off x="3286277" y="9598193"/>
            <a:ext cx="975931" cy="980519"/>
            <a:chOff x="3035825" y="1633800"/>
            <a:chExt cx="283100" cy="277925"/>
          </a:xfrm>
        </p:grpSpPr>
        <p:sp>
          <p:nvSpPr>
            <p:cNvPr id="94" name="Google Shape;94;p14"/>
            <p:cNvSpPr/>
            <p:nvPr/>
          </p:nvSpPr>
          <p:spPr>
            <a:xfrm>
              <a:off x="3035825" y="1633800"/>
              <a:ext cx="274100" cy="277925"/>
            </a:xfrm>
            <a:custGeom>
              <a:rect b="b" l="l" r="r" t="t"/>
              <a:pathLst>
                <a:path extrusionOk="0" fill="none" h="11117" w="10964">
                  <a:moveTo>
                    <a:pt x="10964" y="5561"/>
                  </a:moveTo>
                  <a:cubicBezTo>
                    <a:pt x="10964" y="8629"/>
                    <a:pt x="8512" y="11117"/>
                    <a:pt x="5480" y="11117"/>
                  </a:cubicBezTo>
                  <a:cubicBezTo>
                    <a:pt x="2453" y="11117"/>
                    <a:pt x="1" y="8629"/>
                    <a:pt x="1" y="5561"/>
                  </a:cubicBezTo>
                  <a:cubicBezTo>
                    <a:pt x="1" y="2489"/>
                    <a:pt x="2453" y="1"/>
                    <a:pt x="5480" y="1"/>
                  </a:cubicBezTo>
                  <a:cubicBezTo>
                    <a:pt x="8512" y="1"/>
                    <a:pt x="10964" y="2489"/>
                    <a:pt x="10964" y="5561"/>
                  </a:cubicBezTo>
                  <a:close/>
                </a:path>
              </a:pathLst>
            </a:custGeom>
            <a:solidFill>
              <a:srgbClr val="5777B2"/>
            </a:solidFill>
            <a:ln cap="flat" cmpd="sng" w="19050">
              <a:solidFill>
                <a:srgbClr val="7ECCC6"/>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4"/>
            <p:cNvSpPr/>
            <p:nvPr/>
          </p:nvSpPr>
          <p:spPr>
            <a:xfrm>
              <a:off x="3161000" y="1713950"/>
              <a:ext cx="16125" cy="27275"/>
            </a:xfrm>
            <a:custGeom>
              <a:rect b="b" l="l" r="r" t="t"/>
              <a:pathLst>
                <a:path extrusionOk="0" h="1091" w="645">
                  <a:moveTo>
                    <a:pt x="417" y="1"/>
                  </a:moveTo>
                  <a:cubicBezTo>
                    <a:pt x="403" y="1"/>
                    <a:pt x="389" y="4"/>
                    <a:pt x="374" y="11"/>
                  </a:cubicBezTo>
                  <a:cubicBezTo>
                    <a:pt x="271" y="65"/>
                    <a:pt x="262" y="200"/>
                    <a:pt x="262" y="254"/>
                  </a:cubicBezTo>
                  <a:cubicBezTo>
                    <a:pt x="266" y="254"/>
                    <a:pt x="275" y="259"/>
                    <a:pt x="280" y="263"/>
                  </a:cubicBezTo>
                  <a:cubicBezTo>
                    <a:pt x="469" y="371"/>
                    <a:pt x="46" y="1019"/>
                    <a:pt x="1" y="1091"/>
                  </a:cubicBezTo>
                  <a:cubicBezTo>
                    <a:pt x="50" y="1019"/>
                    <a:pt x="410" y="538"/>
                    <a:pt x="644" y="412"/>
                  </a:cubicBezTo>
                  <a:lnTo>
                    <a:pt x="644" y="407"/>
                  </a:lnTo>
                  <a:lnTo>
                    <a:pt x="640" y="385"/>
                  </a:lnTo>
                  <a:cubicBezTo>
                    <a:pt x="623" y="307"/>
                    <a:pt x="548" y="1"/>
                    <a:pt x="417" y="1"/>
                  </a:cubicBezTo>
                  <a:close/>
                </a:path>
              </a:pathLst>
            </a:custGeom>
            <a:solidFill>
              <a:srgbClr val="EFC3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4"/>
            <p:cNvSpPr/>
            <p:nvPr/>
          </p:nvSpPr>
          <p:spPr>
            <a:xfrm>
              <a:off x="3108375" y="1726250"/>
              <a:ext cx="37375" cy="45025"/>
            </a:xfrm>
            <a:custGeom>
              <a:rect b="b" l="l" r="r" t="t"/>
              <a:pathLst>
                <a:path extrusionOk="0" h="1801" w="1495">
                  <a:moveTo>
                    <a:pt x="885" y="0"/>
                  </a:moveTo>
                  <a:cubicBezTo>
                    <a:pt x="647" y="0"/>
                    <a:pt x="103" y="710"/>
                    <a:pt x="41" y="1071"/>
                  </a:cubicBezTo>
                  <a:cubicBezTo>
                    <a:pt x="1" y="1296"/>
                    <a:pt x="72" y="1683"/>
                    <a:pt x="95" y="1800"/>
                  </a:cubicBezTo>
                  <a:cubicBezTo>
                    <a:pt x="536" y="1341"/>
                    <a:pt x="950" y="851"/>
                    <a:pt x="1013" y="797"/>
                  </a:cubicBezTo>
                  <a:cubicBezTo>
                    <a:pt x="1098" y="653"/>
                    <a:pt x="1206" y="518"/>
                    <a:pt x="1328" y="397"/>
                  </a:cubicBezTo>
                  <a:cubicBezTo>
                    <a:pt x="1391" y="325"/>
                    <a:pt x="1445" y="271"/>
                    <a:pt x="1494" y="226"/>
                  </a:cubicBezTo>
                  <a:lnTo>
                    <a:pt x="1485" y="212"/>
                  </a:lnTo>
                  <a:cubicBezTo>
                    <a:pt x="1305" y="95"/>
                    <a:pt x="1103" y="23"/>
                    <a:pt x="891" y="1"/>
                  </a:cubicBezTo>
                  <a:cubicBezTo>
                    <a:pt x="889" y="1"/>
                    <a:pt x="887" y="0"/>
                    <a:pt x="885" y="0"/>
                  </a:cubicBezTo>
                  <a:close/>
                </a:path>
              </a:pathLst>
            </a:custGeom>
            <a:solidFill>
              <a:srgbClr val="FF94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4"/>
            <p:cNvSpPr/>
            <p:nvPr/>
          </p:nvSpPr>
          <p:spPr>
            <a:xfrm>
              <a:off x="3200475" y="1727375"/>
              <a:ext cx="38600" cy="36475"/>
            </a:xfrm>
            <a:custGeom>
              <a:rect b="b" l="l" r="r" t="t"/>
              <a:pathLst>
                <a:path extrusionOk="0" h="1459" w="1544">
                  <a:moveTo>
                    <a:pt x="761" y="1"/>
                  </a:moveTo>
                  <a:cubicBezTo>
                    <a:pt x="572" y="1"/>
                    <a:pt x="23" y="86"/>
                    <a:pt x="23" y="86"/>
                  </a:cubicBezTo>
                  <a:lnTo>
                    <a:pt x="1" y="95"/>
                  </a:lnTo>
                  <a:cubicBezTo>
                    <a:pt x="50" y="176"/>
                    <a:pt x="91" y="262"/>
                    <a:pt x="127" y="352"/>
                  </a:cubicBezTo>
                  <a:cubicBezTo>
                    <a:pt x="127" y="352"/>
                    <a:pt x="775" y="900"/>
                    <a:pt x="1530" y="1458"/>
                  </a:cubicBezTo>
                  <a:lnTo>
                    <a:pt x="1544" y="1440"/>
                  </a:lnTo>
                  <a:cubicBezTo>
                    <a:pt x="1544" y="1440"/>
                    <a:pt x="1031" y="176"/>
                    <a:pt x="802" y="19"/>
                  </a:cubicBezTo>
                  <a:cubicBezTo>
                    <a:pt x="793" y="10"/>
                    <a:pt x="779" y="1"/>
                    <a:pt x="761" y="1"/>
                  </a:cubicBezTo>
                  <a:close/>
                </a:path>
              </a:pathLst>
            </a:custGeom>
            <a:solidFill>
              <a:srgbClr val="FF94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4"/>
            <p:cNvSpPr/>
            <p:nvPr/>
          </p:nvSpPr>
          <p:spPr>
            <a:xfrm>
              <a:off x="3042575" y="1676325"/>
              <a:ext cx="146000" cy="171225"/>
            </a:xfrm>
            <a:custGeom>
              <a:rect b="b" l="l" r="r" t="t"/>
              <a:pathLst>
                <a:path extrusionOk="0" h="6849" w="5840">
                  <a:moveTo>
                    <a:pt x="3753" y="0"/>
                  </a:moveTo>
                  <a:cubicBezTo>
                    <a:pt x="3118" y="117"/>
                    <a:pt x="2336" y="396"/>
                    <a:pt x="1868" y="1026"/>
                  </a:cubicBezTo>
                  <a:cubicBezTo>
                    <a:pt x="874" y="2367"/>
                    <a:pt x="1" y="6397"/>
                    <a:pt x="1395" y="6811"/>
                  </a:cubicBezTo>
                  <a:cubicBezTo>
                    <a:pt x="1482" y="6837"/>
                    <a:pt x="1571" y="6849"/>
                    <a:pt x="1664" y="6849"/>
                  </a:cubicBezTo>
                  <a:cubicBezTo>
                    <a:pt x="2076" y="6849"/>
                    <a:pt x="2539" y="6610"/>
                    <a:pt x="2983" y="6271"/>
                  </a:cubicBezTo>
                  <a:cubicBezTo>
                    <a:pt x="4050" y="5466"/>
                    <a:pt x="5030" y="4103"/>
                    <a:pt x="5030" y="4103"/>
                  </a:cubicBezTo>
                  <a:cubicBezTo>
                    <a:pt x="5120" y="4004"/>
                    <a:pt x="5197" y="3896"/>
                    <a:pt x="5255" y="3784"/>
                  </a:cubicBezTo>
                  <a:cubicBezTo>
                    <a:pt x="5507" y="3361"/>
                    <a:pt x="5840" y="2654"/>
                    <a:pt x="5701" y="2524"/>
                  </a:cubicBezTo>
                  <a:cubicBezTo>
                    <a:pt x="5686" y="2510"/>
                    <a:pt x="5667" y="2504"/>
                    <a:pt x="5646" y="2504"/>
                  </a:cubicBezTo>
                  <a:cubicBezTo>
                    <a:pt x="5486" y="2504"/>
                    <a:pt x="5180" y="2871"/>
                    <a:pt x="5152" y="2906"/>
                  </a:cubicBezTo>
                  <a:cubicBezTo>
                    <a:pt x="5179" y="2861"/>
                    <a:pt x="5687" y="2079"/>
                    <a:pt x="5539" y="1912"/>
                  </a:cubicBezTo>
                  <a:cubicBezTo>
                    <a:pt x="5522" y="1891"/>
                    <a:pt x="5501" y="1882"/>
                    <a:pt x="5476" y="1882"/>
                  </a:cubicBezTo>
                  <a:cubicBezTo>
                    <a:pt x="5448" y="1882"/>
                    <a:pt x="5415" y="1893"/>
                    <a:pt x="5377" y="1912"/>
                  </a:cubicBezTo>
                  <a:cubicBezTo>
                    <a:pt x="5143" y="2038"/>
                    <a:pt x="4783" y="2524"/>
                    <a:pt x="4733" y="2591"/>
                  </a:cubicBezTo>
                  <a:cubicBezTo>
                    <a:pt x="4778" y="2520"/>
                    <a:pt x="5201" y="1872"/>
                    <a:pt x="5012" y="1764"/>
                  </a:cubicBezTo>
                  <a:cubicBezTo>
                    <a:pt x="5008" y="1759"/>
                    <a:pt x="4999" y="1755"/>
                    <a:pt x="4994" y="1755"/>
                  </a:cubicBezTo>
                  <a:cubicBezTo>
                    <a:pt x="4987" y="1753"/>
                    <a:pt x="4980" y="1752"/>
                    <a:pt x="4973" y="1752"/>
                  </a:cubicBezTo>
                  <a:cubicBezTo>
                    <a:pt x="4883" y="1752"/>
                    <a:pt x="4756" y="1873"/>
                    <a:pt x="4598" y="2052"/>
                  </a:cubicBezTo>
                  <a:lnTo>
                    <a:pt x="4423" y="2056"/>
                  </a:lnTo>
                  <a:cubicBezTo>
                    <a:pt x="4369" y="2056"/>
                    <a:pt x="4279" y="2088"/>
                    <a:pt x="4126" y="2223"/>
                  </a:cubicBezTo>
                  <a:cubicBezTo>
                    <a:pt x="4077" y="2268"/>
                    <a:pt x="4023" y="2322"/>
                    <a:pt x="3960" y="2394"/>
                  </a:cubicBezTo>
                  <a:cubicBezTo>
                    <a:pt x="3838" y="2515"/>
                    <a:pt x="3730" y="2645"/>
                    <a:pt x="3640" y="2794"/>
                  </a:cubicBezTo>
                  <a:cubicBezTo>
                    <a:pt x="3577" y="2843"/>
                    <a:pt x="3168" y="3338"/>
                    <a:pt x="2727" y="3793"/>
                  </a:cubicBezTo>
                  <a:cubicBezTo>
                    <a:pt x="2704" y="3680"/>
                    <a:pt x="2633" y="3293"/>
                    <a:pt x="2664" y="3064"/>
                  </a:cubicBezTo>
                  <a:cubicBezTo>
                    <a:pt x="2731" y="2703"/>
                    <a:pt x="3275" y="1997"/>
                    <a:pt x="3512" y="1997"/>
                  </a:cubicBezTo>
                  <a:cubicBezTo>
                    <a:pt x="3514" y="1997"/>
                    <a:pt x="3517" y="1998"/>
                    <a:pt x="3519" y="1998"/>
                  </a:cubicBezTo>
                  <a:cubicBezTo>
                    <a:pt x="3582" y="747"/>
                    <a:pt x="3753" y="9"/>
                    <a:pt x="3753" y="9"/>
                  </a:cubicBezTo>
                  <a:lnTo>
                    <a:pt x="3753" y="0"/>
                  </a:lnTo>
                  <a:close/>
                </a:path>
              </a:pathLst>
            </a:cu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4"/>
            <p:cNvSpPr/>
            <p:nvPr/>
          </p:nvSpPr>
          <p:spPr>
            <a:xfrm>
              <a:off x="3171475" y="1675300"/>
              <a:ext cx="147450" cy="166625"/>
            </a:xfrm>
            <a:custGeom>
              <a:rect b="b" l="l" r="r" t="t"/>
              <a:pathLst>
                <a:path extrusionOk="0" h="6665" w="5898">
                  <a:moveTo>
                    <a:pt x="2227" y="1"/>
                  </a:moveTo>
                  <a:lnTo>
                    <a:pt x="2223" y="28"/>
                  </a:lnTo>
                  <a:cubicBezTo>
                    <a:pt x="2223" y="28"/>
                    <a:pt x="2011" y="1125"/>
                    <a:pt x="1966" y="2097"/>
                  </a:cubicBezTo>
                  <a:cubicBezTo>
                    <a:pt x="2196" y="2255"/>
                    <a:pt x="2708" y="3519"/>
                    <a:pt x="2708" y="3519"/>
                  </a:cubicBezTo>
                  <a:lnTo>
                    <a:pt x="2695" y="3541"/>
                  </a:lnTo>
                  <a:cubicBezTo>
                    <a:pt x="1935" y="2983"/>
                    <a:pt x="1291" y="2430"/>
                    <a:pt x="1291" y="2430"/>
                  </a:cubicBezTo>
                  <a:cubicBezTo>
                    <a:pt x="1251" y="2345"/>
                    <a:pt x="1210" y="2259"/>
                    <a:pt x="1165" y="2178"/>
                  </a:cubicBezTo>
                  <a:cubicBezTo>
                    <a:pt x="1080" y="2030"/>
                    <a:pt x="958" y="1859"/>
                    <a:pt x="837" y="1827"/>
                  </a:cubicBezTo>
                  <a:cubicBezTo>
                    <a:pt x="822" y="1824"/>
                    <a:pt x="809" y="1822"/>
                    <a:pt x="798" y="1822"/>
                  </a:cubicBezTo>
                  <a:cubicBezTo>
                    <a:pt x="674" y="1822"/>
                    <a:pt x="715" y="2003"/>
                    <a:pt x="715" y="2003"/>
                  </a:cubicBezTo>
                  <a:lnTo>
                    <a:pt x="702" y="2007"/>
                  </a:lnTo>
                  <a:cubicBezTo>
                    <a:pt x="644" y="1895"/>
                    <a:pt x="572" y="1755"/>
                    <a:pt x="486" y="1589"/>
                  </a:cubicBezTo>
                  <a:cubicBezTo>
                    <a:pt x="446" y="1510"/>
                    <a:pt x="387" y="1467"/>
                    <a:pt x="332" y="1467"/>
                  </a:cubicBezTo>
                  <a:cubicBezTo>
                    <a:pt x="234" y="1467"/>
                    <a:pt x="151" y="1607"/>
                    <a:pt x="221" y="1931"/>
                  </a:cubicBezTo>
                  <a:lnTo>
                    <a:pt x="225" y="1949"/>
                  </a:lnTo>
                  <a:lnTo>
                    <a:pt x="225" y="1958"/>
                  </a:lnTo>
                  <a:cubicBezTo>
                    <a:pt x="261" y="1939"/>
                    <a:pt x="294" y="1927"/>
                    <a:pt x="322" y="1927"/>
                  </a:cubicBezTo>
                  <a:cubicBezTo>
                    <a:pt x="348" y="1927"/>
                    <a:pt x="370" y="1936"/>
                    <a:pt x="387" y="1958"/>
                  </a:cubicBezTo>
                  <a:cubicBezTo>
                    <a:pt x="536" y="2124"/>
                    <a:pt x="27" y="2907"/>
                    <a:pt x="0" y="2952"/>
                  </a:cubicBezTo>
                  <a:cubicBezTo>
                    <a:pt x="28" y="2912"/>
                    <a:pt x="335" y="2550"/>
                    <a:pt x="496" y="2550"/>
                  </a:cubicBezTo>
                  <a:cubicBezTo>
                    <a:pt x="516" y="2550"/>
                    <a:pt x="534" y="2556"/>
                    <a:pt x="549" y="2570"/>
                  </a:cubicBezTo>
                  <a:cubicBezTo>
                    <a:pt x="693" y="2704"/>
                    <a:pt x="360" y="3406"/>
                    <a:pt x="108" y="3829"/>
                  </a:cubicBezTo>
                  <a:lnTo>
                    <a:pt x="140" y="3829"/>
                  </a:lnTo>
                  <a:cubicBezTo>
                    <a:pt x="140" y="3829"/>
                    <a:pt x="1336" y="5264"/>
                    <a:pt x="2564" y="6092"/>
                  </a:cubicBezTo>
                  <a:cubicBezTo>
                    <a:pt x="3065" y="6429"/>
                    <a:pt x="3569" y="6664"/>
                    <a:pt x="3999" y="6664"/>
                  </a:cubicBezTo>
                  <a:cubicBezTo>
                    <a:pt x="4195" y="6664"/>
                    <a:pt x="4376" y="6615"/>
                    <a:pt x="4535" y="6506"/>
                  </a:cubicBezTo>
                  <a:cubicBezTo>
                    <a:pt x="5898" y="5552"/>
                    <a:pt x="4895" y="2331"/>
                    <a:pt x="4125" y="1067"/>
                  </a:cubicBezTo>
                  <a:cubicBezTo>
                    <a:pt x="3716" y="388"/>
                    <a:pt x="2875" y="113"/>
                    <a:pt x="2227" y="1"/>
                  </a:cubicBezTo>
                  <a:close/>
                </a:path>
              </a:pathLst>
            </a:cu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4"/>
            <p:cNvSpPr/>
            <p:nvPr/>
          </p:nvSpPr>
          <p:spPr>
            <a:xfrm>
              <a:off x="3130650" y="1643375"/>
              <a:ext cx="96525" cy="88650"/>
            </a:xfrm>
            <a:custGeom>
              <a:rect b="b" l="l" r="r" t="t"/>
              <a:pathLst>
                <a:path extrusionOk="0" h="3546" w="3861">
                  <a:moveTo>
                    <a:pt x="1853" y="3206"/>
                  </a:moveTo>
                  <a:lnTo>
                    <a:pt x="1853" y="3206"/>
                  </a:lnTo>
                  <a:cubicBezTo>
                    <a:pt x="1853" y="3207"/>
                    <a:pt x="1854" y="3207"/>
                    <a:pt x="1854" y="3208"/>
                  </a:cubicBezTo>
                  <a:cubicBezTo>
                    <a:pt x="1854" y="3207"/>
                    <a:pt x="1853" y="3207"/>
                    <a:pt x="1853" y="3206"/>
                  </a:cubicBezTo>
                  <a:close/>
                  <a:moveTo>
                    <a:pt x="3104" y="0"/>
                  </a:moveTo>
                  <a:cubicBezTo>
                    <a:pt x="2677" y="140"/>
                    <a:pt x="2229" y="207"/>
                    <a:pt x="1780" y="207"/>
                  </a:cubicBezTo>
                  <a:cubicBezTo>
                    <a:pt x="1766" y="207"/>
                    <a:pt x="1751" y="207"/>
                    <a:pt x="1737" y="207"/>
                  </a:cubicBezTo>
                  <a:cubicBezTo>
                    <a:pt x="1557" y="207"/>
                    <a:pt x="1390" y="203"/>
                    <a:pt x="1233" y="194"/>
                  </a:cubicBezTo>
                  <a:lnTo>
                    <a:pt x="1233" y="1237"/>
                  </a:lnTo>
                  <a:cubicBezTo>
                    <a:pt x="1209" y="1237"/>
                    <a:pt x="1185" y="1237"/>
                    <a:pt x="1161" y="1237"/>
                  </a:cubicBezTo>
                  <a:cubicBezTo>
                    <a:pt x="848" y="1237"/>
                    <a:pt x="539" y="1264"/>
                    <a:pt x="234" y="1323"/>
                  </a:cubicBezTo>
                  <a:lnTo>
                    <a:pt x="234" y="1332"/>
                  </a:lnTo>
                  <a:cubicBezTo>
                    <a:pt x="234" y="1332"/>
                    <a:pt x="68" y="2074"/>
                    <a:pt x="0" y="3320"/>
                  </a:cubicBezTo>
                  <a:cubicBezTo>
                    <a:pt x="212" y="3343"/>
                    <a:pt x="419" y="3415"/>
                    <a:pt x="594" y="3532"/>
                  </a:cubicBezTo>
                  <a:lnTo>
                    <a:pt x="608" y="3545"/>
                  </a:lnTo>
                  <a:cubicBezTo>
                    <a:pt x="760" y="3410"/>
                    <a:pt x="850" y="3379"/>
                    <a:pt x="904" y="3379"/>
                  </a:cubicBezTo>
                  <a:lnTo>
                    <a:pt x="1075" y="3374"/>
                  </a:lnTo>
                  <a:cubicBezTo>
                    <a:pt x="1237" y="3196"/>
                    <a:pt x="1365" y="3075"/>
                    <a:pt x="1454" y="3075"/>
                  </a:cubicBezTo>
                  <a:cubicBezTo>
                    <a:pt x="1462" y="3075"/>
                    <a:pt x="1469" y="3076"/>
                    <a:pt x="1476" y="3077"/>
                  </a:cubicBezTo>
                  <a:cubicBezTo>
                    <a:pt x="1476" y="3023"/>
                    <a:pt x="1485" y="2888"/>
                    <a:pt x="1588" y="2834"/>
                  </a:cubicBezTo>
                  <a:cubicBezTo>
                    <a:pt x="1603" y="2826"/>
                    <a:pt x="1618" y="2823"/>
                    <a:pt x="1631" y="2823"/>
                  </a:cubicBezTo>
                  <a:cubicBezTo>
                    <a:pt x="1758" y="2823"/>
                    <a:pt x="1836" y="3126"/>
                    <a:pt x="1853" y="3206"/>
                  </a:cubicBezTo>
                  <a:lnTo>
                    <a:pt x="1853" y="3206"/>
                  </a:lnTo>
                  <a:cubicBezTo>
                    <a:pt x="1785" y="2881"/>
                    <a:pt x="1867" y="2741"/>
                    <a:pt x="1964" y="2741"/>
                  </a:cubicBezTo>
                  <a:cubicBezTo>
                    <a:pt x="2019" y="2741"/>
                    <a:pt x="2079" y="2785"/>
                    <a:pt x="2119" y="2866"/>
                  </a:cubicBezTo>
                  <a:cubicBezTo>
                    <a:pt x="2200" y="3032"/>
                    <a:pt x="2277" y="3172"/>
                    <a:pt x="2335" y="3284"/>
                  </a:cubicBezTo>
                  <a:lnTo>
                    <a:pt x="2344" y="3280"/>
                  </a:lnTo>
                  <a:cubicBezTo>
                    <a:pt x="2344" y="3280"/>
                    <a:pt x="2307" y="3098"/>
                    <a:pt x="2424" y="3098"/>
                  </a:cubicBezTo>
                  <a:cubicBezTo>
                    <a:pt x="2436" y="3098"/>
                    <a:pt x="2450" y="3100"/>
                    <a:pt x="2465" y="3104"/>
                  </a:cubicBezTo>
                  <a:cubicBezTo>
                    <a:pt x="2591" y="3136"/>
                    <a:pt x="2713" y="3302"/>
                    <a:pt x="2798" y="3455"/>
                  </a:cubicBezTo>
                  <a:lnTo>
                    <a:pt x="2816" y="3442"/>
                  </a:lnTo>
                  <a:cubicBezTo>
                    <a:pt x="2816" y="3442"/>
                    <a:pt x="3365" y="3361"/>
                    <a:pt x="3559" y="3361"/>
                  </a:cubicBezTo>
                  <a:cubicBezTo>
                    <a:pt x="3572" y="3361"/>
                    <a:pt x="3586" y="3365"/>
                    <a:pt x="3599" y="3374"/>
                  </a:cubicBezTo>
                  <a:cubicBezTo>
                    <a:pt x="3640" y="2402"/>
                    <a:pt x="3851" y="1305"/>
                    <a:pt x="3851" y="1305"/>
                  </a:cubicBezTo>
                  <a:lnTo>
                    <a:pt x="3860" y="1278"/>
                  </a:lnTo>
                  <a:cubicBezTo>
                    <a:pt x="3577" y="1224"/>
                    <a:pt x="3293" y="1201"/>
                    <a:pt x="3005" y="1201"/>
                  </a:cubicBezTo>
                  <a:lnTo>
                    <a:pt x="3019" y="1035"/>
                  </a:lnTo>
                  <a:lnTo>
                    <a:pt x="3104" y="0"/>
                  </a:lnTo>
                  <a:close/>
                </a:path>
              </a:pathLst>
            </a:cu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4"/>
            <p:cNvSpPr/>
            <p:nvPr/>
          </p:nvSpPr>
          <p:spPr>
            <a:xfrm>
              <a:off x="3130650" y="1651250"/>
              <a:ext cx="96400" cy="80775"/>
            </a:xfrm>
            <a:custGeom>
              <a:rect b="b" l="l" r="r" t="t"/>
              <a:pathLst>
                <a:path extrusionOk="0" h="3231" w="3856">
                  <a:moveTo>
                    <a:pt x="1851" y="2887"/>
                  </a:moveTo>
                  <a:cubicBezTo>
                    <a:pt x="1852" y="2890"/>
                    <a:pt x="1853" y="2894"/>
                    <a:pt x="1854" y="2897"/>
                  </a:cubicBezTo>
                  <a:cubicBezTo>
                    <a:pt x="1853" y="2894"/>
                    <a:pt x="1852" y="2891"/>
                    <a:pt x="1851" y="2887"/>
                  </a:cubicBezTo>
                  <a:close/>
                  <a:moveTo>
                    <a:pt x="3077" y="0"/>
                  </a:moveTo>
                  <a:lnTo>
                    <a:pt x="3077" y="0"/>
                  </a:lnTo>
                  <a:cubicBezTo>
                    <a:pt x="2596" y="221"/>
                    <a:pt x="2115" y="292"/>
                    <a:pt x="1621" y="292"/>
                  </a:cubicBezTo>
                  <a:cubicBezTo>
                    <a:pt x="1491" y="292"/>
                    <a:pt x="1360" y="287"/>
                    <a:pt x="1228" y="279"/>
                  </a:cubicBezTo>
                  <a:lnTo>
                    <a:pt x="1228" y="922"/>
                  </a:lnTo>
                  <a:cubicBezTo>
                    <a:pt x="1205" y="922"/>
                    <a:pt x="1181" y="922"/>
                    <a:pt x="1157" y="922"/>
                  </a:cubicBezTo>
                  <a:cubicBezTo>
                    <a:pt x="848" y="922"/>
                    <a:pt x="539" y="949"/>
                    <a:pt x="234" y="1008"/>
                  </a:cubicBezTo>
                  <a:lnTo>
                    <a:pt x="234" y="1017"/>
                  </a:lnTo>
                  <a:cubicBezTo>
                    <a:pt x="234" y="1017"/>
                    <a:pt x="63" y="1759"/>
                    <a:pt x="0" y="3005"/>
                  </a:cubicBezTo>
                  <a:cubicBezTo>
                    <a:pt x="212" y="3028"/>
                    <a:pt x="414" y="3100"/>
                    <a:pt x="590" y="3217"/>
                  </a:cubicBezTo>
                  <a:lnTo>
                    <a:pt x="603" y="3230"/>
                  </a:lnTo>
                  <a:cubicBezTo>
                    <a:pt x="756" y="3095"/>
                    <a:pt x="846" y="3059"/>
                    <a:pt x="900" y="3059"/>
                  </a:cubicBezTo>
                  <a:lnTo>
                    <a:pt x="1075" y="3059"/>
                  </a:lnTo>
                  <a:cubicBezTo>
                    <a:pt x="1231" y="2883"/>
                    <a:pt x="1357" y="2759"/>
                    <a:pt x="1446" y="2759"/>
                  </a:cubicBezTo>
                  <a:cubicBezTo>
                    <a:pt x="1455" y="2759"/>
                    <a:pt x="1463" y="2760"/>
                    <a:pt x="1471" y="2762"/>
                  </a:cubicBezTo>
                  <a:cubicBezTo>
                    <a:pt x="1471" y="2708"/>
                    <a:pt x="1480" y="2573"/>
                    <a:pt x="1584" y="2519"/>
                  </a:cubicBezTo>
                  <a:cubicBezTo>
                    <a:pt x="1598" y="2512"/>
                    <a:pt x="1612" y="2509"/>
                    <a:pt x="1626" y="2509"/>
                  </a:cubicBezTo>
                  <a:cubicBezTo>
                    <a:pt x="1753" y="2509"/>
                    <a:pt x="1831" y="2795"/>
                    <a:pt x="1851" y="2887"/>
                  </a:cubicBezTo>
                  <a:lnTo>
                    <a:pt x="1851" y="2887"/>
                  </a:lnTo>
                  <a:cubicBezTo>
                    <a:pt x="1783" y="2567"/>
                    <a:pt x="1865" y="2431"/>
                    <a:pt x="1961" y="2431"/>
                  </a:cubicBezTo>
                  <a:cubicBezTo>
                    <a:pt x="2015" y="2431"/>
                    <a:pt x="2074" y="2474"/>
                    <a:pt x="2115" y="2551"/>
                  </a:cubicBezTo>
                  <a:cubicBezTo>
                    <a:pt x="2200" y="2717"/>
                    <a:pt x="2272" y="2857"/>
                    <a:pt x="2335" y="2969"/>
                  </a:cubicBezTo>
                  <a:lnTo>
                    <a:pt x="2344" y="2965"/>
                  </a:lnTo>
                  <a:cubicBezTo>
                    <a:pt x="2344" y="2965"/>
                    <a:pt x="2303" y="2784"/>
                    <a:pt x="2426" y="2784"/>
                  </a:cubicBezTo>
                  <a:cubicBezTo>
                    <a:pt x="2438" y="2784"/>
                    <a:pt x="2451" y="2786"/>
                    <a:pt x="2465" y="2789"/>
                  </a:cubicBezTo>
                  <a:cubicBezTo>
                    <a:pt x="2587" y="2821"/>
                    <a:pt x="2708" y="2992"/>
                    <a:pt x="2794" y="3140"/>
                  </a:cubicBezTo>
                  <a:lnTo>
                    <a:pt x="2816" y="3131"/>
                  </a:lnTo>
                  <a:cubicBezTo>
                    <a:pt x="2816" y="3131"/>
                    <a:pt x="3365" y="3046"/>
                    <a:pt x="3554" y="3046"/>
                  </a:cubicBezTo>
                  <a:cubicBezTo>
                    <a:pt x="3568" y="3046"/>
                    <a:pt x="3586" y="3050"/>
                    <a:pt x="3595" y="3064"/>
                  </a:cubicBezTo>
                  <a:cubicBezTo>
                    <a:pt x="3640" y="2092"/>
                    <a:pt x="3851" y="994"/>
                    <a:pt x="3851" y="994"/>
                  </a:cubicBezTo>
                  <a:lnTo>
                    <a:pt x="3856" y="963"/>
                  </a:lnTo>
                  <a:cubicBezTo>
                    <a:pt x="3577" y="913"/>
                    <a:pt x="3293" y="891"/>
                    <a:pt x="3005" y="891"/>
                  </a:cubicBezTo>
                  <a:lnTo>
                    <a:pt x="3019" y="724"/>
                  </a:lnTo>
                  <a:lnTo>
                    <a:pt x="3077" y="0"/>
                  </a:lnTo>
                  <a:close/>
                </a:path>
              </a:pathLst>
            </a:cu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4"/>
            <p:cNvSpPr/>
            <p:nvPr/>
          </p:nvSpPr>
          <p:spPr>
            <a:xfrm>
              <a:off x="3146050" y="1718500"/>
              <a:ext cx="25000" cy="23800"/>
            </a:xfrm>
            <a:custGeom>
              <a:rect b="b" l="l" r="r" t="t"/>
              <a:pathLst>
                <a:path extrusionOk="0" h="952" w="1000">
                  <a:moveTo>
                    <a:pt x="815" y="0"/>
                  </a:moveTo>
                  <a:cubicBezTo>
                    <a:pt x="797" y="5"/>
                    <a:pt x="783" y="9"/>
                    <a:pt x="765" y="14"/>
                  </a:cubicBezTo>
                  <a:cubicBezTo>
                    <a:pt x="738" y="23"/>
                    <a:pt x="711" y="41"/>
                    <a:pt x="689" y="54"/>
                  </a:cubicBezTo>
                  <a:cubicBezTo>
                    <a:pt x="644" y="86"/>
                    <a:pt x="603" y="122"/>
                    <a:pt x="567" y="158"/>
                  </a:cubicBezTo>
                  <a:cubicBezTo>
                    <a:pt x="500" y="225"/>
                    <a:pt x="432" y="297"/>
                    <a:pt x="369" y="374"/>
                  </a:cubicBezTo>
                  <a:cubicBezTo>
                    <a:pt x="252" y="522"/>
                    <a:pt x="126" y="675"/>
                    <a:pt x="14" y="828"/>
                  </a:cubicBezTo>
                  <a:cubicBezTo>
                    <a:pt x="0" y="856"/>
                    <a:pt x="21" y="886"/>
                    <a:pt x="48" y="886"/>
                  </a:cubicBezTo>
                  <a:cubicBezTo>
                    <a:pt x="56" y="886"/>
                    <a:pt x="64" y="884"/>
                    <a:pt x="73" y="878"/>
                  </a:cubicBezTo>
                  <a:cubicBezTo>
                    <a:pt x="207" y="743"/>
                    <a:pt x="338" y="603"/>
                    <a:pt x="468" y="464"/>
                  </a:cubicBezTo>
                  <a:cubicBezTo>
                    <a:pt x="536" y="392"/>
                    <a:pt x="599" y="324"/>
                    <a:pt x="666" y="261"/>
                  </a:cubicBezTo>
                  <a:cubicBezTo>
                    <a:pt x="698" y="230"/>
                    <a:pt x="729" y="203"/>
                    <a:pt x="765" y="176"/>
                  </a:cubicBezTo>
                  <a:cubicBezTo>
                    <a:pt x="783" y="167"/>
                    <a:pt x="797" y="158"/>
                    <a:pt x="815" y="149"/>
                  </a:cubicBezTo>
                  <a:lnTo>
                    <a:pt x="833" y="144"/>
                  </a:lnTo>
                  <a:lnTo>
                    <a:pt x="842" y="144"/>
                  </a:lnTo>
                  <a:cubicBezTo>
                    <a:pt x="842" y="144"/>
                    <a:pt x="844" y="142"/>
                    <a:pt x="845" y="142"/>
                  </a:cubicBezTo>
                  <a:cubicBezTo>
                    <a:pt x="846" y="142"/>
                    <a:pt x="846" y="143"/>
                    <a:pt x="846" y="144"/>
                  </a:cubicBezTo>
                  <a:cubicBezTo>
                    <a:pt x="846" y="153"/>
                    <a:pt x="855" y="153"/>
                    <a:pt x="855" y="171"/>
                  </a:cubicBezTo>
                  <a:cubicBezTo>
                    <a:pt x="855" y="185"/>
                    <a:pt x="855" y="198"/>
                    <a:pt x="855" y="212"/>
                  </a:cubicBezTo>
                  <a:cubicBezTo>
                    <a:pt x="855" y="230"/>
                    <a:pt x="851" y="243"/>
                    <a:pt x="846" y="261"/>
                  </a:cubicBezTo>
                  <a:cubicBezTo>
                    <a:pt x="828" y="333"/>
                    <a:pt x="801" y="401"/>
                    <a:pt x="774" y="468"/>
                  </a:cubicBezTo>
                  <a:cubicBezTo>
                    <a:pt x="711" y="612"/>
                    <a:pt x="639" y="747"/>
                    <a:pt x="567" y="887"/>
                  </a:cubicBezTo>
                  <a:lnTo>
                    <a:pt x="563" y="896"/>
                  </a:lnTo>
                  <a:lnTo>
                    <a:pt x="567" y="891"/>
                  </a:lnTo>
                  <a:lnTo>
                    <a:pt x="567" y="891"/>
                  </a:lnTo>
                  <a:cubicBezTo>
                    <a:pt x="547" y="921"/>
                    <a:pt x="572" y="952"/>
                    <a:pt x="600" y="952"/>
                  </a:cubicBezTo>
                  <a:cubicBezTo>
                    <a:pt x="609" y="952"/>
                    <a:pt x="618" y="948"/>
                    <a:pt x="626" y="940"/>
                  </a:cubicBezTo>
                  <a:lnTo>
                    <a:pt x="626" y="936"/>
                  </a:lnTo>
                  <a:lnTo>
                    <a:pt x="635" y="927"/>
                  </a:lnTo>
                  <a:cubicBezTo>
                    <a:pt x="734" y="801"/>
                    <a:pt x="819" y="666"/>
                    <a:pt x="891" y="522"/>
                  </a:cubicBezTo>
                  <a:cubicBezTo>
                    <a:pt x="932" y="450"/>
                    <a:pt x="963" y="374"/>
                    <a:pt x="986" y="293"/>
                  </a:cubicBezTo>
                  <a:cubicBezTo>
                    <a:pt x="990" y="270"/>
                    <a:pt x="995" y="248"/>
                    <a:pt x="995" y="225"/>
                  </a:cubicBezTo>
                  <a:cubicBezTo>
                    <a:pt x="999" y="198"/>
                    <a:pt x="999" y="176"/>
                    <a:pt x="995" y="149"/>
                  </a:cubicBezTo>
                  <a:cubicBezTo>
                    <a:pt x="995" y="117"/>
                    <a:pt x="981" y="90"/>
                    <a:pt x="968" y="63"/>
                  </a:cubicBezTo>
                  <a:cubicBezTo>
                    <a:pt x="954" y="50"/>
                    <a:pt x="941" y="36"/>
                    <a:pt x="927" y="23"/>
                  </a:cubicBezTo>
                  <a:lnTo>
                    <a:pt x="918" y="18"/>
                  </a:lnTo>
                  <a:lnTo>
                    <a:pt x="905" y="9"/>
                  </a:lnTo>
                  <a:lnTo>
                    <a:pt x="891" y="5"/>
                  </a:lnTo>
                  <a:lnTo>
                    <a:pt x="878" y="5"/>
                  </a:lnTo>
                  <a:cubicBezTo>
                    <a:pt x="860" y="0"/>
                    <a:pt x="837" y="0"/>
                    <a:pt x="815" y="0"/>
                  </a:cubicBezTo>
                  <a:close/>
                </a:path>
              </a:pathLst>
            </a:custGeom>
            <a:solidFill>
              <a:srgbClr val="8C54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4"/>
            <p:cNvSpPr/>
            <p:nvPr/>
          </p:nvSpPr>
          <p:spPr>
            <a:xfrm>
              <a:off x="3160000" y="1721750"/>
              <a:ext cx="23875" cy="28325"/>
            </a:xfrm>
            <a:custGeom>
              <a:rect b="b" l="l" r="r" t="t"/>
              <a:pathLst>
                <a:path extrusionOk="0" h="1133" w="955">
                  <a:moveTo>
                    <a:pt x="774" y="1"/>
                  </a:moveTo>
                  <a:cubicBezTo>
                    <a:pt x="743" y="1"/>
                    <a:pt x="711" y="10"/>
                    <a:pt x="680" y="23"/>
                  </a:cubicBezTo>
                  <a:cubicBezTo>
                    <a:pt x="666" y="32"/>
                    <a:pt x="653" y="41"/>
                    <a:pt x="639" y="46"/>
                  </a:cubicBezTo>
                  <a:lnTo>
                    <a:pt x="612" y="68"/>
                  </a:lnTo>
                  <a:lnTo>
                    <a:pt x="558" y="104"/>
                  </a:lnTo>
                  <a:lnTo>
                    <a:pt x="446" y="208"/>
                  </a:lnTo>
                  <a:lnTo>
                    <a:pt x="347" y="311"/>
                  </a:lnTo>
                  <a:cubicBezTo>
                    <a:pt x="221" y="451"/>
                    <a:pt x="108" y="604"/>
                    <a:pt x="9" y="761"/>
                  </a:cubicBezTo>
                  <a:cubicBezTo>
                    <a:pt x="0" y="774"/>
                    <a:pt x="0" y="797"/>
                    <a:pt x="18" y="810"/>
                  </a:cubicBezTo>
                  <a:cubicBezTo>
                    <a:pt x="25" y="817"/>
                    <a:pt x="34" y="820"/>
                    <a:pt x="43" y="820"/>
                  </a:cubicBezTo>
                  <a:cubicBezTo>
                    <a:pt x="54" y="820"/>
                    <a:pt x="65" y="816"/>
                    <a:pt x="72" y="806"/>
                  </a:cubicBezTo>
                  <a:cubicBezTo>
                    <a:pt x="194" y="667"/>
                    <a:pt x="315" y="527"/>
                    <a:pt x="441" y="401"/>
                  </a:cubicBezTo>
                  <a:lnTo>
                    <a:pt x="540" y="307"/>
                  </a:lnTo>
                  <a:lnTo>
                    <a:pt x="635" y="226"/>
                  </a:lnTo>
                  <a:lnTo>
                    <a:pt x="689" y="185"/>
                  </a:lnTo>
                  <a:lnTo>
                    <a:pt x="720" y="167"/>
                  </a:lnTo>
                  <a:cubicBezTo>
                    <a:pt x="725" y="163"/>
                    <a:pt x="734" y="158"/>
                    <a:pt x="743" y="158"/>
                  </a:cubicBezTo>
                  <a:cubicBezTo>
                    <a:pt x="752" y="149"/>
                    <a:pt x="765" y="149"/>
                    <a:pt x="783" y="145"/>
                  </a:cubicBezTo>
                  <a:lnTo>
                    <a:pt x="788" y="145"/>
                  </a:lnTo>
                  <a:cubicBezTo>
                    <a:pt x="797" y="167"/>
                    <a:pt x="801" y="194"/>
                    <a:pt x="797" y="217"/>
                  </a:cubicBezTo>
                  <a:cubicBezTo>
                    <a:pt x="792" y="257"/>
                    <a:pt x="783" y="298"/>
                    <a:pt x="770" y="334"/>
                  </a:cubicBezTo>
                  <a:cubicBezTo>
                    <a:pt x="743" y="419"/>
                    <a:pt x="711" y="505"/>
                    <a:pt x="671" y="581"/>
                  </a:cubicBezTo>
                  <a:cubicBezTo>
                    <a:pt x="599" y="748"/>
                    <a:pt x="509" y="909"/>
                    <a:pt x="423" y="1071"/>
                  </a:cubicBezTo>
                  <a:lnTo>
                    <a:pt x="428" y="1067"/>
                  </a:lnTo>
                  <a:lnTo>
                    <a:pt x="432" y="1062"/>
                  </a:lnTo>
                  <a:lnTo>
                    <a:pt x="432" y="1062"/>
                  </a:lnTo>
                  <a:cubicBezTo>
                    <a:pt x="401" y="1094"/>
                    <a:pt x="429" y="1133"/>
                    <a:pt x="459" y="1133"/>
                  </a:cubicBezTo>
                  <a:cubicBezTo>
                    <a:pt x="468" y="1133"/>
                    <a:pt x="478" y="1129"/>
                    <a:pt x="486" y="1121"/>
                  </a:cubicBezTo>
                  <a:lnTo>
                    <a:pt x="491" y="1116"/>
                  </a:lnTo>
                  <a:cubicBezTo>
                    <a:pt x="603" y="968"/>
                    <a:pt x="707" y="810"/>
                    <a:pt x="792" y="644"/>
                  </a:cubicBezTo>
                  <a:cubicBezTo>
                    <a:pt x="837" y="559"/>
                    <a:pt x="878" y="469"/>
                    <a:pt x="909" y="379"/>
                  </a:cubicBezTo>
                  <a:cubicBezTo>
                    <a:pt x="927" y="334"/>
                    <a:pt x="936" y="280"/>
                    <a:pt x="945" y="230"/>
                  </a:cubicBezTo>
                  <a:cubicBezTo>
                    <a:pt x="954" y="163"/>
                    <a:pt x="936" y="91"/>
                    <a:pt x="891" y="41"/>
                  </a:cubicBezTo>
                  <a:cubicBezTo>
                    <a:pt x="873" y="28"/>
                    <a:pt x="855" y="14"/>
                    <a:pt x="833" y="5"/>
                  </a:cubicBezTo>
                  <a:cubicBezTo>
                    <a:pt x="815" y="1"/>
                    <a:pt x="792" y="1"/>
                    <a:pt x="774" y="1"/>
                  </a:cubicBezTo>
                  <a:close/>
                </a:path>
              </a:pathLst>
            </a:custGeom>
            <a:solidFill>
              <a:srgbClr val="8C54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4"/>
            <p:cNvSpPr/>
            <p:nvPr/>
          </p:nvSpPr>
          <p:spPr>
            <a:xfrm>
              <a:off x="3170450" y="1737200"/>
              <a:ext cx="18125" cy="38225"/>
            </a:xfrm>
            <a:custGeom>
              <a:rect b="b" l="l" r="r" t="t"/>
              <a:pathLst>
                <a:path extrusionOk="0" h="1529" w="725">
                  <a:moveTo>
                    <a:pt x="540" y="1"/>
                  </a:moveTo>
                  <a:cubicBezTo>
                    <a:pt x="528" y="1"/>
                    <a:pt x="516" y="2"/>
                    <a:pt x="505" y="4"/>
                  </a:cubicBezTo>
                  <a:cubicBezTo>
                    <a:pt x="464" y="13"/>
                    <a:pt x="428" y="26"/>
                    <a:pt x="392" y="49"/>
                  </a:cubicBezTo>
                  <a:cubicBezTo>
                    <a:pt x="338" y="85"/>
                    <a:pt x="289" y="125"/>
                    <a:pt x="248" y="165"/>
                  </a:cubicBezTo>
                  <a:cubicBezTo>
                    <a:pt x="181" y="228"/>
                    <a:pt x="122" y="296"/>
                    <a:pt x="68" y="368"/>
                  </a:cubicBezTo>
                  <a:cubicBezTo>
                    <a:pt x="32" y="417"/>
                    <a:pt x="14" y="449"/>
                    <a:pt x="14" y="449"/>
                  </a:cubicBezTo>
                  <a:cubicBezTo>
                    <a:pt x="1" y="462"/>
                    <a:pt x="5" y="485"/>
                    <a:pt x="19" y="498"/>
                  </a:cubicBezTo>
                  <a:cubicBezTo>
                    <a:pt x="25" y="505"/>
                    <a:pt x="36" y="509"/>
                    <a:pt x="46" y="509"/>
                  </a:cubicBezTo>
                  <a:cubicBezTo>
                    <a:pt x="56" y="509"/>
                    <a:pt x="66" y="505"/>
                    <a:pt x="73" y="498"/>
                  </a:cubicBezTo>
                  <a:lnTo>
                    <a:pt x="145" y="431"/>
                  </a:lnTo>
                  <a:cubicBezTo>
                    <a:pt x="190" y="386"/>
                    <a:pt x="253" y="327"/>
                    <a:pt x="334" y="260"/>
                  </a:cubicBezTo>
                  <a:cubicBezTo>
                    <a:pt x="374" y="228"/>
                    <a:pt x="419" y="197"/>
                    <a:pt x="464" y="170"/>
                  </a:cubicBezTo>
                  <a:cubicBezTo>
                    <a:pt x="487" y="156"/>
                    <a:pt x="509" y="152"/>
                    <a:pt x="532" y="148"/>
                  </a:cubicBezTo>
                  <a:cubicBezTo>
                    <a:pt x="545" y="148"/>
                    <a:pt x="541" y="148"/>
                    <a:pt x="545" y="152"/>
                  </a:cubicBezTo>
                  <a:cubicBezTo>
                    <a:pt x="568" y="197"/>
                    <a:pt x="568" y="246"/>
                    <a:pt x="554" y="296"/>
                  </a:cubicBezTo>
                  <a:cubicBezTo>
                    <a:pt x="541" y="363"/>
                    <a:pt x="523" y="426"/>
                    <a:pt x="500" y="489"/>
                  </a:cubicBezTo>
                  <a:cubicBezTo>
                    <a:pt x="455" y="620"/>
                    <a:pt x="397" y="750"/>
                    <a:pt x="343" y="872"/>
                  </a:cubicBezTo>
                  <a:cubicBezTo>
                    <a:pt x="284" y="993"/>
                    <a:pt x="235" y="1106"/>
                    <a:pt x="190" y="1205"/>
                  </a:cubicBezTo>
                  <a:cubicBezTo>
                    <a:pt x="140" y="1304"/>
                    <a:pt x="104" y="1385"/>
                    <a:pt x="77" y="1439"/>
                  </a:cubicBezTo>
                  <a:lnTo>
                    <a:pt x="37" y="1529"/>
                  </a:lnTo>
                  <a:lnTo>
                    <a:pt x="37" y="1529"/>
                  </a:lnTo>
                  <a:lnTo>
                    <a:pt x="100" y="1452"/>
                  </a:lnTo>
                  <a:cubicBezTo>
                    <a:pt x="154" y="1385"/>
                    <a:pt x="208" y="1313"/>
                    <a:pt x="253" y="1241"/>
                  </a:cubicBezTo>
                  <a:cubicBezTo>
                    <a:pt x="406" y="1020"/>
                    <a:pt x="536" y="786"/>
                    <a:pt x="640" y="539"/>
                  </a:cubicBezTo>
                  <a:cubicBezTo>
                    <a:pt x="667" y="467"/>
                    <a:pt x="689" y="395"/>
                    <a:pt x="703" y="323"/>
                  </a:cubicBezTo>
                  <a:cubicBezTo>
                    <a:pt x="725" y="233"/>
                    <a:pt x="712" y="139"/>
                    <a:pt x="662" y="62"/>
                  </a:cubicBezTo>
                  <a:cubicBezTo>
                    <a:pt x="653" y="49"/>
                    <a:pt x="644" y="40"/>
                    <a:pt x="631" y="31"/>
                  </a:cubicBezTo>
                  <a:lnTo>
                    <a:pt x="617" y="22"/>
                  </a:lnTo>
                  <a:cubicBezTo>
                    <a:pt x="608" y="17"/>
                    <a:pt x="599" y="13"/>
                    <a:pt x="590" y="8"/>
                  </a:cubicBezTo>
                  <a:cubicBezTo>
                    <a:pt x="574" y="3"/>
                    <a:pt x="557" y="1"/>
                    <a:pt x="540" y="1"/>
                  </a:cubicBezTo>
                  <a:close/>
                </a:path>
              </a:pathLst>
            </a:custGeom>
            <a:solidFill>
              <a:srgbClr val="8C54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4"/>
            <p:cNvSpPr/>
            <p:nvPr/>
          </p:nvSpPr>
          <p:spPr>
            <a:xfrm>
              <a:off x="3091525" y="1726475"/>
              <a:ext cx="64900" cy="63550"/>
            </a:xfrm>
            <a:custGeom>
              <a:rect b="b" l="l" r="r" t="t"/>
              <a:pathLst>
                <a:path extrusionOk="0" h="2542" w="2596">
                  <a:moveTo>
                    <a:pt x="2447" y="1"/>
                  </a:moveTo>
                  <a:cubicBezTo>
                    <a:pt x="2429" y="1"/>
                    <a:pt x="2415" y="5"/>
                    <a:pt x="2402" y="5"/>
                  </a:cubicBezTo>
                  <a:cubicBezTo>
                    <a:pt x="2339" y="23"/>
                    <a:pt x="2276" y="55"/>
                    <a:pt x="2222" y="91"/>
                  </a:cubicBezTo>
                  <a:cubicBezTo>
                    <a:pt x="2159" y="136"/>
                    <a:pt x="2096" y="185"/>
                    <a:pt x="2042" y="244"/>
                  </a:cubicBezTo>
                  <a:cubicBezTo>
                    <a:pt x="1975" y="307"/>
                    <a:pt x="1907" y="374"/>
                    <a:pt x="1853" y="446"/>
                  </a:cubicBezTo>
                  <a:lnTo>
                    <a:pt x="1664" y="684"/>
                  </a:lnTo>
                  <a:lnTo>
                    <a:pt x="1255" y="1197"/>
                  </a:lnTo>
                  <a:cubicBezTo>
                    <a:pt x="976" y="1548"/>
                    <a:pt x="688" y="1886"/>
                    <a:pt x="454" y="2124"/>
                  </a:cubicBezTo>
                  <a:cubicBezTo>
                    <a:pt x="364" y="2218"/>
                    <a:pt x="265" y="2304"/>
                    <a:pt x="157" y="2389"/>
                  </a:cubicBezTo>
                  <a:cubicBezTo>
                    <a:pt x="121" y="2416"/>
                    <a:pt x="81" y="2443"/>
                    <a:pt x="36" y="2470"/>
                  </a:cubicBezTo>
                  <a:cubicBezTo>
                    <a:pt x="0" y="2490"/>
                    <a:pt x="20" y="2541"/>
                    <a:pt x="56" y="2541"/>
                  </a:cubicBezTo>
                  <a:cubicBezTo>
                    <a:pt x="61" y="2541"/>
                    <a:pt x="66" y="2540"/>
                    <a:pt x="72" y="2538"/>
                  </a:cubicBezTo>
                  <a:cubicBezTo>
                    <a:pt x="117" y="2515"/>
                    <a:pt x="162" y="2488"/>
                    <a:pt x="207" y="2457"/>
                  </a:cubicBezTo>
                  <a:cubicBezTo>
                    <a:pt x="319" y="2376"/>
                    <a:pt x="427" y="2290"/>
                    <a:pt x="526" y="2196"/>
                  </a:cubicBezTo>
                  <a:cubicBezTo>
                    <a:pt x="818" y="1908"/>
                    <a:pt x="1097" y="1602"/>
                    <a:pt x="1358" y="1283"/>
                  </a:cubicBezTo>
                  <a:cubicBezTo>
                    <a:pt x="1502" y="1107"/>
                    <a:pt x="1637" y="936"/>
                    <a:pt x="1772" y="770"/>
                  </a:cubicBezTo>
                  <a:lnTo>
                    <a:pt x="1961" y="541"/>
                  </a:lnTo>
                  <a:cubicBezTo>
                    <a:pt x="1993" y="500"/>
                    <a:pt x="2024" y="460"/>
                    <a:pt x="2051" y="437"/>
                  </a:cubicBezTo>
                  <a:cubicBezTo>
                    <a:pt x="2074" y="410"/>
                    <a:pt x="2114" y="379"/>
                    <a:pt x="2141" y="347"/>
                  </a:cubicBezTo>
                  <a:lnTo>
                    <a:pt x="2222" y="266"/>
                  </a:lnTo>
                  <a:lnTo>
                    <a:pt x="2298" y="199"/>
                  </a:lnTo>
                  <a:cubicBezTo>
                    <a:pt x="2339" y="163"/>
                    <a:pt x="2384" y="136"/>
                    <a:pt x="2429" y="109"/>
                  </a:cubicBezTo>
                  <a:lnTo>
                    <a:pt x="2451" y="100"/>
                  </a:lnTo>
                  <a:lnTo>
                    <a:pt x="2469" y="100"/>
                  </a:lnTo>
                  <a:cubicBezTo>
                    <a:pt x="2483" y="100"/>
                    <a:pt x="2492" y="104"/>
                    <a:pt x="2501" y="109"/>
                  </a:cubicBezTo>
                  <a:cubicBezTo>
                    <a:pt x="2510" y="113"/>
                    <a:pt x="2519" y="118"/>
                    <a:pt x="2528" y="127"/>
                  </a:cubicBezTo>
                  <a:cubicBezTo>
                    <a:pt x="2533" y="130"/>
                    <a:pt x="2539" y="131"/>
                    <a:pt x="2545" y="131"/>
                  </a:cubicBezTo>
                  <a:cubicBezTo>
                    <a:pt x="2556" y="131"/>
                    <a:pt x="2569" y="126"/>
                    <a:pt x="2577" y="118"/>
                  </a:cubicBezTo>
                  <a:cubicBezTo>
                    <a:pt x="2595" y="109"/>
                    <a:pt x="2595" y="82"/>
                    <a:pt x="2582" y="64"/>
                  </a:cubicBezTo>
                  <a:cubicBezTo>
                    <a:pt x="2573" y="50"/>
                    <a:pt x="2559" y="41"/>
                    <a:pt x="2546" y="28"/>
                  </a:cubicBezTo>
                  <a:cubicBezTo>
                    <a:pt x="2528" y="14"/>
                    <a:pt x="2510" y="5"/>
                    <a:pt x="2487" y="1"/>
                  </a:cubicBezTo>
                  <a:close/>
                </a:path>
              </a:pathLst>
            </a:custGeom>
            <a:solidFill>
              <a:srgbClr val="8C54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4"/>
            <p:cNvSpPr/>
            <p:nvPr/>
          </p:nvSpPr>
          <p:spPr>
            <a:xfrm>
              <a:off x="3188000" y="1719600"/>
              <a:ext cx="93025" cy="70825"/>
            </a:xfrm>
            <a:custGeom>
              <a:rect b="b" l="l" r="r" t="t"/>
              <a:pathLst>
                <a:path extrusionOk="0" h="2833" w="3721">
                  <a:moveTo>
                    <a:pt x="137" y="1"/>
                  </a:moveTo>
                  <a:cubicBezTo>
                    <a:pt x="119" y="1"/>
                    <a:pt x="101" y="5"/>
                    <a:pt x="81" y="10"/>
                  </a:cubicBezTo>
                  <a:cubicBezTo>
                    <a:pt x="50" y="24"/>
                    <a:pt x="28" y="51"/>
                    <a:pt x="14" y="82"/>
                  </a:cubicBezTo>
                  <a:cubicBezTo>
                    <a:pt x="1" y="132"/>
                    <a:pt x="1" y="186"/>
                    <a:pt x="14" y="235"/>
                  </a:cubicBezTo>
                  <a:cubicBezTo>
                    <a:pt x="20" y="254"/>
                    <a:pt x="35" y="263"/>
                    <a:pt x="51" y="263"/>
                  </a:cubicBezTo>
                  <a:cubicBezTo>
                    <a:pt x="72" y="263"/>
                    <a:pt x="93" y="247"/>
                    <a:pt x="90" y="222"/>
                  </a:cubicBezTo>
                  <a:cubicBezTo>
                    <a:pt x="86" y="186"/>
                    <a:pt x="86" y="150"/>
                    <a:pt x="99" y="114"/>
                  </a:cubicBezTo>
                  <a:cubicBezTo>
                    <a:pt x="99" y="105"/>
                    <a:pt x="108" y="100"/>
                    <a:pt x="117" y="96"/>
                  </a:cubicBezTo>
                  <a:cubicBezTo>
                    <a:pt x="124" y="93"/>
                    <a:pt x="131" y="92"/>
                    <a:pt x="138" y="92"/>
                  </a:cubicBezTo>
                  <a:cubicBezTo>
                    <a:pt x="144" y="92"/>
                    <a:pt x="151" y="93"/>
                    <a:pt x="158" y="96"/>
                  </a:cubicBezTo>
                  <a:cubicBezTo>
                    <a:pt x="194" y="105"/>
                    <a:pt x="221" y="127"/>
                    <a:pt x="248" y="150"/>
                  </a:cubicBezTo>
                  <a:cubicBezTo>
                    <a:pt x="279" y="177"/>
                    <a:pt x="306" y="208"/>
                    <a:pt x="329" y="240"/>
                  </a:cubicBezTo>
                  <a:cubicBezTo>
                    <a:pt x="356" y="271"/>
                    <a:pt x="378" y="307"/>
                    <a:pt x="401" y="343"/>
                  </a:cubicBezTo>
                  <a:lnTo>
                    <a:pt x="432" y="397"/>
                  </a:lnTo>
                  <a:cubicBezTo>
                    <a:pt x="446" y="415"/>
                    <a:pt x="455" y="433"/>
                    <a:pt x="464" y="456"/>
                  </a:cubicBezTo>
                  <a:lnTo>
                    <a:pt x="572" y="685"/>
                  </a:lnTo>
                  <a:lnTo>
                    <a:pt x="572" y="690"/>
                  </a:lnTo>
                  <a:cubicBezTo>
                    <a:pt x="576" y="694"/>
                    <a:pt x="581" y="703"/>
                    <a:pt x="585" y="708"/>
                  </a:cubicBezTo>
                  <a:lnTo>
                    <a:pt x="945" y="1013"/>
                  </a:lnTo>
                  <a:cubicBezTo>
                    <a:pt x="1067" y="1112"/>
                    <a:pt x="1188" y="1207"/>
                    <a:pt x="1310" y="1301"/>
                  </a:cubicBezTo>
                  <a:lnTo>
                    <a:pt x="1678" y="1589"/>
                  </a:lnTo>
                  <a:lnTo>
                    <a:pt x="1863" y="1733"/>
                  </a:lnTo>
                  <a:cubicBezTo>
                    <a:pt x="1926" y="1778"/>
                    <a:pt x="1989" y="1828"/>
                    <a:pt x="2052" y="1873"/>
                  </a:cubicBezTo>
                  <a:lnTo>
                    <a:pt x="2434" y="2143"/>
                  </a:lnTo>
                  <a:lnTo>
                    <a:pt x="2830" y="2395"/>
                  </a:lnTo>
                  <a:cubicBezTo>
                    <a:pt x="2965" y="2476"/>
                    <a:pt x="3100" y="2556"/>
                    <a:pt x="3239" y="2633"/>
                  </a:cubicBezTo>
                  <a:cubicBezTo>
                    <a:pt x="3307" y="2673"/>
                    <a:pt x="3379" y="2700"/>
                    <a:pt x="3451" y="2732"/>
                  </a:cubicBezTo>
                  <a:lnTo>
                    <a:pt x="3662" y="2831"/>
                  </a:lnTo>
                  <a:cubicBezTo>
                    <a:pt x="3665" y="2832"/>
                    <a:pt x="3668" y="2832"/>
                    <a:pt x="3672" y="2832"/>
                  </a:cubicBezTo>
                  <a:cubicBezTo>
                    <a:pt x="3687" y="2832"/>
                    <a:pt x="3704" y="2823"/>
                    <a:pt x="3712" y="2804"/>
                  </a:cubicBezTo>
                  <a:cubicBezTo>
                    <a:pt x="3721" y="2786"/>
                    <a:pt x="3712" y="2759"/>
                    <a:pt x="3694" y="2750"/>
                  </a:cubicBezTo>
                  <a:lnTo>
                    <a:pt x="3487" y="2637"/>
                  </a:lnTo>
                  <a:cubicBezTo>
                    <a:pt x="3419" y="2601"/>
                    <a:pt x="3347" y="2570"/>
                    <a:pt x="3284" y="2525"/>
                  </a:cubicBezTo>
                  <a:cubicBezTo>
                    <a:pt x="3154" y="2444"/>
                    <a:pt x="3024" y="2363"/>
                    <a:pt x="2893" y="2282"/>
                  </a:cubicBezTo>
                  <a:lnTo>
                    <a:pt x="2511" y="2017"/>
                  </a:lnTo>
                  <a:lnTo>
                    <a:pt x="2137" y="1747"/>
                  </a:lnTo>
                  <a:cubicBezTo>
                    <a:pt x="2074" y="1702"/>
                    <a:pt x="2016" y="1652"/>
                    <a:pt x="1953" y="1603"/>
                  </a:cubicBezTo>
                  <a:lnTo>
                    <a:pt x="1768" y="1463"/>
                  </a:lnTo>
                  <a:lnTo>
                    <a:pt x="1395" y="1180"/>
                  </a:lnTo>
                  <a:cubicBezTo>
                    <a:pt x="1274" y="1085"/>
                    <a:pt x="1148" y="991"/>
                    <a:pt x="1031" y="896"/>
                  </a:cubicBezTo>
                  <a:lnTo>
                    <a:pt x="677" y="613"/>
                  </a:lnTo>
                  <a:lnTo>
                    <a:pt x="677" y="613"/>
                  </a:lnTo>
                  <a:lnTo>
                    <a:pt x="563" y="388"/>
                  </a:lnTo>
                  <a:cubicBezTo>
                    <a:pt x="554" y="370"/>
                    <a:pt x="540" y="352"/>
                    <a:pt x="531" y="334"/>
                  </a:cubicBezTo>
                  <a:lnTo>
                    <a:pt x="491" y="276"/>
                  </a:lnTo>
                  <a:cubicBezTo>
                    <a:pt x="468" y="240"/>
                    <a:pt x="441" y="204"/>
                    <a:pt x="410" y="168"/>
                  </a:cubicBezTo>
                  <a:cubicBezTo>
                    <a:pt x="378" y="132"/>
                    <a:pt x="347" y="100"/>
                    <a:pt x="311" y="69"/>
                  </a:cubicBezTo>
                  <a:cubicBezTo>
                    <a:pt x="270" y="37"/>
                    <a:pt x="221" y="15"/>
                    <a:pt x="171" y="6"/>
                  </a:cubicBezTo>
                  <a:cubicBezTo>
                    <a:pt x="159" y="2"/>
                    <a:pt x="148" y="1"/>
                    <a:pt x="137" y="1"/>
                  </a:cubicBezTo>
                  <a:close/>
                </a:path>
              </a:pathLst>
            </a:custGeom>
            <a:solidFill>
              <a:srgbClr val="8C54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4"/>
            <p:cNvSpPr/>
            <p:nvPr/>
          </p:nvSpPr>
          <p:spPr>
            <a:xfrm>
              <a:off x="3166300" y="1712300"/>
              <a:ext cx="11775" cy="12600"/>
            </a:xfrm>
            <a:custGeom>
              <a:rect b="b" l="l" r="r" t="t"/>
              <a:pathLst>
                <a:path extrusionOk="0" h="504" w="471">
                  <a:moveTo>
                    <a:pt x="211" y="0"/>
                  </a:moveTo>
                  <a:cubicBezTo>
                    <a:pt x="205" y="0"/>
                    <a:pt x="199" y="0"/>
                    <a:pt x="194" y="1"/>
                  </a:cubicBezTo>
                  <a:cubicBezTo>
                    <a:pt x="153" y="5"/>
                    <a:pt x="122" y="19"/>
                    <a:pt x="90" y="46"/>
                  </a:cubicBezTo>
                  <a:cubicBezTo>
                    <a:pt x="68" y="68"/>
                    <a:pt x="45" y="95"/>
                    <a:pt x="32" y="127"/>
                  </a:cubicBezTo>
                  <a:cubicBezTo>
                    <a:pt x="18" y="149"/>
                    <a:pt x="14" y="172"/>
                    <a:pt x="9" y="199"/>
                  </a:cubicBezTo>
                  <a:cubicBezTo>
                    <a:pt x="0" y="235"/>
                    <a:pt x="0" y="271"/>
                    <a:pt x="5" y="307"/>
                  </a:cubicBezTo>
                  <a:cubicBezTo>
                    <a:pt x="5" y="320"/>
                    <a:pt x="9" y="329"/>
                    <a:pt x="9" y="343"/>
                  </a:cubicBezTo>
                  <a:lnTo>
                    <a:pt x="9" y="347"/>
                  </a:lnTo>
                  <a:cubicBezTo>
                    <a:pt x="14" y="361"/>
                    <a:pt x="27" y="370"/>
                    <a:pt x="41" y="374"/>
                  </a:cubicBezTo>
                  <a:cubicBezTo>
                    <a:pt x="44" y="375"/>
                    <a:pt x="47" y="375"/>
                    <a:pt x="49" y="375"/>
                  </a:cubicBezTo>
                  <a:cubicBezTo>
                    <a:pt x="68" y="375"/>
                    <a:pt x="82" y="362"/>
                    <a:pt x="86" y="343"/>
                  </a:cubicBezTo>
                  <a:cubicBezTo>
                    <a:pt x="86" y="343"/>
                    <a:pt x="90" y="329"/>
                    <a:pt x="95" y="307"/>
                  </a:cubicBezTo>
                  <a:cubicBezTo>
                    <a:pt x="99" y="280"/>
                    <a:pt x="108" y="257"/>
                    <a:pt x="117" y="230"/>
                  </a:cubicBezTo>
                  <a:cubicBezTo>
                    <a:pt x="126" y="212"/>
                    <a:pt x="131" y="199"/>
                    <a:pt x="140" y="185"/>
                  </a:cubicBezTo>
                  <a:cubicBezTo>
                    <a:pt x="153" y="172"/>
                    <a:pt x="158" y="167"/>
                    <a:pt x="167" y="158"/>
                  </a:cubicBezTo>
                  <a:cubicBezTo>
                    <a:pt x="194" y="140"/>
                    <a:pt x="198" y="145"/>
                    <a:pt x="203" y="140"/>
                  </a:cubicBezTo>
                  <a:cubicBezTo>
                    <a:pt x="207" y="140"/>
                    <a:pt x="212" y="145"/>
                    <a:pt x="221" y="154"/>
                  </a:cubicBezTo>
                  <a:cubicBezTo>
                    <a:pt x="252" y="181"/>
                    <a:pt x="275" y="212"/>
                    <a:pt x="293" y="248"/>
                  </a:cubicBezTo>
                  <a:cubicBezTo>
                    <a:pt x="311" y="289"/>
                    <a:pt x="329" y="329"/>
                    <a:pt x="342" y="361"/>
                  </a:cubicBezTo>
                  <a:cubicBezTo>
                    <a:pt x="360" y="397"/>
                    <a:pt x="369" y="428"/>
                    <a:pt x="378" y="446"/>
                  </a:cubicBezTo>
                  <a:cubicBezTo>
                    <a:pt x="383" y="455"/>
                    <a:pt x="387" y="464"/>
                    <a:pt x="392" y="473"/>
                  </a:cubicBezTo>
                  <a:lnTo>
                    <a:pt x="396" y="482"/>
                  </a:lnTo>
                  <a:cubicBezTo>
                    <a:pt x="403" y="497"/>
                    <a:pt x="417" y="503"/>
                    <a:pt x="431" y="503"/>
                  </a:cubicBezTo>
                  <a:cubicBezTo>
                    <a:pt x="451" y="503"/>
                    <a:pt x="471" y="489"/>
                    <a:pt x="468" y="464"/>
                  </a:cubicBezTo>
                  <a:lnTo>
                    <a:pt x="468" y="428"/>
                  </a:lnTo>
                  <a:cubicBezTo>
                    <a:pt x="468" y="397"/>
                    <a:pt x="464" y="361"/>
                    <a:pt x="459" y="329"/>
                  </a:cubicBezTo>
                  <a:cubicBezTo>
                    <a:pt x="450" y="284"/>
                    <a:pt x="437" y="235"/>
                    <a:pt x="419" y="194"/>
                  </a:cubicBezTo>
                  <a:cubicBezTo>
                    <a:pt x="396" y="136"/>
                    <a:pt x="360" y="82"/>
                    <a:pt x="315" y="37"/>
                  </a:cubicBezTo>
                  <a:cubicBezTo>
                    <a:pt x="284" y="13"/>
                    <a:pt x="249" y="0"/>
                    <a:pt x="211" y="0"/>
                  </a:cubicBezTo>
                  <a:close/>
                </a:path>
              </a:pathLst>
            </a:custGeom>
            <a:solidFill>
              <a:srgbClr val="8C54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4"/>
            <p:cNvSpPr/>
            <p:nvPr/>
          </p:nvSpPr>
          <p:spPr>
            <a:xfrm>
              <a:off x="3174950" y="1710225"/>
              <a:ext cx="19975" cy="24300"/>
            </a:xfrm>
            <a:custGeom>
              <a:rect b="b" l="l" r="r" t="t"/>
              <a:pathLst>
                <a:path extrusionOk="0" h="972" w="799">
                  <a:moveTo>
                    <a:pt x="198" y="1"/>
                  </a:moveTo>
                  <a:cubicBezTo>
                    <a:pt x="180" y="1"/>
                    <a:pt x="162" y="3"/>
                    <a:pt x="145" y="7"/>
                  </a:cubicBezTo>
                  <a:cubicBezTo>
                    <a:pt x="82" y="30"/>
                    <a:pt x="37" y="84"/>
                    <a:pt x="19" y="147"/>
                  </a:cubicBezTo>
                  <a:cubicBezTo>
                    <a:pt x="5" y="192"/>
                    <a:pt x="1" y="237"/>
                    <a:pt x="1" y="286"/>
                  </a:cubicBezTo>
                  <a:cubicBezTo>
                    <a:pt x="1" y="349"/>
                    <a:pt x="10" y="412"/>
                    <a:pt x="28" y="475"/>
                  </a:cubicBezTo>
                  <a:lnTo>
                    <a:pt x="46" y="543"/>
                  </a:lnTo>
                  <a:cubicBezTo>
                    <a:pt x="50" y="564"/>
                    <a:pt x="66" y="574"/>
                    <a:pt x="83" y="574"/>
                  </a:cubicBezTo>
                  <a:cubicBezTo>
                    <a:pt x="105" y="574"/>
                    <a:pt x="127" y="557"/>
                    <a:pt x="122" y="529"/>
                  </a:cubicBezTo>
                  <a:cubicBezTo>
                    <a:pt x="122" y="529"/>
                    <a:pt x="122" y="507"/>
                    <a:pt x="118" y="462"/>
                  </a:cubicBezTo>
                  <a:cubicBezTo>
                    <a:pt x="113" y="444"/>
                    <a:pt x="113" y="417"/>
                    <a:pt x="113" y="390"/>
                  </a:cubicBezTo>
                  <a:cubicBezTo>
                    <a:pt x="113" y="358"/>
                    <a:pt x="118" y="327"/>
                    <a:pt x="118" y="295"/>
                  </a:cubicBezTo>
                  <a:cubicBezTo>
                    <a:pt x="118" y="259"/>
                    <a:pt x="127" y="228"/>
                    <a:pt x="140" y="196"/>
                  </a:cubicBezTo>
                  <a:cubicBezTo>
                    <a:pt x="154" y="165"/>
                    <a:pt x="176" y="147"/>
                    <a:pt x="185" y="142"/>
                  </a:cubicBezTo>
                  <a:cubicBezTo>
                    <a:pt x="187" y="141"/>
                    <a:pt x="190" y="141"/>
                    <a:pt x="193" y="141"/>
                  </a:cubicBezTo>
                  <a:cubicBezTo>
                    <a:pt x="204" y="141"/>
                    <a:pt x="222" y="148"/>
                    <a:pt x="244" y="169"/>
                  </a:cubicBezTo>
                  <a:cubicBezTo>
                    <a:pt x="253" y="183"/>
                    <a:pt x="266" y="196"/>
                    <a:pt x="275" y="214"/>
                  </a:cubicBezTo>
                  <a:lnTo>
                    <a:pt x="284" y="228"/>
                  </a:lnTo>
                  <a:cubicBezTo>
                    <a:pt x="280" y="228"/>
                    <a:pt x="289" y="237"/>
                    <a:pt x="289" y="241"/>
                  </a:cubicBezTo>
                  <a:lnTo>
                    <a:pt x="307" y="277"/>
                  </a:lnTo>
                  <a:lnTo>
                    <a:pt x="442" y="534"/>
                  </a:lnTo>
                  <a:cubicBezTo>
                    <a:pt x="464" y="574"/>
                    <a:pt x="487" y="615"/>
                    <a:pt x="509" y="651"/>
                  </a:cubicBezTo>
                  <a:cubicBezTo>
                    <a:pt x="536" y="687"/>
                    <a:pt x="554" y="723"/>
                    <a:pt x="576" y="754"/>
                  </a:cubicBezTo>
                  <a:cubicBezTo>
                    <a:pt x="657" y="880"/>
                    <a:pt x="716" y="961"/>
                    <a:pt x="716" y="961"/>
                  </a:cubicBezTo>
                  <a:lnTo>
                    <a:pt x="716" y="952"/>
                  </a:lnTo>
                  <a:cubicBezTo>
                    <a:pt x="724" y="966"/>
                    <a:pt x="736" y="972"/>
                    <a:pt x="748" y="972"/>
                  </a:cubicBezTo>
                  <a:cubicBezTo>
                    <a:pt x="774" y="972"/>
                    <a:pt x="799" y="944"/>
                    <a:pt x="783" y="916"/>
                  </a:cubicBezTo>
                  <a:cubicBezTo>
                    <a:pt x="783" y="916"/>
                    <a:pt x="747" y="822"/>
                    <a:pt x="680" y="691"/>
                  </a:cubicBezTo>
                  <a:cubicBezTo>
                    <a:pt x="648" y="624"/>
                    <a:pt x="608" y="547"/>
                    <a:pt x="567" y="466"/>
                  </a:cubicBezTo>
                  <a:cubicBezTo>
                    <a:pt x="527" y="381"/>
                    <a:pt x="482" y="295"/>
                    <a:pt x="437" y="205"/>
                  </a:cubicBezTo>
                  <a:lnTo>
                    <a:pt x="419" y="174"/>
                  </a:lnTo>
                  <a:lnTo>
                    <a:pt x="410" y="151"/>
                  </a:lnTo>
                  <a:lnTo>
                    <a:pt x="397" y="138"/>
                  </a:lnTo>
                  <a:cubicBezTo>
                    <a:pt x="383" y="111"/>
                    <a:pt x="365" y="84"/>
                    <a:pt x="343" y="66"/>
                  </a:cubicBezTo>
                  <a:cubicBezTo>
                    <a:pt x="305" y="22"/>
                    <a:pt x="253" y="1"/>
                    <a:pt x="198" y="1"/>
                  </a:cubicBezTo>
                  <a:close/>
                </a:path>
              </a:pathLst>
            </a:custGeom>
            <a:solidFill>
              <a:srgbClr val="8C54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4"/>
            <p:cNvSpPr/>
            <p:nvPr/>
          </p:nvSpPr>
          <p:spPr>
            <a:xfrm>
              <a:off x="3219050" y="1675075"/>
              <a:ext cx="8925" cy="55800"/>
            </a:xfrm>
            <a:custGeom>
              <a:rect b="b" l="l" r="r" t="t"/>
              <a:pathLst>
                <a:path extrusionOk="0" h="2232" w="357">
                  <a:moveTo>
                    <a:pt x="312" y="0"/>
                  </a:moveTo>
                  <a:cubicBezTo>
                    <a:pt x="296" y="0"/>
                    <a:pt x="280" y="9"/>
                    <a:pt x="275" y="28"/>
                  </a:cubicBezTo>
                  <a:cubicBezTo>
                    <a:pt x="275" y="28"/>
                    <a:pt x="239" y="163"/>
                    <a:pt x="198" y="361"/>
                  </a:cubicBezTo>
                  <a:cubicBezTo>
                    <a:pt x="176" y="464"/>
                    <a:pt x="149" y="577"/>
                    <a:pt x="131" y="707"/>
                  </a:cubicBezTo>
                  <a:cubicBezTo>
                    <a:pt x="113" y="833"/>
                    <a:pt x="90" y="968"/>
                    <a:pt x="72" y="1103"/>
                  </a:cubicBezTo>
                  <a:cubicBezTo>
                    <a:pt x="59" y="1238"/>
                    <a:pt x="36" y="1373"/>
                    <a:pt x="27" y="1499"/>
                  </a:cubicBezTo>
                  <a:cubicBezTo>
                    <a:pt x="18" y="1625"/>
                    <a:pt x="14" y="1751"/>
                    <a:pt x="9" y="1850"/>
                  </a:cubicBezTo>
                  <a:cubicBezTo>
                    <a:pt x="0" y="2057"/>
                    <a:pt x="0" y="2192"/>
                    <a:pt x="0" y="2192"/>
                  </a:cubicBezTo>
                  <a:cubicBezTo>
                    <a:pt x="0" y="2218"/>
                    <a:pt x="19" y="2231"/>
                    <a:pt x="37" y="2231"/>
                  </a:cubicBezTo>
                  <a:cubicBezTo>
                    <a:pt x="55" y="2231"/>
                    <a:pt x="72" y="2220"/>
                    <a:pt x="77" y="2196"/>
                  </a:cubicBezTo>
                  <a:cubicBezTo>
                    <a:pt x="77" y="2196"/>
                    <a:pt x="99" y="2061"/>
                    <a:pt x="126" y="1859"/>
                  </a:cubicBezTo>
                  <a:cubicBezTo>
                    <a:pt x="135" y="1760"/>
                    <a:pt x="149" y="1643"/>
                    <a:pt x="162" y="1517"/>
                  </a:cubicBezTo>
                  <a:cubicBezTo>
                    <a:pt x="176" y="1391"/>
                    <a:pt x="203" y="1256"/>
                    <a:pt x="221" y="1121"/>
                  </a:cubicBezTo>
                  <a:cubicBezTo>
                    <a:pt x="239" y="991"/>
                    <a:pt x="248" y="856"/>
                    <a:pt x="270" y="730"/>
                  </a:cubicBezTo>
                  <a:cubicBezTo>
                    <a:pt x="288" y="604"/>
                    <a:pt x="302" y="487"/>
                    <a:pt x="315" y="388"/>
                  </a:cubicBezTo>
                  <a:cubicBezTo>
                    <a:pt x="338" y="185"/>
                    <a:pt x="356" y="50"/>
                    <a:pt x="356" y="50"/>
                  </a:cubicBezTo>
                  <a:lnTo>
                    <a:pt x="351" y="46"/>
                  </a:lnTo>
                  <a:cubicBezTo>
                    <a:pt x="356" y="17"/>
                    <a:pt x="334" y="0"/>
                    <a:pt x="312" y="0"/>
                  </a:cubicBezTo>
                  <a:close/>
                </a:path>
              </a:pathLst>
            </a:custGeom>
            <a:solidFill>
              <a:srgbClr val="FF94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4"/>
            <p:cNvSpPr/>
            <p:nvPr/>
          </p:nvSpPr>
          <p:spPr>
            <a:xfrm>
              <a:off x="3129525" y="1675675"/>
              <a:ext cx="8000" cy="53425"/>
            </a:xfrm>
            <a:custGeom>
              <a:rect b="b" l="l" r="r" t="t"/>
              <a:pathLst>
                <a:path extrusionOk="0" h="2137" w="320">
                  <a:moveTo>
                    <a:pt x="276" y="1"/>
                  </a:moveTo>
                  <a:cubicBezTo>
                    <a:pt x="261" y="1"/>
                    <a:pt x="247" y="12"/>
                    <a:pt x="243" y="26"/>
                  </a:cubicBezTo>
                  <a:cubicBezTo>
                    <a:pt x="243" y="26"/>
                    <a:pt x="203" y="152"/>
                    <a:pt x="167" y="346"/>
                  </a:cubicBezTo>
                  <a:cubicBezTo>
                    <a:pt x="149" y="440"/>
                    <a:pt x="122" y="553"/>
                    <a:pt x="104" y="674"/>
                  </a:cubicBezTo>
                  <a:cubicBezTo>
                    <a:pt x="90" y="796"/>
                    <a:pt x="72" y="926"/>
                    <a:pt x="54" y="1056"/>
                  </a:cubicBezTo>
                  <a:cubicBezTo>
                    <a:pt x="36" y="1187"/>
                    <a:pt x="27" y="1317"/>
                    <a:pt x="23" y="1439"/>
                  </a:cubicBezTo>
                  <a:cubicBezTo>
                    <a:pt x="14" y="1560"/>
                    <a:pt x="9" y="1673"/>
                    <a:pt x="5" y="1772"/>
                  </a:cubicBezTo>
                  <a:cubicBezTo>
                    <a:pt x="0" y="1970"/>
                    <a:pt x="0" y="2100"/>
                    <a:pt x="0" y="2100"/>
                  </a:cubicBezTo>
                  <a:cubicBezTo>
                    <a:pt x="0" y="2124"/>
                    <a:pt x="19" y="2136"/>
                    <a:pt x="38" y="2136"/>
                  </a:cubicBezTo>
                  <a:cubicBezTo>
                    <a:pt x="55" y="2136"/>
                    <a:pt x="72" y="2126"/>
                    <a:pt x="77" y="2105"/>
                  </a:cubicBezTo>
                  <a:cubicBezTo>
                    <a:pt x="77" y="2105"/>
                    <a:pt x="99" y="1974"/>
                    <a:pt x="122" y="1781"/>
                  </a:cubicBezTo>
                  <a:cubicBezTo>
                    <a:pt x="131" y="1686"/>
                    <a:pt x="149" y="1574"/>
                    <a:pt x="158" y="1452"/>
                  </a:cubicBezTo>
                  <a:cubicBezTo>
                    <a:pt x="167" y="1331"/>
                    <a:pt x="180" y="1205"/>
                    <a:pt x="198" y="1074"/>
                  </a:cubicBezTo>
                  <a:cubicBezTo>
                    <a:pt x="261" y="562"/>
                    <a:pt x="320" y="44"/>
                    <a:pt x="320" y="44"/>
                  </a:cubicBezTo>
                  <a:cubicBezTo>
                    <a:pt x="320" y="26"/>
                    <a:pt x="306" y="8"/>
                    <a:pt x="288" y="4"/>
                  </a:cubicBezTo>
                  <a:cubicBezTo>
                    <a:pt x="284" y="2"/>
                    <a:pt x="280" y="1"/>
                    <a:pt x="276" y="1"/>
                  </a:cubicBezTo>
                  <a:close/>
                </a:path>
              </a:pathLst>
            </a:custGeom>
            <a:solidFill>
              <a:srgbClr val="FF94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4"/>
            <p:cNvSpPr/>
            <p:nvPr/>
          </p:nvSpPr>
          <p:spPr>
            <a:xfrm>
              <a:off x="3127500" y="1633800"/>
              <a:ext cx="87750" cy="14775"/>
            </a:xfrm>
            <a:custGeom>
              <a:rect b="b" l="l" r="r" t="t"/>
              <a:pathLst>
                <a:path extrusionOk="0" h="591" w="3510">
                  <a:moveTo>
                    <a:pt x="1818" y="1"/>
                  </a:moveTo>
                  <a:cubicBezTo>
                    <a:pt x="1197" y="1"/>
                    <a:pt x="581" y="109"/>
                    <a:pt x="0" y="316"/>
                  </a:cubicBezTo>
                  <a:cubicBezTo>
                    <a:pt x="342" y="446"/>
                    <a:pt x="788" y="541"/>
                    <a:pt x="1354" y="577"/>
                  </a:cubicBezTo>
                  <a:cubicBezTo>
                    <a:pt x="1512" y="586"/>
                    <a:pt x="1683" y="590"/>
                    <a:pt x="1863" y="590"/>
                  </a:cubicBezTo>
                  <a:cubicBezTo>
                    <a:pt x="1889" y="591"/>
                    <a:pt x="1914" y="591"/>
                    <a:pt x="1940" y="591"/>
                  </a:cubicBezTo>
                  <a:cubicBezTo>
                    <a:pt x="2377" y="591"/>
                    <a:pt x="2809" y="519"/>
                    <a:pt x="3226" y="383"/>
                  </a:cubicBezTo>
                  <a:cubicBezTo>
                    <a:pt x="3325" y="352"/>
                    <a:pt x="3419" y="311"/>
                    <a:pt x="3509" y="271"/>
                  </a:cubicBezTo>
                  <a:cubicBezTo>
                    <a:pt x="2960" y="91"/>
                    <a:pt x="2389" y="1"/>
                    <a:pt x="1818" y="1"/>
                  </a:cubicBezTo>
                  <a:close/>
                </a:path>
              </a:pathLst>
            </a:cu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4"/>
            <p:cNvSpPr/>
            <p:nvPr/>
          </p:nvSpPr>
          <p:spPr>
            <a:xfrm>
              <a:off x="3084200" y="1640775"/>
              <a:ext cx="77175" cy="26500"/>
            </a:xfrm>
            <a:custGeom>
              <a:rect b="b" l="l" r="r" t="t"/>
              <a:pathLst>
                <a:path extrusionOk="0" h="1060" w="3087">
                  <a:moveTo>
                    <a:pt x="1647" y="1"/>
                  </a:moveTo>
                  <a:cubicBezTo>
                    <a:pt x="1044" y="226"/>
                    <a:pt x="486" y="559"/>
                    <a:pt x="0" y="977"/>
                  </a:cubicBezTo>
                  <a:cubicBezTo>
                    <a:pt x="168" y="993"/>
                    <a:pt x="329" y="1003"/>
                    <a:pt x="454" y="1003"/>
                  </a:cubicBezTo>
                  <a:cubicBezTo>
                    <a:pt x="534" y="1003"/>
                    <a:pt x="600" y="999"/>
                    <a:pt x="644" y="990"/>
                  </a:cubicBezTo>
                  <a:cubicBezTo>
                    <a:pt x="959" y="927"/>
                    <a:pt x="1057" y="595"/>
                    <a:pt x="1057" y="595"/>
                  </a:cubicBezTo>
                  <a:lnTo>
                    <a:pt x="1278" y="990"/>
                  </a:lnTo>
                  <a:cubicBezTo>
                    <a:pt x="1278" y="990"/>
                    <a:pt x="2127" y="1060"/>
                    <a:pt x="2741" y="1060"/>
                  </a:cubicBezTo>
                  <a:cubicBezTo>
                    <a:pt x="2843" y="1060"/>
                    <a:pt x="2939" y="1058"/>
                    <a:pt x="3023" y="1053"/>
                  </a:cubicBezTo>
                  <a:lnTo>
                    <a:pt x="3086" y="1053"/>
                  </a:lnTo>
                  <a:lnTo>
                    <a:pt x="3086" y="298"/>
                  </a:lnTo>
                  <a:cubicBezTo>
                    <a:pt x="2470" y="257"/>
                    <a:pt x="2002" y="149"/>
                    <a:pt x="1647" y="1"/>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4"/>
            <p:cNvSpPr/>
            <p:nvPr/>
          </p:nvSpPr>
          <p:spPr>
            <a:xfrm>
              <a:off x="3206100" y="1639775"/>
              <a:ext cx="54575" cy="30600"/>
            </a:xfrm>
            <a:custGeom>
              <a:rect b="b" l="l" r="r" t="t"/>
              <a:pathLst>
                <a:path extrusionOk="0" h="1224" w="2183">
                  <a:moveTo>
                    <a:pt x="446" y="0"/>
                  </a:moveTo>
                  <a:cubicBezTo>
                    <a:pt x="329" y="54"/>
                    <a:pt x="208" y="104"/>
                    <a:pt x="86" y="144"/>
                  </a:cubicBezTo>
                  <a:lnTo>
                    <a:pt x="1" y="1183"/>
                  </a:lnTo>
                  <a:lnTo>
                    <a:pt x="50" y="1188"/>
                  </a:lnTo>
                  <a:cubicBezTo>
                    <a:pt x="306" y="1213"/>
                    <a:pt x="535" y="1223"/>
                    <a:pt x="742" y="1223"/>
                  </a:cubicBezTo>
                  <a:cubicBezTo>
                    <a:pt x="1471" y="1223"/>
                    <a:pt x="1913" y="1092"/>
                    <a:pt x="2183" y="990"/>
                  </a:cubicBezTo>
                  <a:cubicBezTo>
                    <a:pt x="1670" y="554"/>
                    <a:pt x="1080" y="221"/>
                    <a:pt x="446" y="0"/>
                  </a:cubicBezTo>
                  <a:close/>
                </a:path>
              </a:pathLst>
            </a:custGeom>
            <a:solidFill>
              <a:srgbClr val="4A1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4"/>
            <p:cNvSpPr/>
            <p:nvPr/>
          </p:nvSpPr>
          <p:spPr>
            <a:xfrm>
              <a:off x="3098475" y="1771025"/>
              <a:ext cx="162325" cy="139100"/>
            </a:xfrm>
            <a:custGeom>
              <a:rect b="b" l="l" r="r" t="t"/>
              <a:pathLst>
                <a:path extrusionOk="0" h="5564" w="6493">
                  <a:moveTo>
                    <a:pt x="3024" y="0"/>
                  </a:moveTo>
                  <a:cubicBezTo>
                    <a:pt x="2965" y="117"/>
                    <a:pt x="2889" y="221"/>
                    <a:pt x="2799" y="320"/>
                  </a:cubicBezTo>
                  <a:cubicBezTo>
                    <a:pt x="2799" y="320"/>
                    <a:pt x="1818" y="1683"/>
                    <a:pt x="752" y="2488"/>
                  </a:cubicBezTo>
                  <a:lnTo>
                    <a:pt x="815" y="3280"/>
                  </a:lnTo>
                  <a:cubicBezTo>
                    <a:pt x="513" y="3729"/>
                    <a:pt x="244" y="4193"/>
                    <a:pt x="1" y="4674"/>
                  </a:cubicBezTo>
                  <a:cubicBezTo>
                    <a:pt x="909" y="5270"/>
                    <a:pt x="1945" y="5564"/>
                    <a:pt x="2976" y="5564"/>
                  </a:cubicBezTo>
                  <a:cubicBezTo>
                    <a:pt x="4234" y="5564"/>
                    <a:pt x="5486" y="5127"/>
                    <a:pt x="6492" y="4269"/>
                  </a:cubicBezTo>
                  <a:cubicBezTo>
                    <a:pt x="5961" y="3361"/>
                    <a:pt x="5516" y="2740"/>
                    <a:pt x="5516" y="2740"/>
                  </a:cubicBezTo>
                  <a:lnTo>
                    <a:pt x="5484" y="2263"/>
                  </a:lnTo>
                  <a:cubicBezTo>
                    <a:pt x="4252" y="1435"/>
                    <a:pt x="3055" y="0"/>
                    <a:pt x="3055" y="0"/>
                  </a:cubicBezTo>
                  <a:close/>
                </a:path>
              </a:pathLst>
            </a:custGeom>
            <a:solidFill>
              <a:srgbClr val="FF94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4"/>
            <p:cNvSpPr/>
            <p:nvPr/>
          </p:nvSpPr>
          <p:spPr>
            <a:xfrm>
              <a:off x="3096900" y="1675050"/>
              <a:ext cx="26350" cy="43250"/>
            </a:xfrm>
            <a:custGeom>
              <a:rect b="b" l="l" r="r" t="t"/>
              <a:pathLst>
                <a:path extrusionOk="0" h="1730" w="1054">
                  <a:moveTo>
                    <a:pt x="40" y="1"/>
                  </a:moveTo>
                  <a:cubicBezTo>
                    <a:pt x="39" y="1"/>
                    <a:pt x="38" y="1"/>
                    <a:pt x="37" y="2"/>
                  </a:cubicBezTo>
                  <a:cubicBezTo>
                    <a:pt x="1" y="24"/>
                    <a:pt x="190" y="425"/>
                    <a:pt x="464" y="902"/>
                  </a:cubicBezTo>
                  <a:cubicBezTo>
                    <a:pt x="728" y="1367"/>
                    <a:pt x="970" y="1730"/>
                    <a:pt x="1014" y="1730"/>
                  </a:cubicBezTo>
                  <a:cubicBezTo>
                    <a:pt x="1016" y="1730"/>
                    <a:pt x="1016" y="1730"/>
                    <a:pt x="1017" y="1729"/>
                  </a:cubicBezTo>
                  <a:cubicBezTo>
                    <a:pt x="1053" y="1707"/>
                    <a:pt x="864" y="1302"/>
                    <a:pt x="590" y="830"/>
                  </a:cubicBezTo>
                  <a:cubicBezTo>
                    <a:pt x="328" y="366"/>
                    <a:pt x="87" y="1"/>
                    <a:pt x="40" y="1"/>
                  </a:cubicBezTo>
                  <a:close/>
                </a:path>
              </a:pathLst>
            </a:custGeom>
            <a:solidFill>
              <a:srgbClr val="006D77"/>
            </a:solidFill>
            <a:ln cap="flat" cmpd="sng" w="9525">
              <a:solidFill>
                <a:srgbClr val="006D7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4"/>
            <p:cNvSpPr/>
            <p:nvPr/>
          </p:nvSpPr>
          <p:spPr>
            <a:xfrm>
              <a:off x="3050125" y="1670200"/>
              <a:ext cx="59850" cy="47125"/>
            </a:xfrm>
            <a:custGeom>
              <a:rect b="b" l="l" r="r" t="t"/>
              <a:pathLst>
                <a:path extrusionOk="0" h="1885" w="2394">
                  <a:moveTo>
                    <a:pt x="32" y="1"/>
                  </a:moveTo>
                  <a:cubicBezTo>
                    <a:pt x="30" y="1"/>
                    <a:pt x="28" y="1"/>
                    <a:pt x="27" y="2"/>
                  </a:cubicBezTo>
                  <a:cubicBezTo>
                    <a:pt x="0" y="34"/>
                    <a:pt x="518" y="470"/>
                    <a:pt x="1161" y="988"/>
                  </a:cubicBezTo>
                  <a:cubicBezTo>
                    <a:pt x="1785" y="1486"/>
                    <a:pt x="2305" y="1884"/>
                    <a:pt x="2366" y="1884"/>
                  </a:cubicBezTo>
                  <a:cubicBezTo>
                    <a:pt x="2368" y="1884"/>
                    <a:pt x="2370" y="1884"/>
                    <a:pt x="2371" y="1883"/>
                  </a:cubicBezTo>
                  <a:cubicBezTo>
                    <a:pt x="2393" y="1851"/>
                    <a:pt x="1903" y="1392"/>
                    <a:pt x="1255" y="875"/>
                  </a:cubicBezTo>
                  <a:cubicBezTo>
                    <a:pt x="633" y="373"/>
                    <a:pt x="93" y="1"/>
                    <a:pt x="32" y="1"/>
                  </a:cubicBezTo>
                  <a:close/>
                </a:path>
              </a:pathLst>
            </a:custGeom>
            <a:solidFill>
              <a:srgbClr val="006D77"/>
            </a:solidFill>
            <a:ln cap="flat" cmpd="sng" w="9525">
              <a:solidFill>
                <a:srgbClr val="006D7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7" name="Google Shape;117;p14"/>
          <p:cNvSpPr/>
          <p:nvPr/>
        </p:nvSpPr>
        <p:spPr>
          <a:xfrm>
            <a:off x="2928376" y="9653949"/>
            <a:ext cx="311942" cy="288632"/>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4"/>
          <p:cNvSpPr/>
          <p:nvPr/>
        </p:nvSpPr>
        <p:spPr>
          <a:xfrm rot="5197918">
            <a:off x="4459727" y="9831087"/>
            <a:ext cx="309304" cy="242935"/>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4"/>
          <p:cNvSpPr txBox="1"/>
          <p:nvPr/>
        </p:nvSpPr>
        <p:spPr>
          <a:xfrm flipH="1">
            <a:off x="2770832" y="9571304"/>
            <a:ext cx="469500" cy="521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600">
                <a:solidFill>
                  <a:srgbClr val="006D77"/>
                </a:solidFill>
                <a:latin typeface="Pathway Gothic One"/>
                <a:ea typeface="Pathway Gothic One"/>
                <a:cs typeface="Pathway Gothic One"/>
                <a:sym typeface="Pathway Gothic One"/>
              </a:rPr>
              <a:t>01</a:t>
            </a:r>
            <a:endParaRPr sz="1600">
              <a:solidFill>
                <a:srgbClr val="006D77"/>
              </a:solidFill>
              <a:latin typeface="Pathway Gothic One"/>
              <a:ea typeface="Pathway Gothic One"/>
              <a:cs typeface="Pathway Gothic One"/>
              <a:sym typeface="Pathway Gothic One"/>
            </a:endParaRPr>
          </a:p>
        </p:txBody>
      </p:sp>
      <p:sp>
        <p:nvSpPr>
          <p:cNvPr id="120" name="Google Shape;120;p14"/>
          <p:cNvSpPr txBox="1"/>
          <p:nvPr/>
        </p:nvSpPr>
        <p:spPr>
          <a:xfrm flipH="1">
            <a:off x="4445638" y="9729596"/>
            <a:ext cx="922800" cy="36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rgbClr val="006D77"/>
                </a:solidFill>
                <a:latin typeface="Pathway Gothic One"/>
                <a:ea typeface="Pathway Gothic One"/>
                <a:cs typeface="Pathway Gothic One"/>
                <a:sym typeface="Pathway Gothic One"/>
              </a:rPr>
              <a:t>02</a:t>
            </a:r>
            <a:endParaRPr sz="1600">
              <a:solidFill>
                <a:srgbClr val="006D77"/>
              </a:solidFill>
              <a:latin typeface="Pathway Gothic One"/>
              <a:ea typeface="Pathway Gothic One"/>
              <a:cs typeface="Pathway Gothic One"/>
              <a:sym typeface="Pathway Gothic One"/>
            </a:endParaRPr>
          </a:p>
        </p:txBody>
      </p:sp>
      <p:sp>
        <p:nvSpPr>
          <p:cNvPr id="121" name="Google Shape;121;p14"/>
          <p:cNvSpPr txBox="1"/>
          <p:nvPr/>
        </p:nvSpPr>
        <p:spPr>
          <a:xfrm>
            <a:off x="228600" y="9497300"/>
            <a:ext cx="2770800" cy="5217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Lump (most common symptom), Pain, breast tenderness, change in breast size or shape.</a:t>
            </a:r>
            <a:endParaRPr sz="1100">
              <a:solidFill>
                <a:srgbClr val="1C4588"/>
              </a:solidFill>
              <a:latin typeface="Mada"/>
              <a:ea typeface="Mada"/>
              <a:cs typeface="Mada"/>
              <a:sym typeface="Mada"/>
            </a:endParaRPr>
          </a:p>
        </p:txBody>
      </p:sp>
      <p:sp>
        <p:nvSpPr>
          <p:cNvPr id="122" name="Google Shape;122;p14"/>
          <p:cNvSpPr txBox="1"/>
          <p:nvPr/>
        </p:nvSpPr>
        <p:spPr>
          <a:xfrm>
            <a:off x="4651225" y="9497288"/>
            <a:ext cx="2493000" cy="5217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Nipple retraction, nipple discharge, scaling nipple or eczema, inflammation and ulceration of the overlying skin.</a:t>
            </a:r>
            <a:endParaRPr sz="1100">
              <a:solidFill>
                <a:srgbClr val="1C4588"/>
              </a:solidFill>
              <a:latin typeface="Mada"/>
              <a:ea typeface="Mada"/>
              <a:cs typeface="Mada"/>
              <a:sym typeface="Mada"/>
            </a:endParaRPr>
          </a:p>
        </p:txBody>
      </p:sp>
      <p:sp>
        <p:nvSpPr>
          <p:cNvPr id="123" name="Google Shape;123;p14"/>
          <p:cNvSpPr txBox="1"/>
          <p:nvPr/>
        </p:nvSpPr>
        <p:spPr>
          <a:xfrm>
            <a:off x="780625" y="8150625"/>
            <a:ext cx="44013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Breast Symptoms</a:t>
            </a:r>
            <a:r>
              <a:rPr b="1" lang="en-GB" sz="1800">
                <a:solidFill>
                  <a:srgbClr val="006D77"/>
                </a:solidFill>
                <a:highlight>
                  <a:srgbClr val="EDF9F9"/>
                </a:highlight>
                <a:latin typeface="Lora"/>
                <a:ea typeface="Lora"/>
                <a:cs typeface="Lora"/>
                <a:sym typeface="Lora"/>
              </a:rPr>
              <a:t>:</a:t>
            </a:r>
            <a:endParaRPr b="1" sz="1800">
              <a:solidFill>
                <a:srgbClr val="006D77"/>
              </a:solidFill>
              <a:highlight>
                <a:srgbClr val="EDF9F9"/>
              </a:highlight>
              <a:latin typeface="Lora"/>
              <a:ea typeface="Lora"/>
              <a:cs typeface="Lora"/>
              <a:sym typeface="Lora"/>
            </a:endParaRPr>
          </a:p>
        </p:txBody>
      </p:sp>
      <p:grpSp>
        <p:nvGrpSpPr>
          <p:cNvPr id="124" name="Google Shape;124;p14"/>
          <p:cNvGrpSpPr/>
          <p:nvPr/>
        </p:nvGrpSpPr>
        <p:grpSpPr>
          <a:xfrm>
            <a:off x="323344" y="8123990"/>
            <a:ext cx="467181" cy="476434"/>
            <a:chOff x="2410712" y="2415450"/>
            <a:chExt cx="312600" cy="312600"/>
          </a:xfrm>
        </p:grpSpPr>
        <p:sp>
          <p:nvSpPr>
            <p:cNvPr id="125" name="Google Shape;125;p14"/>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4"/>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7" name="Google Shape;127;p14"/>
          <p:cNvSpPr txBox="1"/>
          <p:nvPr/>
        </p:nvSpPr>
        <p:spPr>
          <a:xfrm>
            <a:off x="2884700" y="5381850"/>
            <a:ext cx="613800" cy="302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rgbClr val="83C5BE"/>
                </a:solidFill>
                <a:latin typeface="Bree Serif"/>
                <a:ea typeface="Bree Serif"/>
                <a:cs typeface="Bree Serif"/>
                <a:sym typeface="Bree Serif"/>
              </a:rPr>
              <a:t>1st</a:t>
            </a:r>
            <a:endParaRPr sz="1800">
              <a:solidFill>
                <a:srgbClr val="83C5BE"/>
              </a:solidFill>
              <a:latin typeface="Bree Serif"/>
              <a:ea typeface="Bree Serif"/>
              <a:cs typeface="Bree Serif"/>
              <a:sym typeface="Bree Serif"/>
            </a:endParaRPr>
          </a:p>
        </p:txBody>
      </p:sp>
      <p:sp>
        <p:nvSpPr>
          <p:cNvPr id="128" name="Google Shape;128;p14"/>
          <p:cNvSpPr txBox="1"/>
          <p:nvPr/>
        </p:nvSpPr>
        <p:spPr>
          <a:xfrm>
            <a:off x="4026077" y="5480325"/>
            <a:ext cx="653700" cy="302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rgbClr val="E29578"/>
                </a:solidFill>
                <a:latin typeface="Bree Serif"/>
                <a:ea typeface="Bree Serif"/>
                <a:cs typeface="Bree Serif"/>
                <a:sym typeface="Bree Serif"/>
              </a:rPr>
              <a:t>2nd</a:t>
            </a:r>
            <a:endParaRPr sz="1800">
              <a:solidFill>
                <a:srgbClr val="E29578"/>
              </a:solidFill>
              <a:latin typeface="Bree Serif"/>
              <a:ea typeface="Bree Serif"/>
              <a:cs typeface="Bree Serif"/>
              <a:sym typeface="Bree Serif"/>
            </a:endParaRPr>
          </a:p>
        </p:txBody>
      </p:sp>
      <p:sp>
        <p:nvSpPr>
          <p:cNvPr id="129" name="Google Shape;129;p14"/>
          <p:cNvSpPr txBox="1"/>
          <p:nvPr/>
        </p:nvSpPr>
        <p:spPr>
          <a:xfrm>
            <a:off x="3412275" y="6284925"/>
            <a:ext cx="613800" cy="302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rgbClr val="FFFFFF"/>
                </a:solidFill>
                <a:latin typeface="Bree Serif"/>
                <a:ea typeface="Bree Serif"/>
                <a:cs typeface="Bree Serif"/>
                <a:sym typeface="Bree Serif"/>
              </a:rPr>
              <a:t>3rd</a:t>
            </a:r>
            <a:endParaRPr sz="1800">
              <a:solidFill>
                <a:srgbClr val="FFFFFF"/>
              </a:solidFill>
              <a:latin typeface="Bree Serif"/>
              <a:ea typeface="Bree Serif"/>
              <a:cs typeface="Bree Serif"/>
              <a:sym typeface="Bree Serif"/>
            </a:endParaRPr>
          </a:p>
        </p:txBody>
      </p:sp>
      <p:sp>
        <p:nvSpPr>
          <p:cNvPr id="130" name="Google Shape;130;p14"/>
          <p:cNvSpPr/>
          <p:nvPr/>
        </p:nvSpPr>
        <p:spPr>
          <a:xfrm>
            <a:off x="2996316" y="5091253"/>
            <a:ext cx="108600" cy="102600"/>
          </a:xfrm>
          <a:prstGeom prst="ellipse">
            <a:avLst/>
          </a:prstGeom>
          <a:solidFill>
            <a:srgbClr val="83C5BE"/>
          </a:solidFill>
          <a:ln cap="flat" cmpd="sng" w="1905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4"/>
          <p:cNvSpPr/>
          <p:nvPr/>
        </p:nvSpPr>
        <p:spPr>
          <a:xfrm>
            <a:off x="4378721" y="5091253"/>
            <a:ext cx="108600" cy="102600"/>
          </a:xfrm>
          <a:prstGeom prst="ellipse">
            <a:avLst/>
          </a:prstGeom>
          <a:solidFill>
            <a:srgbClr val="83C5BE"/>
          </a:solidFill>
          <a:ln cap="flat" cmpd="sng" w="1905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4"/>
          <p:cNvSpPr/>
          <p:nvPr/>
        </p:nvSpPr>
        <p:spPr>
          <a:xfrm>
            <a:off x="3717350" y="6773825"/>
            <a:ext cx="108600" cy="102600"/>
          </a:xfrm>
          <a:prstGeom prst="ellipse">
            <a:avLst/>
          </a:prstGeom>
          <a:solidFill>
            <a:srgbClr val="83C5BE"/>
          </a:solidFill>
          <a:ln cap="flat" cmpd="sng" w="1905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4"/>
          <p:cNvSpPr txBox="1"/>
          <p:nvPr/>
        </p:nvSpPr>
        <p:spPr>
          <a:xfrm>
            <a:off x="367900" y="4997825"/>
            <a:ext cx="2240100" cy="124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000">
                <a:highlight>
                  <a:srgbClr val="E6F8F6"/>
                </a:highlight>
                <a:latin typeface="Lora"/>
                <a:ea typeface="Lora"/>
                <a:cs typeface="Lora"/>
                <a:sym typeface="Lora"/>
              </a:rPr>
              <a:t>Development &amp; Early reproductive life:</a:t>
            </a:r>
            <a:r>
              <a:rPr b="1" lang="en-GB" sz="1000">
                <a:latin typeface="Mada"/>
                <a:ea typeface="Mada"/>
                <a:cs typeface="Mada"/>
                <a:sym typeface="Mada"/>
              </a:rPr>
              <a:t> </a:t>
            </a:r>
            <a:endParaRPr b="1" sz="1000">
              <a:latin typeface="Mada"/>
              <a:ea typeface="Mada"/>
              <a:cs typeface="Mada"/>
              <a:sym typeface="Mada"/>
            </a:endParaRPr>
          </a:p>
          <a:p>
            <a:pPr indent="0" lvl="0" marL="0" rtl="0" algn="ctr">
              <a:spcBef>
                <a:spcPts val="0"/>
              </a:spcBef>
              <a:spcAft>
                <a:spcPts val="0"/>
              </a:spcAft>
              <a:buNone/>
            </a:pPr>
            <a:r>
              <a:rPr lang="en-GB" sz="1000">
                <a:latin typeface="Mada"/>
                <a:ea typeface="Mada"/>
                <a:cs typeface="Mada"/>
                <a:sym typeface="Mada"/>
              </a:rPr>
              <a:t>Occurs at </a:t>
            </a:r>
            <a:r>
              <a:rPr b="1" lang="en-GB" sz="1000">
                <a:latin typeface="Mada"/>
                <a:ea typeface="Mada"/>
                <a:cs typeface="Mada"/>
                <a:sym typeface="Mada"/>
              </a:rPr>
              <a:t>puberty </a:t>
            </a:r>
            <a:r>
              <a:rPr lang="en-GB" sz="1000">
                <a:latin typeface="Mada"/>
                <a:ea typeface="Mada"/>
                <a:cs typeface="Mada"/>
                <a:sym typeface="Mada"/>
              </a:rPr>
              <a:t>and involves proliferation of </a:t>
            </a:r>
            <a:r>
              <a:rPr b="1" lang="en-GB" sz="1000">
                <a:latin typeface="Mada"/>
                <a:ea typeface="Mada"/>
                <a:cs typeface="Mada"/>
                <a:sym typeface="Mada"/>
              </a:rPr>
              <a:t>ducts, ductules &amp; </a:t>
            </a:r>
            <a:r>
              <a:rPr b="1" lang="en-GB" sz="1000">
                <a:solidFill>
                  <a:srgbClr val="6AA84F"/>
                </a:solidFill>
                <a:latin typeface="Mada"/>
                <a:ea typeface="Mada"/>
                <a:cs typeface="Mada"/>
                <a:sym typeface="Mada"/>
              </a:rPr>
              <a:t>fat</a:t>
            </a:r>
            <a:r>
              <a:rPr lang="en-GB" sz="1000">
                <a:latin typeface="Mada"/>
                <a:ea typeface="Mada"/>
                <a:cs typeface="Mada"/>
                <a:sym typeface="Mada"/>
              </a:rPr>
              <a:t> associated with very rudimentary lobule formation, and regular changes in relation to the menstrual cycle.</a:t>
            </a:r>
            <a:endParaRPr sz="1000">
              <a:solidFill>
                <a:srgbClr val="6AA84F"/>
              </a:solidFill>
              <a:latin typeface="Mada"/>
              <a:ea typeface="Mada"/>
              <a:cs typeface="Mada"/>
              <a:sym typeface="Mada"/>
            </a:endParaRPr>
          </a:p>
        </p:txBody>
      </p:sp>
      <p:sp>
        <p:nvSpPr>
          <p:cNvPr id="134" name="Google Shape;134;p14"/>
          <p:cNvSpPr txBox="1"/>
          <p:nvPr/>
        </p:nvSpPr>
        <p:spPr>
          <a:xfrm>
            <a:off x="2194950" y="6958125"/>
            <a:ext cx="3079200" cy="322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highlight>
                  <a:srgbClr val="ABE5D9"/>
                </a:highlight>
                <a:latin typeface="Lora"/>
                <a:ea typeface="Lora"/>
                <a:cs typeface="Lora"/>
                <a:sym typeface="Lora"/>
              </a:rPr>
              <a:t>Involution</a:t>
            </a:r>
            <a:r>
              <a:rPr lang="en-GB" sz="1100">
                <a:highlight>
                  <a:srgbClr val="ABE5D9"/>
                </a:highlight>
                <a:latin typeface="Lora"/>
                <a:ea typeface="Lora"/>
                <a:cs typeface="Lora"/>
                <a:sym typeface="Lora"/>
              </a:rPr>
              <a:t>:</a:t>
            </a:r>
            <a:r>
              <a:rPr lang="en-GB" sz="1100">
                <a:latin typeface="Mada"/>
                <a:ea typeface="Mada"/>
                <a:cs typeface="Mada"/>
                <a:sym typeface="Mada"/>
              </a:rPr>
              <a:t> </a:t>
            </a:r>
            <a:endParaRPr sz="1100">
              <a:latin typeface="Mada"/>
              <a:ea typeface="Mada"/>
              <a:cs typeface="Mada"/>
              <a:sym typeface="Mada"/>
            </a:endParaRPr>
          </a:p>
          <a:p>
            <a:pPr indent="0" lvl="0" marL="0" rtl="0" algn="ctr">
              <a:spcBef>
                <a:spcPts val="0"/>
              </a:spcBef>
              <a:spcAft>
                <a:spcPts val="0"/>
              </a:spcAft>
              <a:buNone/>
            </a:pPr>
            <a:r>
              <a:rPr lang="en-GB" sz="1100">
                <a:latin typeface="Mada"/>
                <a:ea typeface="Mada"/>
                <a:cs typeface="Mada"/>
                <a:sym typeface="Mada"/>
              </a:rPr>
              <a:t>By 30 years of age, involution is evident and continues to menopause and beyond. During involution, both the glandular and fibrous tissue atrophy and the shape of the breast changes.</a:t>
            </a:r>
            <a:endParaRPr sz="1100">
              <a:solidFill>
                <a:srgbClr val="6AA84F"/>
              </a:solidFill>
              <a:latin typeface="Mada"/>
              <a:ea typeface="Mada"/>
              <a:cs typeface="Mada"/>
              <a:sym typeface="Mada"/>
            </a:endParaRPr>
          </a:p>
        </p:txBody>
      </p:sp>
      <p:sp>
        <p:nvSpPr>
          <p:cNvPr id="135" name="Google Shape;135;p14"/>
          <p:cNvSpPr txBox="1"/>
          <p:nvPr/>
        </p:nvSpPr>
        <p:spPr>
          <a:xfrm>
            <a:off x="4830325" y="4997825"/>
            <a:ext cx="2268300" cy="119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000">
                <a:highlight>
                  <a:srgbClr val="FFDDD2"/>
                </a:highlight>
                <a:latin typeface="Lora"/>
                <a:ea typeface="Lora"/>
                <a:cs typeface="Lora"/>
                <a:sym typeface="Lora"/>
              </a:rPr>
              <a:t>Mature reproductive life:</a:t>
            </a:r>
            <a:r>
              <a:rPr lang="en-GB" sz="1000">
                <a:latin typeface="Mada"/>
                <a:ea typeface="Mada"/>
                <a:cs typeface="Mada"/>
                <a:sym typeface="Mada"/>
              </a:rPr>
              <a:t> </a:t>
            </a:r>
            <a:endParaRPr sz="1000">
              <a:latin typeface="Mada"/>
              <a:ea typeface="Mada"/>
              <a:cs typeface="Mada"/>
              <a:sym typeface="Mada"/>
            </a:endParaRPr>
          </a:p>
          <a:p>
            <a:pPr indent="0" lvl="0" marL="0" rtl="0" algn="ctr">
              <a:spcBef>
                <a:spcPts val="0"/>
              </a:spcBef>
              <a:spcAft>
                <a:spcPts val="0"/>
              </a:spcAft>
              <a:buNone/>
            </a:pPr>
            <a:r>
              <a:rPr lang="en-GB" sz="1000">
                <a:latin typeface="Mada"/>
                <a:ea typeface="Mada"/>
                <a:cs typeface="Mada"/>
                <a:sym typeface="Mada"/>
              </a:rPr>
              <a:t>Occurs during </a:t>
            </a:r>
            <a:r>
              <a:rPr b="1" lang="en-GB" sz="1000">
                <a:latin typeface="Mada"/>
                <a:ea typeface="Mada"/>
                <a:cs typeface="Mada"/>
                <a:sym typeface="Mada"/>
              </a:rPr>
              <a:t>pregnancy</a:t>
            </a:r>
            <a:r>
              <a:rPr lang="en-GB" sz="1000">
                <a:latin typeface="Mada"/>
                <a:ea typeface="Mada"/>
                <a:cs typeface="Mada"/>
                <a:sym typeface="Mada"/>
              </a:rPr>
              <a:t>. </a:t>
            </a:r>
            <a:endParaRPr sz="1000">
              <a:latin typeface="Mada"/>
              <a:ea typeface="Mada"/>
              <a:cs typeface="Mada"/>
              <a:sym typeface="Mada"/>
            </a:endParaRPr>
          </a:p>
          <a:p>
            <a:pPr indent="0" lvl="0" marL="0" rtl="0" algn="ctr">
              <a:spcBef>
                <a:spcPts val="0"/>
              </a:spcBef>
              <a:spcAft>
                <a:spcPts val="0"/>
              </a:spcAft>
              <a:buNone/>
            </a:pPr>
            <a:r>
              <a:rPr lang="en-GB" sz="1000">
                <a:latin typeface="Mada"/>
                <a:ea typeface="Mada"/>
                <a:cs typeface="Mada"/>
                <a:sym typeface="Mada"/>
              </a:rPr>
              <a:t>The breast enlarges with proliferation of the </a:t>
            </a:r>
            <a:r>
              <a:rPr b="1" lang="en-GB" sz="1000">
                <a:latin typeface="Mada"/>
                <a:ea typeface="Mada"/>
                <a:cs typeface="Mada"/>
                <a:sym typeface="Mada"/>
              </a:rPr>
              <a:t>ducts </a:t>
            </a:r>
            <a:r>
              <a:rPr lang="en-GB" sz="1000">
                <a:latin typeface="Mada"/>
                <a:ea typeface="Mada"/>
                <a:cs typeface="Mada"/>
                <a:sym typeface="Mada"/>
              </a:rPr>
              <a:t>and </a:t>
            </a:r>
            <a:r>
              <a:rPr b="1" lang="en-GB" sz="1000">
                <a:latin typeface="Mada"/>
                <a:ea typeface="Mada"/>
                <a:cs typeface="Mada"/>
                <a:sym typeface="Mada"/>
              </a:rPr>
              <a:t>lobules </a:t>
            </a:r>
            <a:r>
              <a:rPr lang="en-GB" sz="1000">
                <a:latin typeface="Mada"/>
                <a:ea typeface="Mada"/>
                <a:cs typeface="Mada"/>
                <a:sym typeface="Mada"/>
              </a:rPr>
              <a:t>in preparation for the production of milk.</a:t>
            </a:r>
            <a:endParaRPr sz="1000">
              <a:solidFill>
                <a:srgbClr val="6AA84F"/>
              </a:solidFill>
              <a:latin typeface="Mada"/>
              <a:ea typeface="Mada"/>
              <a:cs typeface="Mada"/>
              <a:sym typeface="Mada"/>
            </a:endParaRPr>
          </a:p>
        </p:txBody>
      </p:sp>
      <p:sp>
        <p:nvSpPr>
          <p:cNvPr id="136" name="Google Shape;136;p14"/>
          <p:cNvSpPr txBox="1"/>
          <p:nvPr/>
        </p:nvSpPr>
        <p:spPr>
          <a:xfrm>
            <a:off x="228600" y="8735300"/>
            <a:ext cx="6701700" cy="5217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More than a quarter of general surgical outpatient referrals are of females with breast symptoms.</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solidFill>
                  <a:schemeClr val="dk1"/>
                </a:solidFill>
                <a:latin typeface="Mada"/>
                <a:ea typeface="Mada"/>
                <a:cs typeface="Mada"/>
                <a:sym typeface="Mada"/>
              </a:rPr>
              <a:t>Less than 10% of general surgical operations are for breast disease.</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Breast symptoms include:</a:t>
            </a:r>
            <a:endParaRPr sz="1100">
              <a:solidFill>
                <a:schemeClr val="dk1"/>
              </a:solidFill>
              <a:latin typeface="Mada"/>
              <a:ea typeface="Mada"/>
              <a:cs typeface="Mada"/>
              <a:sym typeface="Mada"/>
            </a:endParaRPr>
          </a:p>
        </p:txBody>
      </p:sp>
      <p:pic>
        <p:nvPicPr>
          <p:cNvPr id="137" name="Google Shape;137;p14"/>
          <p:cNvPicPr preferRelativeResize="0"/>
          <p:nvPr/>
        </p:nvPicPr>
        <p:blipFill rotWithShape="1">
          <a:blip r:embed="rId3">
            <a:alphaModFix/>
          </a:blip>
          <a:srcRect b="6917" l="0" r="0" t="13107"/>
          <a:stretch/>
        </p:blipFill>
        <p:spPr>
          <a:xfrm>
            <a:off x="2351500" y="802025"/>
            <a:ext cx="3079200" cy="2530399"/>
          </a:xfrm>
          <a:prstGeom prst="rect">
            <a:avLst/>
          </a:prstGeom>
          <a:noFill/>
          <a:ln cap="flat" cmpd="sng" w="19050">
            <a:solidFill>
              <a:srgbClr val="ABE5D9"/>
            </a:solidFill>
            <a:prstDash val="dash"/>
            <a:round/>
            <a:headEnd len="sm" w="sm" type="none"/>
            <a:tailEnd len="sm" w="sm"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2" name="Shape 2622"/>
        <p:cNvGrpSpPr/>
        <p:nvPr/>
      </p:nvGrpSpPr>
      <p:grpSpPr>
        <a:xfrm>
          <a:off x="0" y="0"/>
          <a:ext cx="0" cy="0"/>
          <a:chOff x="0" y="0"/>
          <a:chExt cx="0" cy="0"/>
        </a:xfrm>
      </p:grpSpPr>
      <p:sp>
        <p:nvSpPr>
          <p:cNvPr id="2623" name="Google Shape;2623;p32"/>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24" name="Google Shape;2624;p32"/>
          <p:cNvGrpSpPr/>
          <p:nvPr/>
        </p:nvGrpSpPr>
        <p:grpSpPr>
          <a:xfrm>
            <a:off x="323344" y="275390"/>
            <a:ext cx="467181" cy="476434"/>
            <a:chOff x="2410712" y="2415450"/>
            <a:chExt cx="312600" cy="312600"/>
          </a:xfrm>
        </p:grpSpPr>
        <p:sp>
          <p:nvSpPr>
            <p:cNvPr id="2625" name="Google Shape;2625;p32"/>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6" name="Google Shape;2626;p32"/>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27" name="Google Shape;2627;p32"/>
          <p:cNvSpPr txBox="1"/>
          <p:nvPr/>
        </p:nvSpPr>
        <p:spPr>
          <a:xfrm>
            <a:off x="780625" y="302025"/>
            <a:ext cx="3440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Treatment</a:t>
            </a:r>
            <a:r>
              <a:rPr b="1" lang="en-GB" sz="1800">
                <a:solidFill>
                  <a:srgbClr val="006D77"/>
                </a:solidFill>
                <a:highlight>
                  <a:srgbClr val="EDF9F9"/>
                </a:highlight>
                <a:latin typeface="Lora"/>
                <a:ea typeface="Lora"/>
                <a:cs typeface="Lora"/>
                <a:sym typeface="Lora"/>
              </a:rPr>
              <a:t>:</a:t>
            </a:r>
            <a:endParaRPr b="1" sz="1800">
              <a:solidFill>
                <a:srgbClr val="006D77"/>
              </a:solidFill>
              <a:highlight>
                <a:srgbClr val="EDF9F9"/>
              </a:highlight>
              <a:latin typeface="Lora"/>
              <a:ea typeface="Lora"/>
              <a:cs typeface="Lora"/>
              <a:sym typeface="Lora"/>
            </a:endParaRPr>
          </a:p>
        </p:txBody>
      </p:sp>
      <p:sp>
        <p:nvSpPr>
          <p:cNvPr id="2628" name="Google Shape;2628;p32"/>
          <p:cNvSpPr/>
          <p:nvPr/>
        </p:nvSpPr>
        <p:spPr>
          <a:xfrm>
            <a:off x="426525" y="912688"/>
            <a:ext cx="2943080" cy="653810"/>
          </a:xfrm>
          <a:custGeom>
            <a:rect b="b" l="l" r="r" t="t"/>
            <a:pathLst>
              <a:path extrusionOk="0" h="3380" w="18051">
                <a:moveTo>
                  <a:pt x="0" y="0"/>
                </a:moveTo>
                <a:lnTo>
                  <a:pt x="0" y="3379"/>
                </a:lnTo>
                <a:lnTo>
                  <a:pt x="16361" y="3379"/>
                </a:lnTo>
                <a:cubicBezTo>
                  <a:pt x="17287" y="3379"/>
                  <a:pt x="18050" y="2622"/>
                  <a:pt x="18050" y="1690"/>
                </a:cubicBezTo>
                <a:cubicBezTo>
                  <a:pt x="18050" y="764"/>
                  <a:pt x="17287" y="0"/>
                  <a:pt x="16361"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9" name="Google Shape;2629;p32"/>
          <p:cNvSpPr/>
          <p:nvPr/>
        </p:nvSpPr>
        <p:spPr>
          <a:xfrm>
            <a:off x="538000" y="912700"/>
            <a:ext cx="727500" cy="653700"/>
          </a:xfrm>
          <a:prstGeom prst="homePlate">
            <a:avLst>
              <a:gd fmla="val 36488" name="adj"/>
            </a:avLst>
          </a:pr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0" name="Google Shape;2630;p32"/>
          <p:cNvSpPr/>
          <p:nvPr/>
        </p:nvSpPr>
        <p:spPr>
          <a:xfrm>
            <a:off x="426550" y="909050"/>
            <a:ext cx="727500" cy="658800"/>
          </a:xfrm>
          <a:prstGeom prst="homePlate">
            <a:avLst>
              <a:gd fmla="val 36488" name="adj"/>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1" name="Google Shape;2631;p32"/>
          <p:cNvSpPr txBox="1"/>
          <p:nvPr/>
        </p:nvSpPr>
        <p:spPr>
          <a:xfrm>
            <a:off x="1335050" y="1054525"/>
            <a:ext cx="2199600" cy="3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200">
                <a:solidFill>
                  <a:srgbClr val="006D77"/>
                </a:solidFill>
                <a:latin typeface="Lora"/>
                <a:ea typeface="Lora"/>
                <a:cs typeface="Lora"/>
                <a:sym typeface="Lora"/>
              </a:rPr>
              <a:t>Operable Breast Cancer</a:t>
            </a:r>
            <a:endParaRPr b="1" sz="1200">
              <a:solidFill>
                <a:srgbClr val="006D77"/>
              </a:solidFill>
              <a:latin typeface="Lora"/>
              <a:ea typeface="Lora"/>
              <a:cs typeface="Lora"/>
              <a:sym typeface="Lora"/>
            </a:endParaRPr>
          </a:p>
        </p:txBody>
      </p:sp>
      <p:grpSp>
        <p:nvGrpSpPr>
          <p:cNvPr id="2632" name="Google Shape;2632;p32"/>
          <p:cNvGrpSpPr/>
          <p:nvPr/>
        </p:nvGrpSpPr>
        <p:grpSpPr>
          <a:xfrm>
            <a:off x="479972" y="1000212"/>
            <a:ext cx="467121" cy="476475"/>
            <a:chOff x="3927688" y="2011101"/>
            <a:chExt cx="1288609" cy="1376299"/>
          </a:xfrm>
        </p:grpSpPr>
        <p:sp>
          <p:nvSpPr>
            <p:cNvPr id="2633" name="Google Shape;2633;p32"/>
            <p:cNvSpPr/>
            <p:nvPr/>
          </p:nvSpPr>
          <p:spPr>
            <a:xfrm>
              <a:off x="4082765" y="2308556"/>
              <a:ext cx="145185" cy="198090"/>
            </a:xfrm>
            <a:custGeom>
              <a:rect b="b" l="l" r="r" t="t"/>
              <a:pathLst>
                <a:path extrusionOk="0" h="3104" w="2275">
                  <a:moveTo>
                    <a:pt x="576" y="0"/>
                  </a:moveTo>
                  <a:lnTo>
                    <a:pt x="0" y="253"/>
                  </a:lnTo>
                  <a:lnTo>
                    <a:pt x="883" y="2163"/>
                  </a:lnTo>
                  <a:cubicBezTo>
                    <a:pt x="728" y="2372"/>
                    <a:pt x="590" y="2584"/>
                    <a:pt x="475" y="2810"/>
                  </a:cubicBezTo>
                  <a:lnTo>
                    <a:pt x="1025" y="3103"/>
                  </a:lnTo>
                  <a:cubicBezTo>
                    <a:pt x="1362" y="2500"/>
                    <a:pt x="1783" y="1995"/>
                    <a:pt x="2275" y="1644"/>
                  </a:cubicBezTo>
                  <a:lnTo>
                    <a:pt x="1894" y="1139"/>
                  </a:lnTo>
                  <a:cubicBezTo>
                    <a:pt x="1699" y="1277"/>
                    <a:pt x="1503" y="1446"/>
                    <a:pt x="1335" y="1631"/>
                  </a:cubicBezTo>
                  <a:lnTo>
                    <a:pt x="576" y="0"/>
                  </a:lnTo>
                  <a:close/>
                </a:path>
              </a:pathLst>
            </a:custGeom>
            <a:solidFill>
              <a:srgbClr val="C83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4" name="Google Shape;2634;p32"/>
            <p:cNvSpPr/>
            <p:nvPr/>
          </p:nvSpPr>
          <p:spPr>
            <a:xfrm>
              <a:off x="4043198" y="2491331"/>
              <a:ext cx="568167" cy="896062"/>
            </a:xfrm>
            <a:custGeom>
              <a:rect b="b" l="l" r="r" t="t"/>
              <a:pathLst>
                <a:path extrusionOk="0" h="14041" w="8903">
                  <a:moveTo>
                    <a:pt x="7919" y="0"/>
                  </a:moveTo>
                  <a:lnTo>
                    <a:pt x="7359" y="297"/>
                  </a:lnTo>
                  <a:cubicBezTo>
                    <a:pt x="8801" y="2774"/>
                    <a:pt x="7574" y="6163"/>
                    <a:pt x="4518" y="6163"/>
                  </a:cubicBezTo>
                  <a:cubicBezTo>
                    <a:pt x="4510" y="6163"/>
                    <a:pt x="4503" y="6163"/>
                    <a:pt x="4495" y="6163"/>
                  </a:cubicBezTo>
                  <a:cubicBezTo>
                    <a:pt x="4475" y="6163"/>
                    <a:pt x="4455" y="6163"/>
                    <a:pt x="4434" y="6163"/>
                  </a:cubicBezTo>
                  <a:cubicBezTo>
                    <a:pt x="1708" y="6163"/>
                    <a:pt x="291" y="3241"/>
                    <a:pt x="1365" y="843"/>
                  </a:cubicBezTo>
                  <a:lnTo>
                    <a:pt x="775" y="620"/>
                  </a:lnTo>
                  <a:lnTo>
                    <a:pt x="775" y="620"/>
                  </a:lnTo>
                  <a:cubicBezTo>
                    <a:pt x="0" y="2473"/>
                    <a:pt x="354" y="4775"/>
                    <a:pt x="1982" y="5968"/>
                  </a:cubicBezTo>
                  <a:lnTo>
                    <a:pt x="2669" y="10813"/>
                  </a:lnTo>
                  <a:lnTo>
                    <a:pt x="1601" y="14041"/>
                  </a:lnTo>
                  <a:lnTo>
                    <a:pt x="2261" y="14041"/>
                  </a:lnTo>
                  <a:lnTo>
                    <a:pt x="3329" y="10867"/>
                  </a:lnTo>
                  <a:lnTo>
                    <a:pt x="2682" y="6402"/>
                  </a:lnTo>
                  <a:lnTo>
                    <a:pt x="2682" y="6402"/>
                  </a:lnTo>
                  <a:cubicBezTo>
                    <a:pt x="3231" y="6672"/>
                    <a:pt x="3847" y="6803"/>
                    <a:pt x="4464" y="6803"/>
                  </a:cubicBezTo>
                  <a:cubicBezTo>
                    <a:pt x="5552" y="6803"/>
                    <a:pt x="6647" y="6395"/>
                    <a:pt x="7400" y="5617"/>
                  </a:cubicBezTo>
                  <a:cubicBezTo>
                    <a:pt x="8876" y="4185"/>
                    <a:pt x="8903" y="1783"/>
                    <a:pt x="7919" y="0"/>
                  </a:cubicBezTo>
                  <a:close/>
                </a:path>
              </a:pathLst>
            </a:custGeom>
            <a:solidFill>
              <a:srgbClr val="C83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5" name="Google Shape;2635;p32"/>
            <p:cNvSpPr/>
            <p:nvPr/>
          </p:nvSpPr>
          <p:spPr>
            <a:xfrm>
              <a:off x="3927688" y="2011101"/>
              <a:ext cx="522410" cy="1376288"/>
            </a:xfrm>
            <a:custGeom>
              <a:rect b="b" l="l" r="r" t="t"/>
              <a:pathLst>
                <a:path extrusionOk="0" h="21566" w="8186">
                  <a:moveTo>
                    <a:pt x="7555" y="1"/>
                  </a:moveTo>
                  <a:lnTo>
                    <a:pt x="7555" y="759"/>
                  </a:lnTo>
                  <a:cubicBezTo>
                    <a:pt x="7555" y="1069"/>
                    <a:pt x="7330" y="1335"/>
                    <a:pt x="7020" y="1376"/>
                  </a:cubicBezTo>
                  <a:lnTo>
                    <a:pt x="2851" y="1911"/>
                  </a:lnTo>
                  <a:cubicBezTo>
                    <a:pt x="1221" y="2120"/>
                    <a:pt x="1" y="3512"/>
                    <a:pt x="1" y="5153"/>
                  </a:cubicBezTo>
                  <a:lnTo>
                    <a:pt x="1" y="21566"/>
                  </a:lnTo>
                  <a:lnTo>
                    <a:pt x="631" y="21566"/>
                  </a:lnTo>
                  <a:lnTo>
                    <a:pt x="631" y="5153"/>
                  </a:lnTo>
                  <a:cubicBezTo>
                    <a:pt x="631" y="3832"/>
                    <a:pt x="1615" y="2710"/>
                    <a:pt x="2936" y="2542"/>
                  </a:cubicBezTo>
                  <a:lnTo>
                    <a:pt x="7090" y="1996"/>
                  </a:lnTo>
                  <a:cubicBezTo>
                    <a:pt x="7724" y="1925"/>
                    <a:pt x="8185" y="1389"/>
                    <a:pt x="8185" y="759"/>
                  </a:cubicBezTo>
                  <a:lnTo>
                    <a:pt x="8185" y="1"/>
                  </a:lnTo>
                  <a:close/>
                </a:path>
              </a:pathLst>
            </a:custGeom>
            <a:solidFill>
              <a:srgbClr val="C83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6" name="Google Shape;2636;p32"/>
            <p:cNvSpPr/>
            <p:nvPr/>
          </p:nvSpPr>
          <p:spPr>
            <a:xfrm>
              <a:off x="5175772" y="3303926"/>
              <a:ext cx="40524" cy="83473"/>
            </a:xfrm>
            <a:custGeom>
              <a:rect b="b" l="l" r="r" t="t"/>
              <a:pathLst>
                <a:path extrusionOk="0" h="1308" w="635">
                  <a:moveTo>
                    <a:pt x="1" y="1"/>
                  </a:moveTo>
                  <a:lnTo>
                    <a:pt x="1" y="1308"/>
                  </a:lnTo>
                  <a:lnTo>
                    <a:pt x="634" y="1308"/>
                  </a:lnTo>
                  <a:lnTo>
                    <a:pt x="634" y="1"/>
                  </a:lnTo>
                  <a:close/>
                </a:path>
              </a:pathLst>
            </a:custGeom>
            <a:solidFill>
              <a:srgbClr val="C83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7" name="Google Shape;2637;p32"/>
            <p:cNvSpPr/>
            <p:nvPr/>
          </p:nvSpPr>
          <p:spPr>
            <a:xfrm>
              <a:off x="5175772" y="3223260"/>
              <a:ext cx="40524" cy="40524"/>
            </a:xfrm>
            <a:custGeom>
              <a:rect b="b" l="l" r="r" t="t"/>
              <a:pathLst>
                <a:path extrusionOk="0" h="635" w="635">
                  <a:moveTo>
                    <a:pt x="1" y="1"/>
                  </a:moveTo>
                  <a:lnTo>
                    <a:pt x="1" y="634"/>
                  </a:lnTo>
                  <a:lnTo>
                    <a:pt x="634" y="634"/>
                  </a:lnTo>
                  <a:lnTo>
                    <a:pt x="634" y="1"/>
                  </a:lnTo>
                  <a:close/>
                </a:path>
              </a:pathLst>
            </a:custGeom>
            <a:solidFill>
              <a:srgbClr val="C83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8" name="Google Shape;2638;p32"/>
            <p:cNvSpPr/>
            <p:nvPr/>
          </p:nvSpPr>
          <p:spPr>
            <a:xfrm>
              <a:off x="4693693" y="2011101"/>
              <a:ext cx="522602" cy="1172008"/>
            </a:xfrm>
            <a:custGeom>
              <a:rect b="b" l="l" r="r" t="t"/>
              <a:pathLst>
                <a:path extrusionOk="0" h="18365" w="8189">
                  <a:moveTo>
                    <a:pt x="0" y="1"/>
                  </a:moveTo>
                  <a:lnTo>
                    <a:pt x="0" y="759"/>
                  </a:lnTo>
                  <a:cubicBezTo>
                    <a:pt x="0" y="1389"/>
                    <a:pt x="465" y="1925"/>
                    <a:pt x="1095" y="2009"/>
                  </a:cubicBezTo>
                  <a:lnTo>
                    <a:pt x="5267" y="2542"/>
                  </a:lnTo>
                  <a:cubicBezTo>
                    <a:pt x="6571" y="2710"/>
                    <a:pt x="7555" y="3832"/>
                    <a:pt x="7555" y="5153"/>
                  </a:cubicBezTo>
                  <a:lnTo>
                    <a:pt x="7555" y="18365"/>
                  </a:lnTo>
                  <a:lnTo>
                    <a:pt x="8188" y="18365"/>
                  </a:lnTo>
                  <a:lnTo>
                    <a:pt x="8188" y="5153"/>
                  </a:lnTo>
                  <a:cubicBezTo>
                    <a:pt x="8188" y="3512"/>
                    <a:pt x="6965" y="2120"/>
                    <a:pt x="5337" y="1911"/>
                  </a:cubicBezTo>
                  <a:lnTo>
                    <a:pt x="1179" y="1376"/>
                  </a:lnTo>
                  <a:cubicBezTo>
                    <a:pt x="873" y="1335"/>
                    <a:pt x="634" y="1069"/>
                    <a:pt x="634" y="759"/>
                  </a:cubicBezTo>
                  <a:lnTo>
                    <a:pt x="634" y="1"/>
                  </a:lnTo>
                  <a:close/>
                </a:path>
              </a:pathLst>
            </a:custGeom>
            <a:solidFill>
              <a:srgbClr val="C83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9" name="Google Shape;2639;p32"/>
            <p:cNvSpPr/>
            <p:nvPr/>
          </p:nvSpPr>
          <p:spPr>
            <a:xfrm>
              <a:off x="4890826" y="2316725"/>
              <a:ext cx="107596" cy="1070666"/>
            </a:xfrm>
            <a:custGeom>
              <a:rect b="b" l="l" r="r" t="t"/>
              <a:pathLst>
                <a:path extrusionOk="0" h="16777" w="1686">
                  <a:moveTo>
                    <a:pt x="675" y="0"/>
                  </a:moveTo>
                  <a:lnTo>
                    <a:pt x="675" y="7019"/>
                  </a:lnTo>
                  <a:lnTo>
                    <a:pt x="675" y="7103"/>
                  </a:lnTo>
                  <a:cubicBezTo>
                    <a:pt x="591" y="7174"/>
                    <a:pt x="479" y="7245"/>
                    <a:pt x="395" y="7315"/>
                  </a:cubicBezTo>
                  <a:lnTo>
                    <a:pt x="618" y="7652"/>
                  </a:lnTo>
                  <a:lnTo>
                    <a:pt x="1" y="13603"/>
                  </a:lnTo>
                  <a:lnTo>
                    <a:pt x="1025" y="16777"/>
                  </a:lnTo>
                  <a:lnTo>
                    <a:pt x="1686" y="16777"/>
                  </a:lnTo>
                  <a:lnTo>
                    <a:pt x="648" y="13532"/>
                  </a:lnTo>
                  <a:lnTo>
                    <a:pt x="1322" y="7063"/>
                  </a:lnTo>
                  <a:lnTo>
                    <a:pt x="1322" y="0"/>
                  </a:lnTo>
                  <a:close/>
                </a:path>
              </a:pathLst>
            </a:custGeom>
            <a:solidFill>
              <a:srgbClr val="C83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0" name="Google Shape;2640;p32"/>
            <p:cNvSpPr/>
            <p:nvPr/>
          </p:nvSpPr>
          <p:spPr>
            <a:xfrm>
              <a:off x="4228780" y="2639389"/>
              <a:ext cx="120870" cy="119785"/>
            </a:xfrm>
            <a:custGeom>
              <a:rect b="b" l="l" r="r" t="t"/>
              <a:pathLst>
                <a:path extrusionOk="0" h="1877" w="1894">
                  <a:moveTo>
                    <a:pt x="953" y="633"/>
                  </a:moveTo>
                  <a:cubicBezTo>
                    <a:pt x="1110" y="633"/>
                    <a:pt x="1264" y="735"/>
                    <a:pt x="1264" y="938"/>
                  </a:cubicBezTo>
                  <a:cubicBezTo>
                    <a:pt x="1264" y="1149"/>
                    <a:pt x="1110" y="1254"/>
                    <a:pt x="953" y="1254"/>
                  </a:cubicBezTo>
                  <a:cubicBezTo>
                    <a:pt x="797" y="1254"/>
                    <a:pt x="639" y="1149"/>
                    <a:pt x="630" y="938"/>
                  </a:cubicBezTo>
                  <a:cubicBezTo>
                    <a:pt x="639" y="735"/>
                    <a:pt x="797" y="633"/>
                    <a:pt x="953" y="633"/>
                  </a:cubicBezTo>
                  <a:close/>
                  <a:moveTo>
                    <a:pt x="947" y="1"/>
                  </a:moveTo>
                  <a:cubicBezTo>
                    <a:pt x="480" y="1"/>
                    <a:pt x="14" y="313"/>
                    <a:pt x="0" y="938"/>
                  </a:cubicBezTo>
                  <a:cubicBezTo>
                    <a:pt x="14" y="1563"/>
                    <a:pt x="480" y="1876"/>
                    <a:pt x="947" y="1876"/>
                  </a:cubicBezTo>
                  <a:cubicBezTo>
                    <a:pt x="1414" y="1876"/>
                    <a:pt x="1880" y="1563"/>
                    <a:pt x="1894" y="938"/>
                  </a:cubicBezTo>
                  <a:cubicBezTo>
                    <a:pt x="1880" y="313"/>
                    <a:pt x="1414" y="1"/>
                    <a:pt x="947" y="1"/>
                  </a:cubicBezTo>
                  <a:close/>
                </a:path>
              </a:pathLst>
            </a:custGeom>
            <a:solidFill>
              <a:srgbClr val="C83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1" name="Google Shape;2641;p32"/>
            <p:cNvSpPr/>
            <p:nvPr/>
          </p:nvSpPr>
          <p:spPr>
            <a:xfrm>
              <a:off x="4848706" y="2800530"/>
              <a:ext cx="51245" cy="51884"/>
            </a:xfrm>
            <a:custGeom>
              <a:rect b="b" l="l" r="r" t="t"/>
              <a:pathLst>
                <a:path extrusionOk="0" h="813" w="803">
                  <a:moveTo>
                    <a:pt x="536" y="0"/>
                  </a:moveTo>
                  <a:cubicBezTo>
                    <a:pt x="368" y="85"/>
                    <a:pt x="183" y="155"/>
                    <a:pt x="1" y="196"/>
                  </a:cubicBezTo>
                  <a:lnTo>
                    <a:pt x="156" y="813"/>
                  </a:lnTo>
                  <a:cubicBezTo>
                    <a:pt x="381" y="759"/>
                    <a:pt x="590" y="674"/>
                    <a:pt x="803" y="590"/>
                  </a:cubicBezTo>
                  <a:lnTo>
                    <a:pt x="536" y="0"/>
                  </a:lnTo>
                  <a:close/>
                </a:path>
              </a:pathLst>
            </a:custGeom>
            <a:solidFill>
              <a:srgbClr val="C83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2" name="Google Shape;2642;p32"/>
            <p:cNvSpPr/>
            <p:nvPr/>
          </p:nvSpPr>
          <p:spPr>
            <a:xfrm>
              <a:off x="4687439" y="2803082"/>
              <a:ext cx="51245" cy="50416"/>
            </a:xfrm>
            <a:custGeom>
              <a:rect b="b" l="l" r="r" t="t"/>
              <a:pathLst>
                <a:path extrusionOk="0" h="790" w="803">
                  <a:moveTo>
                    <a:pt x="253" y="1"/>
                  </a:moveTo>
                  <a:lnTo>
                    <a:pt x="0" y="577"/>
                  </a:lnTo>
                  <a:cubicBezTo>
                    <a:pt x="213" y="675"/>
                    <a:pt x="435" y="746"/>
                    <a:pt x="647" y="789"/>
                  </a:cubicBezTo>
                  <a:lnTo>
                    <a:pt x="802" y="183"/>
                  </a:lnTo>
                  <a:cubicBezTo>
                    <a:pt x="604" y="129"/>
                    <a:pt x="422" y="72"/>
                    <a:pt x="253" y="1"/>
                  </a:cubicBezTo>
                  <a:close/>
                </a:path>
              </a:pathLst>
            </a:custGeom>
            <a:solidFill>
              <a:srgbClr val="C83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3" name="Google Shape;2643;p32"/>
            <p:cNvSpPr/>
            <p:nvPr/>
          </p:nvSpPr>
          <p:spPr>
            <a:xfrm>
              <a:off x="4771742" y="2819228"/>
              <a:ext cx="43906" cy="41928"/>
            </a:xfrm>
            <a:custGeom>
              <a:rect b="b" l="l" r="r" t="t"/>
              <a:pathLst>
                <a:path extrusionOk="0" h="657" w="688">
                  <a:moveTo>
                    <a:pt x="630" y="1"/>
                  </a:moveTo>
                  <a:cubicBezTo>
                    <a:pt x="518" y="18"/>
                    <a:pt x="406" y="25"/>
                    <a:pt x="297" y="25"/>
                  </a:cubicBezTo>
                  <a:cubicBezTo>
                    <a:pt x="215" y="25"/>
                    <a:pt x="135" y="21"/>
                    <a:pt x="58" y="14"/>
                  </a:cubicBezTo>
                  <a:lnTo>
                    <a:pt x="0" y="648"/>
                  </a:lnTo>
                  <a:cubicBezTo>
                    <a:pt x="99" y="653"/>
                    <a:pt x="196" y="656"/>
                    <a:pt x="290" y="656"/>
                  </a:cubicBezTo>
                  <a:cubicBezTo>
                    <a:pt x="424" y="656"/>
                    <a:pt x="555" y="650"/>
                    <a:pt x="688" y="634"/>
                  </a:cubicBezTo>
                  <a:lnTo>
                    <a:pt x="630" y="1"/>
                  </a:lnTo>
                  <a:close/>
                </a:path>
              </a:pathLst>
            </a:custGeom>
            <a:solidFill>
              <a:srgbClr val="C83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4" name="Google Shape;2644;p32"/>
            <p:cNvSpPr/>
            <p:nvPr/>
          </p:nvSpPr>
          <p:spPr>
            <a:xfrm>
              <a:off x="4614942" y="2763770"/>
              <a:ext cx="55585" cy="56415"/>
            </a:xfrm>
            <a:custGeom>
              <a:rect b="b" l="l" r="r" t="t"/>
              <a:pathLst>
                <a:path extrusionOk="0" h="884" w="871">
                  <a:moveTo>
                    <a:pt x="378" y="0"/>
                  </a:moveTo>
                  <a:lnTo>
                    <a:pt x="1" y="506"/>
                  </a:lnTo>
                  <a:cubicBezTo>
                    <a:pt x="156" y="617"/>
                    <a:pt x="365" y="785"/>
                    <a:pt x="533" y="883"/>
                  </a:cubicBezTo>
                  <a:lnTo>
                    <a:pt x="870" y="351"/>
                  </a:lnTo>
                  <a:cubicBezTo>
                    <a:pt x="715" y="253"/>
                    <a:pt x="520" y="98"/>
                    <a:pt x="378" y="0"/>
                  </a:cubicBezTo>
                  <a:close/>
                </a:path>
              </a:pathLst>
            </a:custGeom>
            <a:solidFill>
              <a:srgbClr val="C83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5" name="Google Shape;2645;p32"/>
            <p:cNvSpPr/>
            <p:nvPr/>
          </p:nvSpPr>
          <p:spPr>
            <a:xfrm>
              <a:off x="4551315" y="3183055"/>
              <a:ext cx="40269" cy="40269"/>
            </a:xfrm>
            <a:custGeom>
              <a:rect b="b" l="l" r="r" t="t"/>
              <a:pathLst>
                <a:path extrusionOk="0" h="631" w="631">
                  <a:moveTo>
                    <a:pt x="1" y="1"/>
                  </a:moveTo>
                  <a:lnTo>
                    <a:pt x="1" y="631"/>
                  </a:lnTo>
                  <a:lnTo>
                    <a:pt x="631" y="631"/>
                  </a:lnTo>
                  <a:lnTo>
                    <a:pt x="631" y="1"/>
                  </a:lnTo>
                  <a:close/>
                </a:path>
              </a:pathLst>
            </a:custGeom>
            <a:solidFill>
              <a:srgbClr val="C83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46" name="Google Shape;2646;p32"/>
          <p:cNvSpPr txBox="1"/>
          <p:nvPr/>
        </p:nvSpPr>
        <p:spPr>
          <a:xfrm>
            <a:off x="341700" y="1649050"/>
            <a:ext cx="6586200" cy="5232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All invasive and non-invasive cancer must be completely excised.</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There are two accepted methods of local therapy for operable breast cancer:</a:t>
            </a:r>
            <a:endParaRPr sz="1100">
              <a:solidFill>
                <a:srgbClr val="1C4588"/>
              </a:solidFill>
              <a:latin typeface="Mada"/>
              <a:ea typeface="Mada"/>
              <a:cs typeface="Mada"/>
              <a:sym typeface="Mada"/>
            </a:endParaRPr>
          </a:p>
        </p:txBody>
      </p:sp>
      <p:sp>
        <p:nvSpPr>
          <p:cNvPr id="2647" name="Google Shape;2647;p32"/>
          <p:cNvSpPr txBox="1"/>
          <p:nvPr/>
        </p:nvSpPr>
        <p:spPr>
          <a:xfrm>
            <a:off x="925026" y="2396425"/>
            <a:ext cx="2199600" cy="45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solidFill>
                  <a:srgbClr val="1C4588"/>
                </a:solidFill>
                <a:latin typeface="Lora"/>
                <a:ea typeface="Lora"/>
                <a:cs typeface="Lora"/>
                <a:sym typeface="Lora"/>
              </a:rPr>
              <a:t>Breast-conserving surgery:</a:t>
            </a:r>
            <a:endParaRPr>
              <a:solidFill>
                <a:srgbClr val="1D2542"/>
              </a:solidFill>
              <a:latin typeface="Lora"/>
              <a:ea typeface="Lora"/>
              <a:cs typeface="Lora"/>
              <a:sym typeface="Lora"/>
            </a:endParaRPr>
          </a:p>
        </p:txBody>
      </p:sp>
      <p:sp>
        <p:nvSpPr>
          <p:cNvPr id="2648" name="Google Shape;2648;p32"/>
          <p:cNvSpPr/>
          <p:nvPr/>
        </p:nvSpPr>
        <p:spPr>
          <a:xfrm>
            <a:off x="385600" y="2362857"/>
            <a:ext cx="494750" cy="427323"/>
          </a:xfrm>
          <a:custGeom>
            <a:rect b="b" l="l" r="r" t="t"/>
            <a:pathLst>
              <a:path extrusionOk="0" h="33017" w="35819">
                <a:moveTo>
                  <a:pt x="25292" y="0"/>
                </a:moveTo>
                <a:cubicBezTo>
                  <a:pt x="23536" y="0"/>
                  <a:pt x="21852" y="689"/>
                  <a:pt x="20801" y="2287"/>
                </a:cubicBezTo>
                <a:lnTo>
                  <a:pt x="20874" y="2424"/>
                </a:lnTo>
                <a:cubicBezTo>
                  <a:pt x="20021" y="1374"/>
                  <a:pt x="18570" y="842"/>
                  <a:pt x="17137" y="842"/>
                </a:cubicBezTo>
                <a:cubicBezTo>
                  <a:pt x="15035" y="842"/>
                  <a:pt x="12972" y="1985"/>
                  <a:pt x="12885" y="4316"/>
                </a:cubicBezTo>
                <a:cubicBezTo>
                  <a:pt x="11534" y="3564"/>
                  <a:pt x="10172" y="3227"/>
                  <a:pt x="8901" y="3227"/>
                </a:cubicBezTo>
                <a:cubicBezTo>
                  <a:pt x="3775" y="3227"/>
                  <a:pt x="116" y="8697"/>
                  <a:pt x="4546" y="14473"/>
                </a:cubicBezTo>
                <a:cubicBezTo>
                  <a:pt x="698" y="18330"/>
                  <a:pt x="0" y="25549"/>
                  <a:pt x="6373" y="27229"/>
                </a:cubicBezTo>
                <a:cubicBezTo>
                  <a:pt x="6675" y="27313"/>
                  <a:pt x="7005" y="27348"/>
                  <a:pt x="7349" y="27348"/>
                </a:cubicBezTo>
                <a:cubicBezTo>
                  <a:pt x="8440" y="27348"/>
                  <a:pt x="9672" y="26990"/>
                  <a:pt x="10580" y="26669"/>
                </a:cubicBezTo>
                <a:cubicBezTo>
                  <a:pt x="11693" y="30240"/>
                  <a:pt x="15756" y="33017"/>
                  <a:pt x="19594" y="33017"/>
                </a:cubicBezTo>
                <a:cubicBezTo>
                  <a:pt x="21551" y="33017"/>
                  <a:pt x="23449" y="32295"/>
                  <a:pt x="24869" y="30590"/>
                </a:cubicBezTo>
                <a:cubicBezTo>
                  <a:pt x="25640" y="29681"/>
                  <a:pt x="26063" y="28487"/>
                  <a:pt x="26136" y="27303"/>
                </a:cubicBezTo>
                <a:lnTo>
                  <a:pt x="26063" y="27156"/>
                </a:lnTo>
                <a:lnTo>
                  <a:pt x="26063" y="27156"/>
                </a:lnTo>
                <a:cubicBezTo>
                  <a:pt x="26856" y="27469"/>
                  <a:pt x="27620" y="27612"/>
                  <a:pt x="28336" y="27612"/>
                </a:cubicBezTo>
                <a:cubicBezTo>
                  <a:pt x="32416" y="27612"/>
                  <a:pt x="34925" y="22988"/>
                  <a:pt x="32363" y="19175"/>
                </a:cubicBezTo>
                <a:cubicBezTo>
                  <a:pt x="31803" y="18257"/>
                  <a:pt x="31242" y="17697"/>
                  <a:pt x="30398" y="17072"/>
                </a:cubicBezTo>
                <a:lnTo>
                  <a:pt x="30398" y="17072"/>
                </a:lnTo>
                <a:cubicBezTo>
                  <a:pt x="30602" y="17152"/>
                  <a:pt x="30888" y="17191"/>
                  <a:pt x="31206" y="17191"/>
                </a:cubicBezTo>
                <a:cubicBezTo>
                  <a:pt x="31988" y="17191"/>
                  <a:pt x="32963" y="16956"/>
                  <a:pt x="33401" y="16512"/>
                </a:cubicBezTo>
                <a:cubicBezTo>
                  <a:pt x="35818" y="14035"/>
                  <a:pt x="34200" y="10336"/>
                  <a:pt x="30900" y="10336"/>
                </a:cubicBezTo>
                <a:cubicBezTo>
                  <a:pt x="30627" y="10336"/>
                  <a:pt x="30343" y="10361"/>
                  <a:pt x="30049" y="10414"/>
                </a:cubicBezTo>
                <a:cubicBezTo>
                  <a:pt x="30967" y="9294"/>
                  <a:pt x="32225" y="7613"/>
                  <a:pt x="32225" y="6144"/>
                </a:cubicBezTo>
                <a:cubicBezTo>
                  <a:pt x="32364" y="2583"/>
                  <a:pt x="28693" y="0"/>
                  <a:pt x="2529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9" name="Google Shape;2649;p32"/>
          <p:cNvSpPr txBox="1"/>
          <p:nvPr/>
        </p:nvSpPr>
        <p:spPr>
          <a:xfrm>
            <a:off x="444603" y="2332339"/>
            <a:ext cx="376800" cy="26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000">
                <a:solidFill>
                  <a:srgbClr val="E29578"/>
                </a:solidFill>
                <a:latin typeface="Life Savers"/>
                <a:ea typeface="Life Savers"/>
                <a:cs typeface="Life Savers"/>
                <a:sym typeface="Life Savers"/>
              </a:rPr>
              <a:t>1</a:t>
            </a:r>
            <a:endParaRPr b="1" sz="2000">
              <a:solidFill>
                <a:srgbClr val="E29578"/>
              </a:solidFill>
              <a:latin typeface="Life Savers"/>
              <a:ea typeface="Life Savers"/>
              <a:cs typeface="Life Savers"/>
              <a:sym typeface="Life Savers"/>
            </a:endParaRPr>
          </a:p>
        </p:txBody>
      </p:sp>
      <p:cxnSp>
        <p:nvCxnSpPr>
          <p:cNvPr id="2650" name="Google Shape;2650;p32"/>
          <p:cNvCxnSpPr/>
          <p:nvPr/>
        </p:nvCxnSpPr>
        <p:spPr>
          <a:xfrm>
            <a:off x="1073843" y="2750425"/>
            <a:ext cx="1810200" cy="0"/>
          </a:xfrm>
          <a:prstGeom prst="straightConnector1">
            <a:avLst/>
          </a:prstGeom>
          <a:noFill/>
          <a:ln cap="flat" cmpd="sng" w="19050">
            <a:solidFill>
              <a:srgbClr val="7ECCC6"/>
            </a:solidFill>
            <a:prstDash val="dash"/>
            <a:round/>
            <a:headEnd len="med" w="med" type="none"/>
            <a:tailEnd len="med" w="med" type="none"/>
          </a:ln>
        </p:spPr>
      </p:cxnSp>
      <p:sp>
        <p:nvSpPr>
          <p:cNvPr id="2651" name="Google Shape;2651;p32"/>
          <p:cNvSpPr txBox="1"/>
          <p:nvPr/>
        </p:nvSpPr>
        <p:spPr>
          <a:xfrm>
            <a:off x="848826" y="4453825"/>
            <a:ext cx="2199600" cy="45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1C4588"/>
                </a:solidFill>
                <a:latin typeface="Lora"/>
                <a:ea typeface="Lora"/>
                <a:cs typeface="Lora"/>
                <a:sym typeface="Lora"/>
              </a:rPr>
              <a:t>Mastectomy:</a:t>
            </a:r>
            <a:endParaRPr>
              <a:solidFill>
                <a:srgbClr val="1D2542"/>
              </a:solidFill>
              <a:latin typeface="Lora"/>
              <a:ea typeface="Lora"/>
              <a:cs typeface="Lora"/>
              <a:sym typeface="Lora"/>
            </a:endParaRPr>
          </a:p>
        </p:txBody>
      </p:sp>
      <p:sp>
        <p:nvSpPr>
          <p:cNvPr id="2652" name="Google Shape;2652;p32"/>
          <p:cNvSpPr/>
          <p:nvPr/>
        </p:nvSpPr>
        <p:spPr>
          <a:xfrm>
            <a:off x="385600" y="4420257"/>
            <a:ext cx="494750" cy="427323"/>
          </a:xfrm>
          <a:custGeom>
            <a:rect b="b" l="l" r="r" t="t"/>
            <a:pathLst>
              <a:path extrusionOk="0" h="33017" w="35819">
                <a:moveTo>
                  <a:pt x="25292" y="0"/>
                </a:moveTo>
                <a:cubicBezTo>
                  <a:pt x="23536" y="0"/>
                  <a:pt x="21852" y="689"/>
                  <a:pt x="20801" y="2287"/>
                </a:cubicBezTo>
                <a:lnTo>
                  <a:pt x="20874" y="2424"/>
                </a:lnTo>
                <a:cubicBezTo>
                  <a:pt x="20021" y="1374"/>
                  <a:pt x="18570" y="842"/>
                  <a:pt x="17137" y="842"/>
                </a:cubicBezTo>
                <a:cubicBezTo>
                  <a:pt x="15035" y="842"/>
                  <a:pt x="12972" y="1985"/>
                  <a:pt x="12885" y="4316"/>
                </a:cubicBezTo>
                <a:cubicBezTo>
                  <a:pt x="11534" y="3564"/>
                  <a:pt x="10172" y="3227"/>
                  <a:pt x="8901" y="3227"/>
                </a:cubicBezTo>
                <a:cubicBezTo>
                  <a:pt x="3775" y="3227"/>
                  <a:pt x="116" y="8697"/>
                  <a:pt x="4546" y="14473"/>
                </a:cubicBezTo>
                <a:cubicBezTo>
                  <a:pt x="698" y="18330"/>
                  <a:pt x="0" y="25549"/>
                  <a:pt x="6373" y="27229"/>
                </a:cubicBezTo>
                <a:cubicBezTo>
                  <a:pt x="6675" y="27313"/>
                  <a:pt x="7005" y="27348"/>
                  <a:pt x="7349" y="27348"/>
                </a:cubicBezTo>
                <a:cubicBezTo>
                  <a:pt x="8440" y="27348"/>
                  <a:pt x="9672" y="26990"/>
                  <a:pt x="10580" y="26669"/>
                </a:cubicBezTo>
                <a:cubicBezTo>
                  <a:pt x="11693" y="30240"/>
                  <a:pt x="15756" y="33017"/>
                  <a:pt x="19594" y="33017"/>
                </a:cubicBezTo>
                <a:cubicBezTo>
                  <a:pt x="21551" y="33017"/>
                  <a:pt x="23449" y="32295"/>
                  <a:pt x="24869" y="30590"/>
                </a:cubicBezTo>
                <a:cubicBezTo>
                  <a:pt x="25640" y="29681"/>
                  <a:pt x="26063" y="28487"/>
                  <a:pt x="26136" y="27303"/>
                </a:cubicBezTo>
                <a:lnTo>
                  <a:pt x="26063" y="27156"/>
                </a:lnTo>
                <a:lnTo>
                  <a:pt x="26063" y="27156"/>
                </a:lnTo>
                <a:cubicBezTo>
                  <a:pt x="26856" y="27469"/>
                  <a:pt x="27620" y="27612"/>
                  <a:pt x="28336" y="27612"/>
                </a:cubicBezTo>
                <a:cubicBezTo>
                  <a:pt x="32416" y="27612"/>
                  <a:pt x="34925" y="22988"/>
                  <a:pt x="32363" y="19175"/>
                </a:cubicBezTo>
                <a:cubicBezTo>
                  <a:pt x="31803" y="18257"/>
                  <a:pt x="31242" y="17697"/>
                  <a:pt x="30398" y="17072"/>
                </a:cubicBezTo>
                <a:lnTo>
                  <a:pt x="30398" y="17072"/>
                </a:lnTo>
                <a:cubicBezTo>
                  <a:pt x="30602" y="17152"/>
                  <a:pt x="30888" y="17191"/>
                  <a:pt x="31206" y="17191"/>
                </a:cubicBezTo>
                <a:cubicBezTo>
                  <a:pt x="31988" y="17191"/>
                  <a:pt x="32963" y="16956"/>
                  <a:pt x="33401" y="16512"/>
                </a:cubicBezTo>
                <a:cubicBezTo>
                  <a:pt x="35818" y="14035"/>
                  <a:pt x="34200" y="10336"/>
                  <a:pt x="30900" y="10336"/>
                </a:cubicBezTo>
                <a:cubicBezTo>
                  <a:pt x="30627" y="10336"/>
                  <a:pt x="30343" y="10361"/>
                  <a:pt x="30049" y="10414"/>
                </a:cubicBezTo>
                <a:cubicBezTo>
                  <a:pt x="30967" y="9294"/>
                  <a:pt x="32225" y="7613"/>
                  <a:pt x="32225" y="6144"/>
                </a:cubicBezTo>
                <a:cubicBezTo>
                  <a:pt x="32364" y="2583"/>
                  <a:pt x="28693" y="0"/>
                  <a:pt x="2529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3" name="Google Shape;2653;p32"/>
          <p:cNvSpPr txBox="1"/>
          <p:nvPr/>
        </p:nvSpPr>
        <p:spPr>
          <a:xfrm>
            <a:off x="444603" y="4389739"/>
            <a:ext cx="376800" cy="26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000">
                <a:solidFill>
                  <a:srgbClr val="E29578"/>
                </a:solidFill>
                <a:latin typeface="Life Savers"/>
                <a:ea typeface="Life Savers"/>
                <a:cs typeface="Life Savers"/>
                <a:sym typeface="Life Savers"/>
              </a:rPr>
              <a:t>2</a:t>
            </a:r>
            <a:endParaRPr b="1" sz="2000">
              <a:solidFill>
                <a:srgbClr val="E29578"/>
              </a:solidFill>
              <a:latin typeface="Life Savers"/>
              <a:ea typeface="Life Savers"/>
              <a:cs typeface="Life Savers"/>
              <a:sym typeface="Life Savers"/>
            </a:endParaRPr>
          </a:p>
        </p:txBody>
      </p:sp>
      <p:cxnSp>
        <p:nvCxnSpPr>
          <p:cNvPr id="2654" name="Google Shape;2654;p32"/>
          <p:cNvCxnSpPr/>
          <p:nvPr/>
        </p:nvCxnSpPr>
        <p:spPr>
          <a:xfrm>
            <a:off x="1073843" y="4807825"/>
            <a:ext cx="1810200" cy="0"/>
          </a:xfrm>
          <a:prstGeom prst="straightConnector1">
            <a:avLst/>
          </a:prstGeom>
          <a:noFill/>
          <a:ln cap="flat" cmpd="sng" w="19050">
            <a:solidFill>
              <a:srgbClr val="7ECCC6"/>
            </a:solidFill>
            <a:prstDash val="dash"/>
            <a:round/>
            <a:headEnd len="med" w="med" type="none"/>
            <a:tailEnd len="med" w="med" type="none"/>
          </a:ln>
        </p:spPr>
      </p:cxnSp>
      <p:sp>
        <p:nvSpPr>
          <p:cNvPr id="2655" name="Google Shape;2655;p32"/>
          <p:cNvSpPr txBox="1"/>
          <p:nvPr/>
        </p:nvSpPr>
        <p:spPr>
          <a:xfrm>
            <a:off x="341700" y="2868250"/>
            <a:ext cx="6696000" cy="1569900"/>
          </a:xfrm>
          <a:prstGeom prst="rect">
            <a:avLst/>
          </a:prstGeom>
          <a:noFill/>
          <a:ln>
            <a:noFill/>
          </a:ln>
        </p:spPr>
        <p:txBody>
          <a:bodyPr anchorCtr="0" anchor="t" bIns="91425" lIns="91425" spcFirstLastPara="1" rIns="91425" wrap="square" tIns="91425">
            <a:spAutoFit/>
          </a:bodyPr>
          <a:lstStyle/>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Breast conserving surgery is done when there is </a:t>
            </a:r>
            <a:r>
              <a:rPr b="1" lang="en-GB" sz="1000">
                <a:solidFill>
                  <a:srgbClr val="1C4588"/>
                </a:solidFill>
                <a:latin typeface="Mada"/>
                <a:ea typeface="Mada"/>
                <a:cs typeface="Mada"/>
                <a:sym typeface="Mada"/>
              </a:rPr>
              <a:t>no evidence of metastasis beyond the axillary nodes</a:t>
            </a:r>
            <a:r>
              <a:rPr lang="en-GB" sz="1000">
                <a:solidFill>
                  <a:srgbClr val="1C4588"/>
                </a:solidFill>
                <a:latin typeface="Mada"/>
                <a:ea typeface="Mada"/>
                <a:cs typeface="Mada"/>
                <a:sym typeface="Mada"/>
              </a:rPr>
              <a:t>, and it includes </a:t>
            </a:r>
            <a:r>
              <a:rPr b="1" lang="en-GB" sz="1000">
                <a:solidFill>
                  <a:srgbClr val="1C4588"/>
                </a:solidFill>
                <a:latin typeface="Mada"/>
                <a:ea typeface="Mada"/>
                <a:cs typeface="Mada"/>
                <a:sym typeface="Mada"/>
              </a:rPr>
              <a:t>wide local excision to clear histological margins.</a:t>
            </a:r>
            <a:endParaRPr b="1"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Should be combined with </a:t>
            </a:r>
            <a:r>
              <a:rPr b="1" lang="en-GB" sz="1000">
                <a:solidFill>
                  <a:srgbClr val="1C4588"/>
                </a:solidFill>
                <a:latin typeface="Mada"/>
                <a:ea typeface="Mada"/>
                <a:cs typeface="Mada"/>
                <a:sym typeface="Mada"/>
              </a:rPr>
              <a:t>sentinel node biopsy or axillary clearance. </a:t>
            </a:r>
            <a:r>
              <a:rPr lang="en-GB" sz="1000">
                <a:solidFill>
                  <a:srgbClr val="6AA84F"/>
                </a:solidFill>
                <a:latin typeface="Mada"/>
                <a:ea typeface="Mada"/>
                <a:cs typeface="Mada"/>
                <a:sym typeface="Mada"/>
              </a:rPr>
              <a:t>Sentinel lymph node biopsy has reduced the complications that were seen after axillary clearance such as</a:t>
            </a:r>
            <a:r>
              <a:rPr b="1" lang="en-GB" sz="1000">
                <a:solidFill>
                  <a:srgbClr val="6AA84F"/>
                </a:solidFill>
                <a:latin typeface="Mada"/>
                <a:ea typeface="Mada"/>
                <a:cs typeface="Mada"/>
                <a:sym typeface="Mada"/>
              </a:rPr>
              <a:t> lymphoedema </a:t>
            </a:r>
            <a:r>
              <a:rPr lang="en-GB" sz="1000">
                <a:solidFill>
                  <a:srgbClr val="6AA84F"/>
                </a:solidFill>
                <a:latin typeface="Mada"/>
                <a:ea typeface="Mada"/>
                <a:cs typeface="Mada"/>
                <a:sym typeface="Mada"/>
              </a:rPr>
              <a:t>(A long-term swelling of the arm after axillary surgery or radiotherapy to the axilla).</a:t>
            </a:r>
            <a:endParaRPr sz="1000">
              <a:solidFill>
                <a:srgbClr val="6AA84F"/>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Wide </a:t>
            </a:r>
            <a:r>
              <a:rPr lang="en-GB" sz="1000">
                <a:solidFill>
                  <a:srgbClr val="1C4588"/>
                </a:solidFill>
                <a:latin typeface="Mada"/>
                <a:ea typeface="Mada"/>
                <a:cs typeface="Mada"/>
                <a:sym typeface="Mada"/>
              </a:rPr>
              <a:t>excision</a:t>
            </a:r>
            <a:r>
              <a:rPr lang="en-GB" sz="1000">
                <a:solidFill>
                  <a:srgbClr val="1C4588"/>
                </a:solidFill>
                <a:latin typeface="Mada"/>
                <a:ea typeface="Mada"/>
                <a:cs typeface="Mada"/>
                <a:sym typeface="Mada"/>
              </a:rPr>
              <a:t> should be followed by </a:t>
            </a:r>
            <a:r>
              <a:rPr b="1" lang="en-GB" sz="1000">
                <a:solidFill>
                  <a:srgbClr val="1C4588"/>
                </a:solidFill>
                <a:latin typeface="Mada"/>
                <a:ea typeface="Mada"/>
                <a:cs typeface="Mada"/>
                <a:sym typeface="Mada"/>
              </a:rPr>
              <a:t>radiotherapy </a:t>
            </a:r>
            <a:r>
              <a:rPr lang="en-GB" sz="1000">
                <a:solidFill>
                  <a:srgbClr val="1C4588"/>
                </a:solidFill>
                <a:latin typeface="Mada"/>
                <a:ea typeface="Mada"/>
                <a:cs typeface="Mada"/>
                <a:sym typeface="Mada"/>
              </a:rPr>
              <a:t>to reduce the local recurrence which is too high after treatment by local excision only.</a:t>
            </a:r>
            <a:endParaRPr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The aim of this procedure is to remove the breast cancer completely in as small volume of breast tissue as possible with the best cosmetic outcome.</a:t>
            </a:r>
            <a:endParaRPr sz="1000">
              <a:solidFill>
                <a:srgbClr val="1C4588"/>
              </a:solidFill>
              <a:latin typeface="Mada"/>
              <a:ea typeface="Mada"/>
              <a:cs typeface="Mada"/>
              <a:sym typeface="Mada"/>
            </a:endParaRPr>
          </a:p>
        </p:txBody>
      </p:sp>
      <p:sp>
        <p:nvSpPr>
          <p:cNvPr id="2656" name="Google Shape;2656;p32"/>
          <p:cNvSpPr txBox="1"/>
          <p:nvPr/>
        </p:nvSpPr>
        <p:spPr>
          <a:xfrm>
            <a:off x="341700" y="4849450"/>
            <a:ext cx="6913200" cy="2801400"/>
          </a:xfrm>
          <a:prstGeom prst="rect">
            <a:avLst/>
          </a:prstGeom>
          <a:noFill/>
          <a:ln>
            <a:noFill/>
          </a:ln>
        </p:spPr>
        <p:txBody>
          <a:bodyPr anchorCtr="0" anchor="t" bIns="91425" lIns="91425" spcFirstLastPara="1" rIns="91425" wrap="square" tIns="91425">
            <a:spAutoFit/>
          </a:bodyPr>
          <a:lstStyle/>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This is</a:t>
            </a:r>
            <a:r>
              <a:rPr lang="en-GB" sz="1000">
                <a:solidFill>
                  <a:srgbClr val="1C4588"/>
                </a:solidFill>
                <a:latin typeface="Mada"/>
                <a:ea typeface="Mada"/>
                <a:cs typeface="Mada"/>
                <a:sym typeface="Mada"/>
              </a:rPr>
              <a:t> an alternative method for the local treatment of operable breast cancer.</a:t>
            </a:r>
            <a:endParaRPr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Mastectomy</a:t>
            </a:r>
            <a:r>
              <a:rPr lang="en-GB" sz="1000">
                <a:solidFill>
                  <a:srgbClr val="1C4588"/>
                </a:solidFill>
                <a:latin typeface="Mada"/>
                <a:ea typeface="Mada"/>
                <a:cs typeface="Mada"/>
                <a:sym typeface="Mada"/>
              </a:rPr>
              <a:t> includes the </a:t>
            </a:r>
            <a:r>
              <a:rPr b="1" lang="en-GB" sz="1000">
                <a:solidFill>
                  <a:srgbClr val="1C4588"/>
                </a:solidFill>
                <a:latin typeface="Mada"/>
                <a:ea typeface="Mada"/>
                <a:cs typeface="Mada"/>
                <a:sym typeface="Mada"/>
              </a:rPr>
              <a:t>removal of all breast tissue</a:t>
            </a:r>
            <a:r>
              <a:rPr lang="en-GB" sz="1000">
                <a:solidFill>
                  <a:srgbClr val="1C4588"/>
                </a:solidFill>
                <a:latin typeface="Mada"/>
                <a:ea typeface="Mada"/>
                <a:cs typeface="Mada"/>
                <a:sym typeface="Mada"/>
              </a:rPr>
              <a:t> (usually including the nipple) but leaves the muscles of the chest wall intact.</a:t>
            </a:r>
            <a:endParaRPr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Should be combined with </a:t>
            </a:r>
            <a:r>
              <a:rPr b="1" lang="en-GB" sz="1000">
                <a:solidFill>
                  <a:srgbClr val="1C4588"/>
                </a:solidFill>
                <a:latin typeface="Mada"/>
                <a:ea typeface="Mada"/>
                <a:cs typeface="Mada"/>
                <a:sym typeface="Mada"/>
              </a:rPr>
              <a:t>sentinel node biopsy or axillary clearance.</a:t>
            </a:r>
            <a:endParaRPr b="1"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Indicated in the following situations:</a:t>
            </a:r>
            <a:endParaRPr sz="1000">
              <a:solidFill>
                <a:srgbClr val="1C4588"/>
              </a:solidFill>
              <a:latin typeface="Mada"/>
              <a:ea typeface="Mada"/>
              <a:cs typeface="Mada"/>
              <a:sym typeface="Mada"/>
            </a:endParaRPr>
          </a:p>
          <a:p>
            <a:pPr indent="-292100" lvl="1" marL="9144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Radiotherapy isn’t available.</a:t>
            </a:r>
            <a:endParaRPr sz="1000">
              <a:solidFill>
                <a:srgbClr val="1C4588"/>
              </a:solidFill>
              <a:latin typeface="Mada"/>
              <a:ea typeface="Mada"/>
              <a:cs typeface="Mada"/>
              <a:sym typeface="Mada"/>
            </a:endParaRPr>
          </a:p>
          <a:p>
            <a:pPr indent="-292100" lvl="1" marL="9144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The desire of the patient to avoid radiotherapy.</a:t>
            </a:r>
            <a:endParaRPr sz="1000">
              <a:solidFill>
                <a:srgbClr val="1C4588"/>
              </a:solidFill>
              <a:latin typeface="Mada"/>
              <a:ea typeface="Mada"/>
              <a:cs typeface="Mada"/>
              <a:sym typeface="Mada"/>
            </a:endParaRPr>
          </a:p>
          <a:p>
            <a:pPr indent="-292100" lvl="1" marL="9144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The desire of the patient to have mastectomy.</a:t>
            </a:r>
            <a:endParaRPr sz="1000">
              <a:solidFill>
                <a:srgbClr val="1C4588"/>
              </a:solidFill>
              <a:latin typeface="Mada"/>
              <a:ea typeface="Mada"/>
              <a:cs typeface="Mada"/>
              <a:sym typeface="Mada"/>
            </a:endParaRPr>
          </a:p>
          <a:p>
            <a:pPr indent="-292100" lvl="1" marL="9144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Incomplete excision after breast conserving surgery.</a:t>
            </a:r>
            <a:endParaRPr sz="1000">
              <a:solidFill>
                <a:srgbClr val="1C4588"/>
              </a:solidFill>
              <a:latin typeface="Mada"/>
              <a:ea typeface="Mada"/>
              <a:cs typeface="Mada"/>
              <a:sym typeface="Mada"/>
            </a:endParaRPr>
          </a:p>
          <a:p>
            <a:pPr indent="-292100" lvl="1" marL="9144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Large cancer (&gt;4 cm) in comparison to the size of the breast.</a:t>
            </a:r>
            <a:endParaRPr sz="1000">
              <a:solidFill>
                <a:srgbClr val="1C4588"/>
              </a:solidFill>
              <a:latin typeface="Mada"/>
              <a:ea typeface="Mada"/>
              <a:cs typeface="Mada"/>
              <a:sym typeface="Mada"/>
            </a:endParaRPr>
          </a:p>
          <a:p>
            <a:pPr indent="-292100" lvl="1" marL="9144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Multifocal breast cancer.</a:t>
            </a:r>
            <a:endParaRPr sz="1000">
              <a:solidFill>
                <a:srgbClr val="1C4588"/>
              </a:solidFill>
              <a:latin typeface="Mada"/>
              <a:ea typeface="Mada"/>
              <a:cs typeface="Mada"/>
              <a:sym typeface="Mada"/>
            </a:endParaRPr>
          </a:p>
          <a:p>
            <a:pPr indent="-292100" lvl="1" marL="9144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Inflammatory breast cancer.</a:t>
            </a:r>
            <a:endParaRPr sz="1000">
              <a:solidFill>
                <a:srgbClr val="1C4588"/>
              </a:solidFill>
              <a:latin typeface="Mada"/>
              <a:ea typeface="Mada"/>
              <a:cs typeface="Mada"/>
              <a:sym typeface="Mada"/>
            </a:endParaRPr>
          </a:p>
          <a:p>
            <a:pPr indent="-292100" lvl="1" marL="9144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Localized invasive cancer with a large area of surrounding non-invasive disease.</a:t>
            </a:r>
            <a:endParaRPr sz="1000">
              <a:solidFill>
                <a:srgbClr val="1C4588"/>
              </a:solidFill>
              <a:latin typeface="Mada"/>
              <a:ea typeface="Mada"/>
              <a:cs typeface="Mada"/>
              <a:sym typeface="Mada"/>
            </a:endParaRPr>
          </a:p>
          <a:p>
            <a:pPr indent="-292100" lvl="1" marL="9144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Central breast cancer involving the nipple or directly underneath it.</a:t>
            </a:r>
            <a:endParaRPr sz="1000">
              <a:solidFill>
                <a:srgbClr val="1C4588"/>
              </a:solidFill>
              <a:latin typeface="Mada"/>
              <a:ea typeface="Mada"/>
              <a:cs typeface="Mada"/>
              <a:sym typeface="Mada"/>
            </a:endParaRPr>
          </a:p>
          <a:p>
            <a:pPr indent="-292100" lvl="1" marL="9144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Pregnancy.</a:t>
            </a:r>
            <a:endParaRPr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Women with high risk of local recurrence should get radiotherapy following mastectomy.</a:t>
            </a:r>
            <a:endParaRPr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Risk factors for local recurrence after </a:t>
            </a:r>
            <a:r>
              <a:rPr lang="en-GB" sz="1000">
                <a:solidFill>
                  <a:srgbClr val="1C4588"/>
                </a:solidFill>
                <a:latin typeface="Mada"/>
                <a:ea typeface="Mada"/>
                <a:cs typeface="Mada"/>
                <a:sym typeface="Mada"/>
              </a:rPr>
              <a:t>mastectomy include:</a:t>
            </a:r>
            <a:endParaRPr sz="1000">
              <a:solidFill>
                <a:srgbClr val="1C4588"/>
              </a:solidFill>
              <a:latin typeface="Mada"/>
              <a:ea typeface="Mada"/>
              <a:cs typeface="Mada"/>
              <a:sym typeface="Mada"/>
            </a:endParaRPr>
          </a:p>
        </p:txBody>
      </p:sp>
      <p:grpSp>
        <p:nvGrpSpPr>
          <p:cNvPr id="2657" name="Google Shape;2657;p32"/>
          <p:cNvGrpSpPr/>
          <p:nvPr/>
        </p:nvGrpSpPr>
        <p:grpSpPr>
          <a:xfrm flipH="1">
            <a:off x="2731683" y="8247634"/>
            <a:ext cx="1689788" cy="1981850"/>
            <a:chOff x="-201851" y="1356359"/>
            <a:chExt cx="3606036" cy="3790838"/>
          </a:xfrm>
        </p:grpSpPr>
        <p:sp>
          <p:nvSpPr>
            <p:cNvPr id="2658" name="Google Shape;2658;p32"/>
            <p:cNvSpPr/>
            <p:nvPr/>
          </p:nvSpPr>
          <p:spPr>
            <a:xfrm>
              <a:off x="-201851" y="1356359"/>
              <a:ext cx="3601485" cy="3790838"/>
            </a:xfrm>
            <a:custGeom>
              <a:rect b="b" l="l" r="r" t="t"/>
              <a:pathLst>
                <a:path extrusionOk="0" h="135775" w="128993">
                  <a:moveTo>
                    <a:pt x="43193" y="1"/>
                  </a:moveTo>
                  <a:cubicBezTo>
                    <a:pt x="37938" y="1"/>
                    <a:pt x="37793" y="3337"/>
                    <a:pt x="37793" y="3337"/>
                  </a:cubicBezTo>
                  <a:cubicBezTo>
                    <a:pt x="36349" y="5844"/>
                    <a:pt x="34741" y="8297"/>
                    <a:pt x="33025" y="10640"/>
                  </a:cubicBezTo>
                  <a:cubicBezTo>
                    <a:pt x="30654" y="13801"/>
                    <a:pt x="24523" y="16634"/>
                    <a:pt x="24523" y="16634"/>
                  </a:cubicBezTo>
                  <a:cubicBezTo>
                    <a:pt x="23951" y="16634"/>
                    <a:pt x="23406" y="16689"/>
                    <a:pt x="22861" y="16798"/>
                  </a:cubicBezTo>
                  <a:cubicBezTo>
                    <a:pt x="22827" y="16806"/>
                    <a:pt x="22780" y="16809"/>
                    <a:pt x="22720" y="16809"/>
                  </a:cubicBezTo>
                  <a:cubicBezTo>
                    <a:pt x="22211" y="16809"/>
                    <a:pt x="20782" y="16559"/>
                    <a:pt x="18887" y="16559"/>
                  </a:cubicBezTo>
                  <a:cubicBezTo>
                    <a:pt x="17066" y="16559"/>
                    <a:pt x="14815" y="16790"/>
                    <a:pt x="12534" y="17697"/>
                  </a:cubicBezTo>
                  <a:cubicBezTo>
                    <a:pt x="7629" y="19632"/>
                    <a:pt x="3433" y="26198"/>
                    <a:pt x="3433" y="26198"/>
                  </a:cubicBezTo>
                  <a:lnTo>
                    <a:pt x="899" y="33528"/>
                  </a:lnTo>
                  <a:lnTo>
                    <a:pt x="3134" y="69414"/>
                  </a:lnTo>
                  <a:lnTo>
                    <a:pt x="5368" y="71948"/>
                  </a:lnTo>
                  <a:cubicBezTo>
                    <a:pt x="5368" y="71948"/>
                    <a:pt x="10600" y="64754"/>
                    <a:pt x="12234" y="62656"/>
                  </a:cubicBezTo>
                  <a:cubicBezTo>
                    <a:pt x="13869" y="60585"/>
                    <a:pt x="15368" y="58787"/>
                    <a:pt x="15368" y="58787"/>
                  </a:cubicBezTo>
                  <a:cubicBezTo>
                    <a:pt x="15368" y="58787"/>
                    <a:pt x="19101" y="62792"/>
                    <a:pt x="20000" y="64455"/>
                  </a:cubicBezTo>
                  <a:cubicBezTo>
                    <a:pt x="20899" y="66117"/>
                    <a:pt x="21962" y="70885"/>
                    <a:pt x="21962" y="70885"/>
                  </a:cubicBezTo>
                  <a:cubicBezTo>
                    <a:pt x="21962" y="70885"/>
                    <a:pt x="24632" y="77915"/>
                    <a:pt x="24932" y="81049"/>
                  </a:cubicBezTo>
                  <a:cubicBezTo>
                    <a:pt x="25232" y="84182"/>
                    <a:pt x="28529" y="96008"/>
                    <a:pt x="28529" y="96008"/>
                  </a:cubicBezTo>
                  <a:cubicBezTo>
                    <a:pt x="28529" y="96008"/>
                    <a:pt x="20463" y="94073"/>
                    <a:pt x="18065" y="93773"/>
                  </a:cubicBezTo>
                  <a:cubicBezTo>
                    <a:pt x="15695" y="93446"/>
                    <a:pt x="1035" y="88678"/>
                    <a:pt x="1035" y="88678"/>
                  </a:cubicBezTo>
                  <a:cubicBezTo>
                    <a:pt x="1035" y="88678"/>
                    <a:pt x="0" y="107833"/>
                    <a:pt x="436" y="107833"/>
                  </a:cubicBezTo>
                  <a:cubicBezTo>
                    <a:pt x="899" y="107833"/>
                    <a:pt x="11798" y="108406"/>
                    <a:pt x="12398" y="108569"/>
                  </a:cubicBezTo>
                  <a:cubicBezTo>
                    <a:pt x="12546" y="108603"/>
                    <a:pt x="12885" y="108620"/>
                    <a:pt x="13359" y="108620"/>
                  </a:cubicBezTo>
                  <a:cubicBezTo>
                    <a:pt x="14804" y="108620"/>
                    <a:pt x="17504" y="108461"/>
                    <a:pt x="19864" y="108133"/>
                  </a:cubicBezTo>
                  <a:cubicBezTo>
                    <a:pt x="20224" y="108080"/>
                    <a:pt x="20602" y="108057"/>
                    <a:pt x="20988" y="108057"/>
                  </a:cubicBezTo>
                  <a:cubicBezTo>
                    <a:pt x="23986" y="108057"/>
                    <a:pt x="27493" y="109468"/>
                    <a:pt x="27493" y="109468"/>
                  </a:cubicBezTo>
                  <a:cubicBezTo>
                    <a:pt x="27493" y="109468"/>
                    <a:pt x="27596" y="109428"/>
                    <a:pt x="27703" y="109428"/>
                  </a:cubicBezTo>
                  <a:cubicBezTo>
                    <a:pt x="27888" y="109428"/>
                    <a:pt x="28086" y="109548"/>
                    <a:pt x="27793" y="110204"/>
                  </a:cubicBezTo>
                  <a:cubicBezTo>
                    <a:pt x="27357" y="111267"/>
                    <a:pt x="23624" y="113201"/>
                    <a:pt x="18392" y="120231"/>
                  </a:cubicBezTo>
                  <a:cubicBezTo>
                    <a:pt x="13134" y="127261"/>
                    <a:pt x="13433" y="134427"/>
                    <a:pt x="13433" y="134427"/>
                  </a:cubicBezTo>
                  <a:cubicBezTo>
                    <a:pt x="13433" y="134427"/>
                    <a:pt x="24337" y="135775"/>
                    <a:pt x="25836" y="135775"/>
                  </a:cubicBezTo>
                  <a:cubicBezTo>
                    <a:pt x="25918" y="135775"/>
                    <a:pt x="25972" y="135771"/>
                    <a:pt x="25995" y="135762"/>
                  </a:cubicBezTo>
                  <a:cubicBezTo>
                    <a:pt x="26458" y="135626"/>
                    <a:pt x="82780" y="131566"/>
                    <a:pt x="82780" y="131566"/>
                  </a:cubicBezTo>
                  <a:lnTo>
                    <a:pt x="84142" y="129495"/>
                  </a:lnTo>
                  <a:cubicBezTo>
                    <a:pt x="84142" y="129495"/>
                    <a:pt x="83706" y="120068"/>
                    <a:pt x="84305" y="117234"/>
                  </a:cubicBezTo>
                  <a:cubicBezTo>
                    <a:pt x="84905" y="114373"/>
                    <a:pt x="86104" y="110803"/>
                    <a:pt x="87003" y="107806"/>
                  </a:cubicBezTo>
                  <a:cubicBezTo>
                    <a:pt x="87902" y="104809"/>
                    <a:pt x="91036" y="99277"/>
                    <a:pt x="91172" y="97207"/>
                  </a:cubicBezTo>
                  <a:cubicBezTo>
                    <a:pt x="91335" y="95109"/>
                    <a:pt x="92671" y="90476"/>
                    <a:pt x="92834" y="88678"/>
                  </a:cubicBezTo>
                  <a:cubicBezTo>
                    <a:pt x="92970" y="86880"/>
                    <a:pt x="94905" y="85708"/>
                    <a:pt x="97003" y="83310"/>
                  </a:cubicBezTo>
                  <a:cubicBezTo>
                    <a:pt x="99101" y="80912"/>
                    <a:pt x="101335" y="73446"/>
                    <a:pt x="101335" y="73446"/>
                  </a:cubicBezTo>
                  <a:cubicBezTo>
                    <a:pt x="101335" y="73446"/>
                    <a:pt x="104469" y="77179"/>
                    <a:pt x="106867" y="79577"/>
                  </a:cubicBezTo>
                  <a:cubicBezTo>
                    <a:pt x="109265" y="81948"/>
                    <a:pt x="110327" y="83310"/>
                    <a:pt x="111499" y="83910"/>
                  </a:cubicBezTo>
                  <a:cubicBezTo>
                    <a:pt x="112698" y="84482"/>
                    <a:pt x="118692" y="87779"/>
                    <a:pt x="119592" y="88242"/>
                  </a:cubicBezTo>
                  <a:cubicBezTo>
                    <a:pt x="120168" y="88530"/>
                    <a:pt x="121540" y="88961"/>
                    <a:pt x="122712" y="88961"/>
                  </a:cubicBezTo>
                  <a:cubicBezTo>
                    <a:pt x="123314" y="88961"/>
                    <a:pt x="123863" y="88847"/>
                    <a:pt x="124224" y="88542"/>
                  </a:cubicBezTo>
                  <a:cubicBezTo>
                    <a:pt x="125259" y="87643"/>
                    <a:pt x="126022" y="85545"/>
                    <a:pt x="126022" y="85545"/>
                  </a:cubicBezTo>
                  <a:cubicBezTo>
                    <a:pt x="126022" y="85545"/>
                    <a:pt x="128120" y="83637"/>
                    <a:pt x="128556" y="81076"/>
                  </a:cubicBezTo>
                  <a:cubicBezTo>
                    <a:pt x="128992" y="78542"/>
                    <a:pt x="126458" y="73147"/>
                    <a:pt x="124823" y="70013"/>
                  </a:cubicBezTo>
                  <a:cubicBezTo>
                    <a:pt x="123761" y="68051"/>
                    <a:pt x="122398" y="66307"/>
                    <a:pt x="120791" y="64782"/>
                  </a:cubicBezTo>
                  <a:cubicBezTo>
                    <a:pt x="120791" y="64782"/>
                    <a:pt x="120491" y="63583"/>
                    <a:pt x="118829" y="60749"/>
                  </a:cubicBezTo>
                  <a:cubicBezTo>
                    <a:pt x="117521" y="58406"/>
                    <a:pt x="115913" y="56226"/>
                    <a:pt x="114060" y="54291"/>
                  </a:cubicBezTo>
                  <a:cubicBezTo>
                    <a:pt x="112126" y="52220"/>
                    <a:pt x="107929" y="45490"/>
                    <a:pt x="105831" y="43392"/>
                  </a:cubicBezTo>
                  <a:cubicBezTo>
                    <a:pt x="103760" y="41294"/>
                    <a:pt x="100927" y="33228"/>
                    <a:pt x="97766" y="29332"/>
                  </a:cubicBezTo>
                  <a:cubicBezTo>
                    <a:pt x="94605" y="25463"/>
                    <a:pt x="89837" y="19332"/>
                    <a:pt x="87902" y="18569"/>
                  </a:cubicBezTo>
                  <a:cubicBezTo>
                    <a:pt x="86173" y="17921"/>
                    <a:pt x="79831" y="17018"/>
                    <a:pt x="75272" y="17018"/>
                  </a:cubicBezTo>
                  <a:cubicBezTo>
                    <a:pt x="74658" y="17018"/>
                    <a:pt x="74076" y="17035"/>
                    <a:pt x="73542" y="17070"/>
                  </a:cubicBezTo>
                  <a:cubicBezTo>
                    <a:pt x="73345" y="17084"/>
                    <a:pt x="73148" y="17090"/>
                    <a:pt x="72951" y="17090"/>
                  </a:cubicBezTo>
                  <a:cubicBezTo>
                    <a:pt x="68649" y="17090"/>
                    <a:pt x="64414" y="14100"/>
                    <a:pt x="64414" y="14100"/>
                  </a:cubicBezTo>
                  <a:lnTo>
                    <a:pt x="65777" y="8705"/>
                  </a:lnTo>
                  <a:cubicBezTo>
                    <a:pt x="66131" y="7234"/>
                    <a:pt x="66131" y="5681"/>
                    <a:pt x="65777" y="4209"/>
                  </a:cubicBezTo>
                  <a:cubicBezTo>
                    <a:pt x="65177" y="1839"/>
                    <a:pt x="63215" y="1839"/>
                    <a:pt x="59183" y="1539"/>
                  </a:cubicBezTo>
                  <a:cubicBezTo>
                    <a:pt x="55123" y="1239"/>
                    <a:pt x="50518" y="504"/>
                    <a:pt x="44224" y="40"/>
                  </a:cubicBezTo>
                  <a:cubicBezTo>
                    <a:pt x="43860" y="14"/>
                    <a:pt x="43517" y="1"/>
                    <a:pt x="43193" y="1"/>
                  </a:cubicBezTo>
                  <a:close/>
                </a:path>
              </a:pathLst>
            </a:custGeom>
            <a:solidFill>
              <a:srgbClr val="F9B9C8">
                <a:alpha val="11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9" name="Google Shape;2659;p32"/>
            <p:cNvSpPr/>
            <p:nvPr/>
          </p:nvSpPr>
          <p:spPr>
            <a:xfrm>
              <a:off x="154911" y="2816938"/>
              <a:ext cx="276966" cy="260438"/>
            </a:xfrm>
            <a:custGeom>
              <a:rect b="b" l="l" r="r" t="t"/>
              <a:pathLst>
                <a:path extrusionOk="0" h="9328" w="9920">
                  <a:moveTo>
                    <a:pt x="9354" y="1"/>
                  </a:moveTo>
                  <a:cubicBezTo>
                    <a:pt x="8509" y="1"/>
                    <a:pt x="7642" y="447"/>
                    <a:pt x="6977" y="915"/>
                  </a:cubicBezTo>
                  <a:cubicBezTo>
                    <a:pt x="6132" y="1515"/>
                    <a:pt x="5369" y="2223"/>
                    <a:pt x="4715" y="3041"/>
                  </a:cubicBezTo>
                  <a:cubicBezTo>
                    <a:pt x="3053" y="4948"/>
                    <a:pt x="1500" y="6965"/>
                    <a:pt x="83" y="9063"/>
                  </a:cubicBezTo>
                  <a:cubicBezTo>
                    <a:pt x="0" y="9187"/>
                    <a:pt x="138" y="9327"/>
                    <a:pt x="269" y="9327"/>
                  </a:cubicBezTo>
                  <a:cubicBezTo>
                    <a:pt x="310" y="9327"/>
                    <a:pt x="350" y="9313"/>
                    <a:pt x="383" y="9281"/>
                  </a:cubicBezTo>
                  <a:cubicBezTo>
                    <a:pt x="2018" y="7537"/>
                    <a:pt x="3407" y="5602"/>
                    <a:pt x="4933" y="3776"/>
                  </a:cubicBezTo>
                  <a:cubicBezTo>
                    <a:pt x="5560" y="3014"/>
                    <a:pt x="6241" y="2305"/>
                    <a:pt x="7004" y="1706"/>
                  </a:cubicBezTo>
                  <a:cubicBezTo>
                    <a:pt x="7849" y="1052"/>
                    <a:pt x="8721" y="806"/>
                    <a:pt x="9674" y="452"/>
                  </a:cubicBezTo>
                  <a:cubicBezTo>
                    <a:pt x="9920" y="370"/>
                    <a:pt x="9865" y="44"/>
                    <a:pt x="9620" y="16"/>
                  </a:cubicBezTo>
                  <a:cubicBezTo>
                    <a:pt x="9532" y="6"/>
                    <a:pt x="9443" y="1"/>
                    <a:pt x="9354" y="1"/>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0" name="Google Shape;2660;p32"/>
            <p:cNvSpPr/>
            <p:nvPr/>
          </p:nvSpPr>
          <p:spPr>
            <a:xfrm>
              <a:off x="428555" y="2836957"/>
              <a:ext cx="62262" cy="30265"/>
            </a:xfrm>
            <a:custGeom>
              <a:rect b="b" l="l" r="r" t="t"/>
              <a:pathLst>
                <a:path extrusionOk="0" h="1084" w="2230">
                  <a:moveTo>
                    <a:pt x="1993" y="1"/>
                  </a:moveTo>
                  <a:cubicBezTo>
                    <a:pt x="1978" y="1"/>
                    <a:pt x="1961" y="3"/>
                    <a:pt x="1944" y="8"/>
                  </a:cubicBezTo>
                  <a:cubicBezTo>
                    <a:pt x="1318" y="198"/>
                    <a:pt x="718" y="444"/>
                    <a:pt x="146" y="771"/>
                  </a:cubicBezTo>
                  <a:cubicBezTo>
                    <a:pt x="0" y="819"/>
                    <a:pt x="71" y="1083"/>
                    <a:pt x="222" y="1083"/>
                  </a:cubicBezTo>
                  <a:cubicBezTo>
                    <a:pt x="241" y="1083"/>
                    <a:pt x="261" y="1079"/>
                    <a:pt x="282" y="1070"/>
                  </a:cubicBezTo>
                  <a:cubicBezTo>
                    <a:pt x="909" y="880"/>
                    <a:pt x="1508" y="634"/>
                    <a:pt x="2080" y="335"/>
                  </a:cubicBezTo>
                  <a:cubicBezTo>
                    <a:pt x="2229" y="235"/>
                    <a:pt x="2152" y="1"/>
                    <a:pt x="1993" y="1"/>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1" name="Google Shape;2661;p32"/>
            <p:cNvSpPr/>
            <p:nvPr/>
          </p:nvSpPr>
          <p:spPr>
            <a:xfrm>
              <a:off x="457926" y="2859209"/>
              <a:ext cx="59916" cy="19879"/>
            </a:xfrm>
            <a:custGeom>
              <a:rect b="b" l="l" r="r" t="t"/>
              <a:pathLst>
                <a:path extrusionOk="0" h="712" w="2146">
                  <a:moveTo>
                    <a:pt x="1955" y="1"/>
                  </a:moveTo>
                  <a:cubicBezTo>
                    <a:pt x="1655" y="1"/>
                    <a:pt x="1383" y="55"/>
                    <a:pt x="1110" y="137"/>
                  </a:cubicBezTo>
                  <a:cubicBezTo>
                    <a:pt x="783" y="219"/>
                    <a:pt x="484" y="301"/>
                    <a:pt x="157" y="382"/>
                  </a:cubicBezTo>
                  <a:cubicBezTo>
                    <a:pt x="1" y="460"/>
                    <a:pt x="43" y="711"/>
                    <a:pt x="236" y="711"/>
                  </a:cubicBezTo>
                  <a:cubicBezTo>
                    <a:pt x="245" y="711"/>
                    <a:pt x="255" y="711"/>
                    <a:pt x="266" y="709"/>
                  </a:cubicBezTo>
                  <a:cubicBezTo>
                    <a:pt x="565" y="655"/>
                    <a:pt x="892" y="600"/>
                    <a:pt x="1219" y="519"/>
                  </a:cubicBezTo>
                  <a:cubicBezTo>
                    <a:pt x="1492" y="491"/>
                    <a:pt x="1764" y="410"/>
                    <a:pt x="2037" y="273"/>
                  </a:cubicBezTo>
                  <a:cubicBezTo>
                    <a:pt x="2146" y="192"/>
                    <a:pt x="2118" y="1"/>
                    <a:pt x="1955" y="1"/>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2" name="Google Shape;2662;p32"/>
            <p:cNvSpPr/>
            <p:nvPr/>
          </p:nvSpPr>
          <p:spPr>
            <a:xfrm>
              <a:off x="513906" y="2894611"/>
              <a:ext cx="66840" cy="29372"/>
            </a:xfrm>
            <a:custGeom>
              <a:rect b="b" l="l" r="r" t="t"/>
              <a:pathLst>
                <a:path extrusionOk="0" h="1052" w="2394">
                  <a:moveTo>
                    <a:pt x="211" y="1"/>
                  </a:moveTo>
                  <a:cubicBezTo>
                    <a:pt x="45" y="1"/>
                    <a:pt x="1" y="271"/>
                    <a:pt x="195" y="368"/>
                  </a:cubicBezTo>
                  <a:cubicBezTo>
                    <a:pt x="795" y="640"/>
                    <a:pt x="1449" y="885"/>
                    <a:pt x="2103" y="1049"/>
                  </a:cubicBezTo>
                  <a:cubicBezTo>
                    <a:pt x="2112" y="1050"/>
                    <a:pt x="2122" y="1051"/>
                    <a:pt x="2132" y="1051"/>
                  </a:cubicBezTo>
                  <a:cubicBezTo>
                    <a:pt x="2304" y="1051"/>
                    <a:pt x="2394" y="825"/>
                    <a:pt x="2239" y="722"/>
                  </a:cubicBezTo>
                  <a:cubicBezTo>
                    <a:pt x="1612" y="422"/>
                    <a:pt x="958" y="177"/>
                    <a:pt x="277" y="14"/>
                  </a:cubicBezTo>
                  <a:cubicBezTo>
                    <a:pt x="253" y="5"/>
                    <a:pt x="231" y="1"/>
                    <a:pt x="211" y="1"/>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3" name="Google Shape;2663;p32"/>
            <p:cNvSpPr/>
            <p:nvPr/>
          </p:nvSpPr>
          <p:spPr>
            <a:xfrm>
              <a:off x="877648" y="3370257"/>
              <a:ext cx="22866" cy="88730"/>
            </a:xfrm>
            <a:custGeom>
              <a:rect b="b" l="l" r="r" t="t"/>
              <a:pathLst>
                <a:path extrusionOk="0" h="3178" w="819">
                  <a:moveTo>
                    <a:pt x="151" y="1"/>
                  </a:moveTo>
                  <a:cubicBezTo>
                    <a:pt x="76" y="1"/>
                    <a:pt x="1" y="48"/>
                    <a:pt x="1" y="144"/>
                  </a:cubicBezTo>
                  <a:cubicBezTo>
                    <a:pt x="55" y="1125"/>
                    <a:pt x="219" y="2133"/>
                    <a:pt x="546" y="3087"/>
                  </a:cubicBezTo>
                  <a:cubicBezTo>
                    <a:pt x="567" y="3151"/>
                    <a:pt x="614" y="3177"/>
                    <a:pt x="663" y="3177"/>
                  </a:cubicBezTo>
                  <a:cubicBezTo>
                    <a:pt x="738" y="3177"/>
                    <a:pt x="818" y="3115"/>
                    <a:pt x="818" y="3032"/>
                  </a:cubicBezTo>
                  <a:cubicBezTo>
                    <a:pt x="573" y="2078"/>
                    <a:pt x="410" y="1097"/>
                    <a:pt x="301" y="144"/>
                  </a:cubicBezTo>
                  <a:cubicBezTo>
                    <a:pt x="301" y="48"/>
                    <a:pt x="226" y="1"/>
                    <a:pt x="151" y="1"/>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4" name="Google Shape;2664;p32"/>
            <p:cNvSpPr/>
            <p:nvPr/>
          </p:nvSpPr>
          <p:spPr>
            <a:xfrm>
              <a:off x="910370" y="3411159"/>
              <a:ext cx="28450" cy="80158"/>
            </a:xfrm>
            <a:custGeom>
              <a:rect b="b" l="l" r="r" t="t"/>
              <a:pathLst>
                <a:path extrusionOk="0" h="2871" w="1019">
                  <a:moveTo>
                    <a:pt x="137" y="0"/>
                  </a:moveTo>
                  <a:cubicBezTo>
                    <a:pt x="69" y="0"/>
                    <a:pt x="1" y="41"/>
                    <a:pt x="1" y="123"/>
                  </a:cubicBezTo>
                  <a:cubicBezTo>
                    <a:pt x="1" y="1077"/>
                    <a:pt x="246" y="2003"/>
                    <a:pt x="736" y="2820"/>
                  </a:cubicBezTo>
                  <a:cubicBezTo>
                    <a:pt x="763" y="2856"/>
                    <a:pt x="803" y="2871"/>
                    <a:pt x="844" y="2871"/>
                  </a:cubicBezTo>
                  <a:cubicBezTo>
                    <a:pt x="930" y="2871"/>
                    <a:pt x="1018" y="2804"/>
                    <a:pt x="982" y="2711"/>
                  </a:cubicBezTo>
                  <a:cubicBezTo>
                    <a:pt x="627" y="1894"/>
                    <a:pt x="382" y="1022"/>
                    <a:pt x="273" y="123"/>
                  </a:cubicBezTo>
                  <a:cubicBezTo>
                    <a:pt x="273" y="41"/>
                    <a:pt x="205" y="0"/>
                    <a:pt x="137"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5" name="Google Shape;2665;p32"/>
            <p:cNvSpPr/>
            <p:nvPr/>
          </p:nvSpPr>
          <p:spPr>
            <a:xfrm>
              <a:off x="944600" y="3460885"/>
              <a:ext cx="26692" cy="62736"/>
            </a:xfrm>
            <a:custGeom>
              <a:rect b="b" l="l" r="r" t="t"/>
              <a:pathLst>
                <a:path extrusionOk="0" h="2247" w="956">
                  <a:moveTo>
                    <a:pt x="80" y="0"/>
                  </a:moveTo>
                  <a:cubicBezTo>
                    <a:pt x="40" y="0"/>
                    <a:pt x="1" y="27"/>
                    <a:pt x="1" y="86"/>
                  </a:cubicBezTo>
                  <a:cubicBezTo>
                    <a:pt x="1" y="849"/>
                    <a:pt x="246" y="1557"/>
                    <a:pt x="682" y="2184"/>
                  </a:cubicBezTo>
                  <a:cubicBezTo>
                    <a:pt x="709" y="2228"/>
                    <a:pt x="749" y="2246"/>
                    <a:pt x="790" y="2246"/>
                  </a:cubicBezTo>
                  <a:cubicBezTo>
                    <a:pt x="874" y="2246"/>
                    <a:pt x="955" y="2167"/>
                    <a:pt x="900" y="2075"/>
                  </a:cubicBezTo>
                  <a:cubicBezTo>
                    <a:pt x="709" y="1721"/>
                    <a:pt x="573" y="1394"/>
                    <a:pt x="437" y="1039"/>
                  </a:cubicBezTo>
                  <a:cubicBezTo>
                    <a:pt x="328" y="712"/>
                    <a:pt x="273" y="386"/>
                    <a:pt x="164" y="59"/>
                  </a:cubicBezTo>
                  <a:cubicBezTo>
                    <a:pt x="152" y="21"/>
                    <a:pt x="116" y="0"/>
                    <a:pt x="80"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6" name="Google Shape;2666;p32"/>
            <p:cNvSpPr/>
            <p:nvPr/>
          </p:nvSpPr>
          <p:spPr>
            <a:xfrm>
              <a:off x="663669" y="3007324"/>
              <a:ext cx="154677" cy="326832"/>
            </a:xfrm>
            <a:custGeom>
              <a:rect b="b" l="l" r="r" t="t"/>
              <a:pathLst>
                <a:path extrusionOk="0" h="11706" w="5540">
                  <a:moveTo>
                    <a:pt x="184" y="1"/>
                  </a:moveTo>
                  <a:cubicBezTo>
                    <a:pt x="98" y="1"/>
                    <a:pt x="0" y="116"/>
                    <a:pt x="63" y="200"/>
                  </a:cubicBezTo>
                  <a:cubicBezTo>
                    <a:pt x="1316" y="1917"/>
                    <a:pt x="2352" y="3797"/>
                    <a:pt x="3142" y="5786"/>
                  </a:cubicBezTo>
                  <a:cubicBezTo>
                    <a:pt x="3551" y="6740"/>
                    <a:pt x="3905" y="7720"/>
                    <a:pt x="4232" y="8701"/>
                  </a:cubicBezTo>
                  <a:cubicBezTo>
                    <a:pt x="4559" y="9710"/>
                    <a:pt x="4749" y="10745"/>
                    <a:pt x="5213" y="11617"/>
                  </a:cubicBezTo>
                  <a:cubicBezTo>
                    <a:pt x="5254" y="11679"/>
                    <a:pt x="5312" y="11706"/>
                    <a:pt x="5367" y="11706"/>
                  </a:cubicBezTo>
                  <a:cubicBezTo>
                    <a:pt x="5456" y="11706"/>
                    <a:pt x="5540" y="11636"/>
                    <a:pt x="5540" y="11535"/>
                  </a:cubicBezTo>
                  <a:cubicBezTo>
                    <a:pt x="5458" y="10527"/>
                    <a:pt x="5022" y="9437"/>
                    <a:pt x="4695" y="8483"/>
                  </a:cubicBezTo>
                  <a:cubicBezTo>
                    <a:pt x="4368" y="7448"/>
                    <a:pt x="4014" y="6467"/>
                    <a:pt x="3605" y="5486"/>
                  </a:cubicBezTo>
                  <a:cubicBezTo>
                    <a:pt x="2760" y="3497"/>
                    <a:pt x="1643" y="1671"/>
                    <a:pt x="254" y="37"/>
                  </a:cubicBezTo>
                  <a:cubicBezTo>
                    <a:pt x="235" y="11"/>
                    <a:pt x="210" y="1"/>
                    <a:pt x="184" y="1"/>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7" name="Google Shape;2667;p32"/>
            <p:cNvSpPr/>
            <p:nvPr/>
          </p:nvSpPr>
          <p:spPr>
            <a:xfrm>
              <a:off x="220914" y="3000931"/>
              <a:ext cx="565268" cy="1044822"/>
            </a:xfrm>
            <a:custGeom>
              <a:rect b="b" l="l" r="r" t="t"/>
              <a:pathLst>
                <a:path extrusionOk="0" h="37422" w="20246">
                  <a:moveTo>
                    <a:pt x="436" y="0"/>
                  </a:moveTo>
                  <a:cubicBezTo>
                    <a:pt x="204" y="0"/>
                    <a:pt x="0" y="330"/>
                    <a:pt x="226" y="511"/>
                  </a:cubicBezTo>
                  <a:cubicBezTo>
                    <a:pt x="1997" y="1928"/>
                    <a:pt x="3496" y="3481"/>
                    <a:pt x="4504" y="5552"/>
                  </a:cubicBezTo>
                  <a:cubicBezTo>
                    <a:pt x="5594" y="7813"/>
                    <a:pt x="5648" y="10347"/>
                    <a:pt x="6547" y="12663"/>
                  </a:cubicBezTo>
                  <a:cubicBezTo>
                    <a:pt x="7011" y="13862"/>
                    <a:pt x="7556" y="15034"/>
                    <a:pt x="7964" y="16233"/>
                  </a:cubicBezTo>
                  <a:cubicBezTo>
                    <a:pt x="8346" y="17459"/>
                    <a:pt x="8700" y="18767"/>
                    <a:pt x="9027" y="20020"/>
                  </a:cubicBezTo>
                  <a:cubicBezTo>
                    <a:pt x="9708" y="22691"/>
                    <a:pt x="10389" y="25361"/>
                    <a:pt x="11071" y="28031"/>
                  </a:cubicBezTo>
                  <a:cubicBezTo>
                    <a:pt x="11806" y="30947"/>
                    <a:pt x="12542" y="33862"/>
                    <a:pt x="13387" y="36723"/>
                  </a:cubicBezTo>
                  <a:cubicBezTo>
                    <a:pt x="12460" y="36614"/>
                    <a:pt x="11507" y="36424"/>
                    <a:pt x="10607" y="36260"/>
                  </a:cubicBezTo>
                  <a:cubicBezTo>
                    <a:pt x="8918" y="35960"/>
                    <a:pt x="7283" y="35633"/>
                    <a:pt x="5648" y="35279"/>
                  </a:cubicBezTo>
                  <a:cubicBezTo>
                    <a:pt x="4068" y="34898"/>
                    <a:pt x="2460" y="34380"/>
                    <a:pt x="825" y="34216"/>
                  </a:cubicBezTo>
                  <a:cubicBezTo>
                    <a:pt x="662" y="34216"/>
                    <a:pt x="580" y="34434"/>
                    <a:pt x="744" y="34543"/>
                  </a:cubicBezTo>
                  <a:cubicBezTo>
                    <a:pt x="2351" y="35252"/>
                    <a:pt x="4204" y="35552"/>
                    <a:pt x="5921" y="35906"/>
                  </a:cubicBezTo>
                  <a:cubicBezTo>
                    <a:pt x="7746" y="36287"/>
                    <a:pt x="9545" y="36642"/>
                    <a:pt x="11370" y="36969"/>
                  </a:cubicBezTo>
                  <a:cubicBezTo>
                    <a:pt x="12694" y="37179"/>
                    <a:pt x="14051" y="37421"/>
                    <a:pt x="15402" y="37421"/>
                  </a:cubicBezTo>
                  <a:cubicBezTo>
                    <a:pt x="15803" y="37421"/>
                    <a:pt x="16203" y="37400"/>
                    <a:pt x="16602" y="37350"/>
                  </a:cubicBezTo>
                  <a:cubicBezTo>
                    <a:pt x="17883" y="37186"/>
                    <a:pt x="19354" y="36669"/>
                    <a:pt x="20144" y="35579"/>
                  </a:cubicBezTo>
                  <a:cubicBezTo>
                    <a:pt x="20246" y="35416"/>
                    <a:pt x="20105" y="35284"/>
                    <a:pt x="19947" y="35284"/>
                  </a:cubicBezTo>
                  <a:cubicBezTo>
                    <a:pt x="19894" y="35284"/>
                    <a:pt x="19838" y="35299"/>
                    <a:pt x="19790" y="35334"/>
                  </a:cubicBezTo>
                  <a:cubicBezTo>
                    <a:pt x="18618" y="36315"/>
                    <a:pt x="17147" y="36887"/>
                    <a:pt x="15594" y="36887"/>
                  </a:cubicBezTo>
                  <a:cubicBezTo>
                    <a:pt x="14967" y="36887"/>
                    <a:pt x="14340" y="36860"/>
                    <a:pt x="13741" y="36778"/>
                  </a:cubicBezTo>
                  <a:cubicBezTo>
                    <a:pt x="12597" y="31274"/>
                    <a:pt x="11098" y="25851"/>
                    <a:pt x="9708" y="20402"/>
                  </a:cubicBezTo>
                  <a:cubicBezTo>
                    <a:pt x="9408" y="19121"/>
                    <a:pt x="9082" y="17840"/>
                    <a:pt x="8700" y="16587"/>
                  </a:cubicBezTo>
                  <a:cubicBezTo>
                    <a:pt x="8319" y="15306"/>
                    <a:pt x="7746" y="14053"/>
                    <a:pt x="7229" y="12800"/>
                  </a:cubicBezTo>
                  <a:cubicBezTo>
                    <a:pt x="6302" y="10511"/>
                    <a:pt x="6220" y="7977"/>
                    <a:pt x="5240" y="5715"/>
                  </a:cubicBezTo>
                  <a:cubicBezTo>
                    <a:pt x="4259" y="3508"/>
                    <a:pt x="2651" y="1355"/>
                    <a:pt x="580" y="48"/>
                  </a:cubicBezTo>
                  <a:cubicBezTo>
                    <a:pt x="533" y="15"/>
                    <a:pt x="484" y="0"/>
                    <a:pt x="436"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8" name="Google Shape;2668;p32"/>
            <p:cNvSpPr/>
            <p:nvPr/>
          </p:nvSpPr>
          <p:spPr>
            <a:xfrm>
              <a:off x="673022" y="3377795"/>
              <a:ext cx="716790" cy="705538"/>
            </a:xfrm>
            <a:custGeom>
              <a:rect b="b" l="l" r="r" t="t"/>
              <a:pathLst>
                <a:path extrusionOk="0" h="25270" w="25673">
                  <a:moveTo>
                    <a:pt x="5488" y="0"/>
                  </a:moveTo>
                  <a:cubicBezTo>
                    <a:pt x="5374" y="0"/>
                    <a:pt x="5254" y="94"/>
                    <a:pt x="5286" y="255"/>
                  </a:cubicBezTo>
                  <a:cubicBezTo>
                    <a:pt x="5940" y="2789"/>
                    <a:pt x="7003" y="5187"/>
                    <a:pt x="8420" y="7394"/>
                  </a:cubicBezTo>
                  <a:cubicBezTo>
                    <a:pt x="9782" y="9438"/>
                    <a:pt x="11662" y="11481"/>
                    <a:pt x="13924" y="12517"/>
                  </a:cubicBezTo>
                  <a:lnTo>
                    <a:pt x="13461" y="12680"/>
                  </a:lnTo>
                  <a:cubicBezTo>
                    <a:pt x="11690" y="13280"/>
                    <a:pt x="10109" y="14342"/>
                    <a:pt x="8883" y="15759"/>
                  </a:cubicBezTo>
                  <a:cubicBezTo>
                    <a:pt x="7521" y="17285"/>
                    <a:pt x="6267" y="18920"/>
                    <a:pt x="5096" y="20637"/>
                  </a:cubicBezTo>
                  <a:cubicBezTo>
                    <a:pt x="4959" y="20827"/>
                    <a:pt x="4823" y="21045"/>
                    <a:pt x="4687" y="21263"/>
                  </a:cubicBezTo>
                  <a:cubicBezTo>
                    <a:pt x="4687" y="21236"/>
                    <a:pt x="4660" y="21236"/>
                    <a:pt x="4660" y="21236"/>
                  </a:cubicBezTo>
                  <a:cubicBezTo>
                    <a:pt x="4644" y="21228"/>
                    <a:pt x="4628" y="21225"/>
                    <a:pt x="4612" y="21225"/>
                  </a:cubicBezTo>
                  <a:cubicBezTo>
                    <a:pt x="4576" y="21225"/>
                    <a:pt x="4543" y="21244"/>
                    <a:pt x="4523" y="21263"/>
                  </a:cubicBezTo>
                  <a:cubicBezTo>
                    <a:pt x="4442" y="21372"/>
                    <a:pt x="4333" y="21481"/>
                    <a:pt x="4251" y="21563"/>
                  </a:cubicBezTo>
                  <a:cubicBezTo>
                    <a:pt x="4190" y="21644"/>
                    <a:pt x="4249" y="21739"/>
                    <a:pt x="4317" y="21739"/>
                  </a:cubicBezTo>
                  <a:cubicBezTo>
                    <a:pt x="4341" y="21739"/>
                    <a:pt x="4366" y="21728"/>
                    <a:pt x="4387" y="21699"/>
                  </a:cubicBezTo>
                  <a:lnTo>
                    <a:pt x="4442" y="21672"/>
                  </a:lnTo>
                  <a:lnTo>
                    <a:pt x="4442" y="21672"/>
                  </a:lnTo>
                  <a:cubicBezTo>
                    <a:pt x="4060" y="22299"/>
                    <a:pt x="3651" y="22898"/>
                    <a:pt x="3188" y="23443"/>
                  </a:cubicBezTo>
                  <a:cubicBezTo>
                    <a:pt x="2438" y="24274"/>
                    <a:pt x="1346" y="25052"/>
                    <a:pt x="195" y="25052"/>
                  </a:cubicBezTo>
                  <a:cubicBezTo>
                    <a:pt x="176" y="25052"/>
                    <a:pt x="156" y="25051"/>
                    <a:pt x="136" y="25051"/>
                  </a:cubicBezTo>
                  <a:cubicBezTo>
                    <a:pt x="0" y="25051"/>
                    <a:pt x="27" y="25242"/>
                    <a:pt x="136" y="25242"/>
                  </a:cubicBezTo>
                  <a:cubicBezTo>
                    <a:pt x="279" y="25260"/>
                    <a:pt x="422" y="25269"/>
                    <a:pt x="564" y="25269"/>
                  </a:cubicBezTo>
                  <a:cubicBezTo>
                    <a:pt x="1262" y="25269"/>
                    <a:pt x="1941" y="25050"/>
                    <a:pt x="2507" y="24642"/>
                  </a:cubicBezTo>
                  <a:cubicBezTo>
                    <a:pt x="3243" y="24124"/>
                    <a:pt x="3842" y="23443"/>
                    <a:pt x="4305" y="22708"/>
                  </a:cubicBezTo>
                  <a:cubicBezTo>
                    <a:pt x="4905" y="21836"/>
                    <a:pt x="5450" y="20964"/>
                    <a:pt x="6049" y="20092"/>
                  </a:cubicBezTo>
                  <a:cubicBezTo>
                    <a:pt x="6703" y="19193"/>
                    <a:pt x="7412" y="18293"/>
                    <a:pt x="8120" y="17421"/>
                  </a:cubicBezTo>
                  <a:cubicBezTo>
                    <a:pt x="8747" y="16604"/>
                    <a:pt x="9401" y="15841"/>
                    <a:pt x="10137" y="15105"/>
                  </a:cubicBezTo>
                  <a:cubicBezTo>
                    <a:pt x="10899" y="14424"/>
                    <a:pt x="11744" y="13879"/>
                    <a:pt x="12698" y="13498"/>
                  </a:cubicBezTo>
                  <a:cubicBezTo>
                    <a:pt x="14714" y="12571"/>
                    <a:pt x="16812" y="11890"/>
                    <a:pt x="18992" y="11427"/>
                  </a:cubicBezTo>
                  <a:cubicBezTo>
                    <a:pt x="21117" y="11018"/>
                    <a:pt x="23679" y="11263"/>
                    <a:pt x="25532" y="10037"/>
                  </a:cubicBezTo>
                  <a:cubicBezTo>
                    <a:pt x="25672" y="9943"/>
                    <a:pt x="25611" y="9688"/>
                    <a:pt x="25470" y="9688"/>
                  </a:cubicBezTo>
                  <a:cubicBezTo>
                    <a:pt x="25447" y="9688"/>
                    <a:pt x="25422" y="9695"/>
                    <a:pt x="25395" y="9710"/>
                  </a:cubicBezTo>
                  <a:cubicBezTo>
                    <a:pt x="24496" y="10065"/>
                    <a:pt x="23543" y="10337"/>
                    <a:pt x="22589" y="10500"/>
                  </a:cubicBezTo>
                  <a:cubicBezTo>
                    <a:pt x="21608" y="10664"/>
                    <a:pt x="20627" y="10718"/>
                    <a:pt x="19646" y="10855"/>
                  </a:cubicBezTo>
                  <a:cubicBezTo>
                    <a:pt x="17875" y="11127"/>
                    <a:pt x="16158" y="11618"/>
                    <a:pt x="14496" y="12272"/>
                  </a:cubicBezTo>
                  <a:lnTo>
                    <a:pt x="14442" y="12272"/>
                  </a:lnTo>
                  <a:cubicBezTo>
                    <a:pt x="14360" y="12272"/>
                    <a:pt x="14305" y="12272"/>
                    <a:pt x="14224" y="12244"/>
                  </a:cubicBezTo>
                  <a:cubicBezTo>
                    <a:pt x="14196" y="12190"/>
                    <a:pt x="14169" y="12163"/>
                    <a:pt x="14142" y="12135"/>
                  </a:cubicBezTo>
                  <a:cubicBezTo>
                    <a:pt x="13107" y="11454"/>
                    <a:pt x="12126" y="10691"/>
                    <a:pt x="11199" y="9847"/>
                  </a:cubicBezTo>
                  <a:cubicBezTo>
                    <a:pt x="10300" y="8975"/>
                    <a:pt x="9483" y="7994"/>
                    <a:pt x="8801" y="6958"/>
                  </a:cubicBezTo>
                  <a:cubicBezTo>
                    <a:pt x="7412" y="4860"/>
                    <a:pt x="6376" y="2544"/>
                    <a:pt x="5668" y="146"/>
                  </a:cubicBezTo>
                  <a:cubicBezTo>
                    <a:pt x="5645" y="46"/>
                    <a:pt x="5568" y="0"/>
                    <a:pt x="5488"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9" name="Google Shape;2669;p32"/>
            <p:cNvSpPr/>
            <p:nvPr/>
          </p:nvSpPr>
          <p:spPr>
            <a:xfrm>
              <a:off x="1161566" y="3698233"/>
              <a:ext cx="570266" cy="246003"/>
            </a:xfrm>
            <a:custGeom>
              <a:rect b="b" l="l" r="r" t="t"/>
              <a:pathLst>
                <a:path extrusionOk="0" h="8811" w="20425">
                  <a:moveTo>
                    <a:pt x="20269" y="1"/>
                  </a:moveTo>
                  <a:cubicBezTo>
                    <a:pt x="20260" y="1"/>
                    <a:pt x="20250" y="2"/>
                    <a:pt x="20241" y="4"/>
                  </a:cubicBezTo>
                  <a:cubicBezTo>
                    <a:pt x="19669" y="168"/>
                    <a:pt x="19124" y="440"/>
                    <a:pt x="18551" y="604"/>
                  </a:cubicBezTo>
                  <a:cubicBezTo>
                    <a:pt x="17952" y="740"/>
                    <a:pt x="17352" y="767"/>
                    <a:pt x="16753" y="876"/>
                  </a:cubicBezTo>
                  <a:cubicBezTo>
                    <a:pt x="16671" y="904"/>
                    <a:pt x="16671" y="1013"/>
                    <a:pt x="16753" y="1040"/>
                  </a:cubicBezTo>
                  <a:cubicBezTo>
                    <a:pt x="16998" y="1076"/>
                    <a:pt x="17243" y="1094"/>
                    <a:pt x="17487" y="1094"/>
                  </a:cubicBezTo>
                  <a:cubicBezTo>
                    <a:pt x="17973" y="1094"/>
                    <a:pt x="18451" y="1022"/>
                    <a:pt x="18906" y="876"/>
                  </a:cubicBezTo>
                  <a:lnTo>
                    <a:pt x="18906" y="876"/>
                  </a:lnTo>
                  <a:cubicBezTo>
                    <a:pt x="17952" y="1994"/>
                    <a:pt x="16644" y="2593"/>
                    <a:pt x="15254" y="3083"/>
                  </a:cubicBezTo>
                  <a:cubicBezTo>
                    <a:pt x="13429" y="3737"/>
                    <a:pt x="11630" y="4582"/>
                    <a:pt x="9723" y="4936"/>
                  </a:cubicBezTo>
                  <a:cubicBezTo>
                    <a:pt x="8006" y="5291"/>
                    <a:pt x="6263" y="5291"/>
                    <a:pt x="4600" y="5754"/>
                  </a:cubicBezTo>
                  <a:cubicBezTo>
                    <a:pt x="3865" y="5972"/>
                    <a:pt x="3156" y="6271"/>
                    <a:pt x="2502" y="6707"/>
                  </a:cubicBezTo>
                  <a:lnTo>
                    <a:pt x="2475" y="6707"/>
                  </a:lnTo>
                  <a:cubicBezTo>
                    <a:pt x="1521" y="6871"/>
                    <a:pt x="649" y="7389"/>
                    <a:pt x="23" y="8179"/>
                  </a:cubicBezTo>
                  <a:cubicBezTo>
                    <a:pt x="1" y="8201"/>
                    <a:pt x="32" y="8241"/>
                    <a:pt x="74" y="8241"/>
                  </a:cubicBezTo>
                  <a:cubicBezTo>
                    <a:pt x="84" y="8241"/>
                    <a:pt x="94" y="8238"/>
                    <a:pt x="104" y="8233"/>
                  </a:cubicBezTo>
                  <a:cubicBezTo>
                    <a:pt x="486" y="7988"/>
                    <a:pt x="867" y="7688"/>
                    <a:pt x="1249" y="7470"/>
                  </a:cubicBezTo>
                  <a:cubicBezTo>
                    <a:pt x="1467" y="7361"/>
                    <a:pt x="1658" y="7252"/>
                    <a:pt x="1876" y="7171"/>
                  </a:cubicBezTo>
                  <a:lnTo>
                    <a:pt x="1876" y="7171"/>
                  </a:lnTo>
                  <a:cubicBezTo>
                    <a:pt x="1358" y="7607"/>
                    <a:pt x="895" y="8070"/>
                    <a:pt x="459" y="8588"/>
                  </a:cubicBezTo>
                  <a:cubicBezTo>
                    <a:pt x="373" y="8674"/>
                    <a:pt x="457" y="8811"/>
                    <a:pt x="563" y="8811"/>
                  </a:cubicBezTo>
                  <a:cubicBezTo>
                    <a:pt x="591" y="8811"/>
                    <a:pt x="621" y="8801"/>
                    <a:pt x="649" y="8778"/>
                  </a:cubicBezTo>
                  <a:cubicBezTo>
                    <a:pt x="1412" y="8124"/>
                    <a:pt x="2094" y="7361"/>
                    <a:pt x="2966" y="6844"/>
                  </a:cubicBezTo>
                  <a:cubicBezTo>
                    <a:pt x="3756" y="6408"/>
                    <a:pt x="4600" y="6108"/>
                    <a:pt x="5500" y="5944"/>
                  </a:cubicBezTo>
                  <a:cubicBezTo>
                    <a:pt x="7271" y="5590"/>
                    <a:pt x="9096" y="5590"/>
                    <a:pt x="10867" y="5073"/>
                  </a:cubicBezTo>
                  <a:cubicBezTo>
                    <a:pt x="12693" y="4528"/>
                    <a:pt x="14519" y="3874"/>
                    <a:pt x="16290" y="3111"/>
                  </a:cubicBezTo>
                  <a:cubicBezTo>
                    <a:pt x="17461" y="2593"/>
                    <a:pt x="18742" y="1912"/>
                    <a:pt x="19342" y="740"/>
                  </a:cubicBezTo>
                  <a:cubicBezTo>
                    <a:pt x="19696" y="604"/>
                    <a:pt x="20023" y="413"/>
                    <a:pt x="20350" y="168"/>
                  </a:cubicBezTo>
                  <a:cubicBezTo>
                    <a:pt x="20424" y="118"/>
                    <a:pt x="20363" y="1"/>
                    <a:pt x="20269" y="1"/>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0" name="Google Shape;2670;p32"/>
            <p:cNvSpPr/>
            <p:nvPr/>
          </p:nvSpPr>
          <p:spPr>
            <a:xfrm>
              <a:off x="1127197" y="3758568"/>
              <a:ext cx="21331" cy="58381"/>
            </a:xfrm>
            <a:custGeom>
              <a:rect b="b" l="l" r="r" t="t"/>
              <a:pathLst>
                <a:path extrusionOk="0" h="2091" w="764">
                  <a:moveTo>
                    <a:pt x="701" y="1"/>
                  </a:moveTo>
                  <a:cubicBezTo>
                    <a:pt x="686" y="1"/>
                    <a:pt x="670" y="7"/>
                    <a:pt x="654" y="23"/>
                  </a:cubicBezTo>
                  <a:cubicBezTo>
                    <a:pt x="164" y="568"/>
                    <a:pt x="0" y="1304"/>
                    <a:pt x="191" y="2012"/>
                  </a:cubicBezTo>
                  <a:cubicBezTo>
                    <a:pt x="217" y="2064"/>
                    <a:pt x="267" y="2091"/>
                    <a:pt x="312" y="2091"/>
                  </a:cubicBezTo>
                  <a:cubicBezTo>
                    <a:pt x="363" y="2091"/>
                    <a:pt x="409" y="2057"/>
                    <a:pt x="409" y="1985"/>
                  </a:cubicBezTo>
                  <a:cubicBezTo>
                    <a:pt x="355" y="1685"/>
                    <a:pt x="355" y="1358"/>
                    <a:pt x="382" y="1059"/>
                  </a:cubicBezTo>
                  <a:cubicBezTo>
                    <a:pt x="464" y="704"/>
                    <a:pt x="573" y="377"/>
                    <a:pt x="763" y="78"/>
                  </a:cubicBezTo>
                  <a:cubicBezTo>
                    <a:pt x="763" y="39"/>
                    <a:pt x="736" y="1"/>
                    <a:pt x="701" y="1"/>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1" name="Google Shape;2671;p32"/>
            <p:cNvSpPr/>
            <p:nvPr/>
          </p:nvSpPr>
          <p:spPr>
            <a:xfrm>
              <a:off x="1146210" y="3764878"/>
              <a:ext cx="17255" cy="34872"/>
            </a:xfrm>
            <a:custGeom>
              <a:rect b="b" l="l" r="r" t="t"/>
              <a:pathLst>
                <a:path extrusionOk="0" h="1249" w="618">
                  <a:moveTo>
                    <a:pt x="493" y="1"/>
                  </a:moveTo>
                  <a:cubicBezTo>
                    <a:pt x="476" y="1"/>
                    <a:pt x="456" y="5"/>
                    <a:pt x="436" y="15"/>
                  </a:cubicBezTo>
                  <a:cubicBezTo>
                    <a:pt x="219" y="124"/>
                    <a:pt x="55" y="369"/>
                    <a:pt x="28" y="615"/>
                  </a:cubicBezTo>
                  <a:cubicBezTo>
                    <a:pt x="1" y="833"/>
                    <a:pt x="28" y="1160"/>
                    <a:pt x="273" y="1241"/>
                  </a:cubicBezTo>
                  <a:cubicBezTo>
                    <a:pt x="287" y="1246"/>
                    <a:pt x="301" y="1248"/>
                    <a:pt x="314" y="1248"/>
                  </a:cubicBezTo>
                  <a:cubicBezTo>
                    <a:pt x="372" y="1248"/>
                    <a:pt x="409" y="1200"/>
                    <a:pt x="409" y="1132"/>
                  </a:cubicBezTo>
                  <a:cubicBezTo>
                    <a:pt x="436" y="969"/>
                    <a:pt x="327" y="833"/>
                    <a:pt x="327" y="669"/>
                  </a:cubicBezTo>
                  <a:cubicBezTo>
                    <a:pt x="355" y="478"/>
                    <a:pt x="436" y="288"/>
                    <a:pt x="573" y="179"/>
                  </a:cubicBezTo>
                  <a:cubicBezTo>
                    <a:pt x="617" y="90"/>
                    <a:pt x="571" y="1"/>
                    <a:pt x="493" y="1"/>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2" name="Google Shape;2672;p32"/>
            <p:cNvSpPr/>
            <p:nvPr/>
          </p:nvSpPr>
          <p:spPr>
            <a:xfrm>
              <a:off x="1437583" y="3677572"/>
              <a:ext cx="44002" cy="92722"/>
            </a:xfrm>
            <a:custGeom>
              <a:rect b="b" l="l" r="r" t="t"/>
              <a:pathLst>
                <a:path extrusionOk="0" h="3321" w="1576">
                  <a:moveTo>
                    <a:pt x="332" y="1"/>
                  </a:moveTo>
                  <a:cubicBezTo>
                    <a:pt x="282" y="1"/>
                    <a:pt x="231" y="29"/>
                    <a:pt x="218" y="90"/>
                  </a:cubicBezTo>
                  <a:cubicBezTo>
                    <a:pt x="1" y="1126"/>
                    <a:pt x="327" y="2897"/>
                    <a:pt x="1445" y="3306"/>
                  </a:cubicBezTo>
                  <a:cubicBezTo>
                    <a:pt x="1460" y="3316"/>
                    <a:pt x="1475" y="3321"/>
                    <a:pt x="1488" y="3321"/>
                  </a:cubicBezTo>
                  <a:cubicBezTo>
                    <a:pt x="1544" y="3321"/>
                    <a:pt x="1576" y="3241"/>
                    <a:pt x="1554" y="3197"/>
                  </a:cubicBezTo>
                  <a:cubicBezTo>
                    <a:pt x="1281" y="2706"/>
                    <a:pt x="872" y="2379"/>
                    <a:pt x="654" y="1834"/>
                  </a:cubicBezTo>
                  <a:cubicBezTo>
                    <a:pt x="464" y="1289"/>
                    <a:pt x="382" y="690"/>
                    <a:pt x="436" y="118"/>
                  </a:cubicBezTo>
                  <a:cubicBezTo>
                    <a:pt x="451" y="43"/>
                    <a:pt x="392" y="1"/>
                    <a:pt x="332" y="1"/>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3" name="Google Shape;2673;p32"/>
            <p:cNvSpPr/>
            <p:nvPr/>
          </p:nvSpPr>
          <p:spPr>
            <a:xfrm>
              <a:off x="1458133" y="3678493"/>
              <a:ext cx="22587" cy="63909"/>
            </a:xfrm>
            <a:custGeom>
              <a:rect b="b" l="l" r="r" t="t"/>
              <a:pathLst>
                <a:path extrusionOk="0" h="2289" w="809">
                  <a:moveTo>
                    <a:pt x="322" y="0"/>
                  </a:moveTo>
                  <a:cubicBezTo>
                    <a:pt x="301" y="0"/>
                    <a:pt x="283" y="9"/>
                    <a:pt x="273" y="30"/>
                  </a:cubicBezTo>
                  <a:cubicBezTo>
                    <a:pt x="0" y="630"/>
                    <a:pt x="218" y="1720"/>
                    <a:pt x="572" y="2237"/>
                  </a:cubicBezTo>
                  <a:cubicBezTo>
                    <a:pt x="600" y="2274"/>
                    <a:pt x="636" y="2289"/>
                    <a:pt x="671" y="2289"/>
                  </a:cubicBezTo>
                  <a:cubicBezTo>
                    <a:pt x="742" y="2289"/>
                    <a:pt x="809" y="2228"/>
                    <a:pt x="790" y="2156"/>
                  </a:cubicBezTo>
                  <a:cubicBezTo>
                    <a:pt x="736" y="1801"/>
                    <a:pt x="600" y="1474"/>
                    <a:pt x="545" y="1093"/>
                  </a:cubicBezTo>
                  <a:cubicBezTo>
                    <a:pt x="518" y="739"/>
                    <a:pt x="491" y="412"/>
                    <a:pt x="409" y="57"/>
                  </a:cubicBezTo>
                  <a:cubicBezTo>
                    <a:pt x="392" y="24"/>
                    <a:pt x="354" y="0"/>
                    <a:pt x="322"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4" name="Google Shape;2674;p32"/>
            <p:cNvSpPr/>
            <p:nvPr/>
          </p:nvSpPr>
          <p:spPr>
            <a:xfrm>
              <a:off x="1570706" y="3650350"/>
              <a:ext cx="20577" cy="54723"/>
            </a:xfrm>
            <a:custGeom>
              <a:rect b="b" l="l" r="r" t="t"/>
              <a:pathLst>
                <a:path extrusionOk="0" h="1960" w="737">
                  <a:moveTo>
                    <a:pt x="26" y="0"/>
                  </a:moveTo>
                  <a:cubicBezTo>
                    <a:pt x="11" y="0"/>
                    <a:pt x="1" y="24"/>
                    <a:pt x="1" y="57"/>
                  </a:cubicBezTo>
                  <a:cubicBezTo>
                    <a:pt x="83" y="384"/>
                    <a:pt x="164" y="711"/>
                    <a:pt x="301" y="1038"/>
                  </a:cubicBezTo>
                  <a:cubicBezTo>
                    <a:pt x="410" y="1338"/>
                    <a:pt x="491" y="1638"/>
                    <a:pt x="600" y="1937"/>
                  </a:cubicBezTo>
                  <a:cubicBezTo>
                    <a:pt x="608" y="1953"/>
                    <a:pt x="623" y="1960"/>
                    <a:pt x="641" y="1960"/>
                  </a:cubicBezTo>
                  <a:cubicBezTo>
                    <a:pt x="682" y="1960"/>
                    <a:pt x="737" y="1921"/>
                    <a:pt x="737" y="1883"/>
                  </a:cubicBezTo>
                  <a:cubicBezTo>
                    <a:pt x="628" y="1556"/>
                    <a:pt x="491" y="1202"/>
                    <a:pt x="382" y="875"/>
                  </a:cubicBezTo>
                  <a:cubicBezTo>
                    <a:pt x="301" y="575"/>
                    <a:pt x="192" y="303"/>
                    <a:pt x="55" y="30"/>
                  </a:cubicBezTo>
                  <a:cubicBezTo>
                    <a:pt x="45" y="9"/>
                    <a:pt x="35" y="0"/>
                    <a:pt x="26"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5" name="Google Shape;2675;p32"/>
            <p:cNvSpPr/>
            <p:nvPr/>
          </p:nvSpPr>
          <p:spPr>
            <a:xfrm>
              <a:off x="1647542" y="3693654"/>
              <a:ext cx="35626" cy="13094"/>
            </a:xfrm>
            <a:custGeom>
              <a:rect b="b" l="l" r="r" t="t"/>
              <a:pathLst>
                <a:path extrusionOk="0" h="469" w="1276">
                  <a:moveTo>
                    <a:pt x="1190" y="1"/>
                  </a:moveTo>
                  <a:cubicBezTo>
                    <a:pt x="1185" y="1"/>
                    <a:pt x="1179" y="2"/>
                    <a:pt x="1173" y="5"/>
                  </a:cubicBezTo>
                  <a:cubicBezTo>
                    <a:pt x="982" y="32"/>
                    <a:pt x="818" y="114"/>
                    <a:pt x="628" y="168"/>
                  </a:cubicBezTo>
                  <a:cubicBezTo>
                    <a:pt x="437" y="223"/>
                    <a:pt x="246" y="277"/>
                    <a:pt x="55" y="332"/>
                  </a:cubicBezTo>
                  <a:cubicBezTo>
                    <a:pt x="1" y="359"/>
                    <a:pt x="1" y="468"/>
                    <a:pt x="55" y="468"/>
                  </a:cubicBezTo>
                  <a:cubicBezTo>
                    <a:pt x="273" y="441"/>
                    <a:pt x="464" y="414"/>
                    <a:pt x="655" y="332"/>
                  </a:cubicBezTo>
                  <a:cubicBezTo>
                    <a:pt x="873" y="305"/>
                    <a:pt x="1036" y="223"/>
                    <a:pt x="1227" y="114"/>
                  </a:cubicBezTo>
                  <a:cubicBezTo>
                    <a:pt x="1276" y="90"/>
                    <a:pt x="1238" y="1"/>
                    <a:pt x="1190" y="1"/>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6" name="Google Shape;2676;p32"/>
            <p:cNvSpPr/>
            <p:nvPr/>
          </p:nvSpPr>
          <p:spPr>
            <a:xfrm>
              <a:off x="1693191" y="3679806"/>
              <a:ext cx="12201" cy="16920"/>
            </a:xfrm>
            <a:custGeom>
              <a:rect b="b" l="l" r="r" t="t"/>
              <a:pathLst>
                <a:path extrusionOk="0" h="606" w="437">
                  <a:moveTo>
                    <a:pt x="368" y="0"/>
                  </a:moveTo>
                  <a:cubicBezTo>
                    <a:pt x="355" y="0"/>
                    <a:pt x="341" y="4"/>
                    <a:pt x="328" y="10"/>
                  </a:cubicBezTo>
                  <a:cubicBezTo>
                    <a:pt x="219" y="38"/>
                    <a:pt x="192" y="174"/>
                    <a:pt x="137" y="256"/>
                  </a:cubicBezTo>
                  <a:cubicBezTo>
                    <a:pt x="83" y="337"/>
                    <a:pt x="28" y="419"/>
                    <a:pt x="1" y="528"/>
                  </a:cubicBezTo>
                  <a:cubicBezTo>
                    <a:pt x="1" y="567"/>
                    <a:pt x="28" y="605"/>
                    <a:pt x="63" y="605"/>
                  </a:cubicBezTo>
                  <a:cubicBezTo>
                    <a:pt x="78" y="605"/>
                    <a:pt x="94" y="599"/>
                    <a:pt x="110" y="583"/>
                  </a:cubicBezTo>
                  <a:cubicBezTo>
                    <a:pt x="192" y="501"/>
                    <a:pt x="246" y="446"/>
                    <a:pt x="301" y="337"/>
                  </a:cubicBezTo>
                  <a:cubicBezTo>
                    <a:pt x="382" y="283"/>
                    <a:pt x="437" y="174"/>
                    <a:pt x="437" y="92"/>
                  </a:cubicBezTo>
                  <a:cubicBezTo>
                    <a:pt x="437" y="31"/>
                    <a:pt x="406" y="0"/>
                    <a:pt x="368"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7" name="Google Shape;2677;p32"/>
            <p:cNvSpPr/>
            <p:nvPr/>
          </p:nvSpPr>
          <p:spPr>
            <a:xfrm>
              <a:off x="1706900" y="3671904"/>
              <a:ext cx="13709" cy="22113"/>
            </a:xfrm>
            <a:custGeom>
              <a:rect b="b" l="l" r="r" t="t"/>
              <a:pathLst>
                <a:path extrusionOk="0" h="792" w="491">
                  <a:moveTo>
                    <a:pt x="300" y="1"/>
                  </a:moveTo>
                  <a:cubicBezTo>
                    <a:pt x="280" y="1"/>
                    <a:pt x="259" y="7"/>
                    <a:pt x="246" y="21"/>
                  </a:cubicBezTo>
                  <a:cubicBezTo>
                    <a:pt x="164" y="103"/>
                    <a:pt x="191" y="239"/>
                    <a:pt x="164" y="348"/>
                  </a:cubicBezTo>
                  <a:cubicBezTo>
                    <a:pt x="137" y="484"/>
                    <a:pt x="82" y="620"/>
                    <a:pt x="0" y="729"/>
                  </a:cubicBezTo>
                  <a:cubicBezTo>
                    <a:pt x="0" y="751"/>
                    <a:pt x="36" y="791"/>
                    <a:pt x="64" y="791"/>
                  </a:cubicBezTo>
                  <a:cubicBezTo>
                    <a:pt x="71" y="791"/>
                    <a:pt x="77" y="789"/>
                    <a:pt x="82" y="784"/>
                  </a:cubicBezTo>
                  <a:cubicBezTo>
                    <a:pt x="218" y="702"/>
                    <a:pt x="300" y="566"/>
                    <a:pt x="355" y="430"/>
                  </a:cubicBezTo>
                  <a:cubicBezTo>
                    <a:pt x="409" y="321"/>
                    <a:pt x="491" y="130"/>
                    <a:pt x="355" y="21"/>
                  </a:cubicBezTo>
                  <a:cubicBezTo>
                    <a:pt x="341" y="7"/>
                    <a:pt x="320" y="1"/>
                    <a:pt x="300" y="1"/>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8" name="Google Shape;2678;p32"/>
            <p:cNvSpPr/>
            <p:nvPr/>
          </p:nvSpPr>
          <p:spPr>
            <a:xfrm>
              <a:off x="1725913" y="3662021"/>
              <a:ext cx="12955" cy="22950"/>
            </a:xfrm>
            <a:custGeom>
              <a:rect b="b" l="l" r="r" t="t"/>
              <a:pathLst>
                <a:path extrusionOk="0" h="822" w="464">
                  <a:moveTo>
                    <a:pt x="300" y="0"/>
                  </a:moveTo>
                  <a:cubicBezTo>
                    <a:pt x="280" y="0"/>
                    <a:pt x="259" y="7"/>
                    <a:pt x="246" y="21"/>
                  </a:cubicBezTo>
                  <a:cubicBezTo>
                    <a:pt x="164" y="130"/>
                    <a:pt x="191" y="239"/>
                    <a:pt x="164" y="375"/>
                  </a:cubicBezTo>
                  <a:cubicBezTo>
                    <a:pt x="137" y="511"/>
                    <a:pt x="82" y="620"/>
                    <a:pt x="1" y="756"/>
                  </a:cubicBezTo>
                  <a:cubicBezTo>
                    <a:pt x="1" y="796"/>
                    <a:pt x="30" y="822"/>
                    <a:pt x="67" y="822"/>
                  </a:cubicBezTo>
                  <a:cubicBezTo>
                    <a:pt x="80" y="822"/>
                    <a:pt x="95" y="818"/>
                    <a:pt x="110" y="811"/>
                  </a:cubicBezTo>
                  <a:cubicBezTo>
                    <a:pt x="218" y="702"/>
                    <a:pt x="300" y="566"/>
                    <a:pt x="355" y="429"/>
                  </a:cubicBezTo>
                  <a:cubicBezTo>
                    <a:pt x="409" y="320"/>
                    <a:pt x="464" y="130"/>
                    <a:pt x="355" y="21"/>
                  </a:cubicBezTo>
                  <a:cubicBezTo>
                    <a:pt x="341" y="7"/>
                    <a:pt x="321" y="0"/>
                    <a:pt x="300"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9" name="Google Shape;2679;p32"/>
            <p:cNvSpPr/>
            <p:nvPr/>
          </p:nvSpPr>
          <p:spPr>
            <a:xfrm>
              <a:off x="851515" y="4083696"/>
              <a:ext cx="31410" cy="23313"/>
            </a:xfrm>
            <a:custGeom>
              <a:rect b="b" l="l" r="r" t="t"/>
              <a:pathLst>
                <a:path extrusionOk="0" h="835" w="1125">
                  <a:moveTo>
                    <a:pt x="149" y="0"/>
                  </a:moveTo>
                  <a:cubicBezTo>
                    <a:pt x="63" y="0"/>
                    <a:pt x="1" y="104"/>
                    <a:pt x="92" y="149"/>
                  </a:cubicBezTo>
                  <a:lnTo>
                    <a:pt x="555" y="531"/>
                  </a:lnTo>
                  <a:cubicBezTo>
                    <a:pt x="692" y="667"/>
                    <a:pt x="828" y="749"/>
                    <a:pt x="991" y="831"/>
                  </a:cubicBezTo>
                  <a:cubicBezTo>
                    <a:pt x="1000" y="834"/>
                    <a:pt x="1009" y="835"/>
                    <a:pt x="1017" y="835"/>
                  </a:cubicBezTo>
                  <a:cubicBezTo>
                    <a:pt x="1084" y="835"/>
                    <a:pt x="1125" y="743"/>
                    <a:pt x="1100" y="694"/>
                  </a:cubicBezTo>
                  <a:cubicBezTo>
                    <a:pt x="991" y="558"/>
                    <a:pt x="855" y="449"/>
                    <a:pt x="692" y="340"/>
                  </a:cubicBezTo>
                  <a:cubicBezTo>
                    <a:pt x="528" y="231"/>
                    <a:pt x="365" y="122"/>
                    <a:pt x="201" y="13"/>
                  </a:cubicBezTo>
                  <a:cubicBezTo>
                    <a:pt x="184" y="4"/>
                    <a:pt x="166" y="0"/>
                    <a:pt x="149"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0" name="Google Shape;2680;p32"/>
            <p:cNvSpPr/>
            <p:nvPr/>
          </p:nvSpPr>
          <p:spPr>
            <a:xfrm>
              <a:off x="874605" y="4075767"/>
              <a:ext cx="25156" cy="10135"/>
            </a:xfrm>
            <a:custGeom>
              <a:rect b="b" l="l" r="r" t="t"/>
              <a:pathLst>
                <a:path extrusionOk="0" h="363" w="901">
                  <a:moveTo>
                    <a:pt x="151" y="0"/>
                  </a:moveTo>
                  <a:cubicBezTo>
                    <a:pt x="107" y="0"/>
                    <a:pt x="65" y="6"/>
                    <a:pt x="28" y="25"/>
                  </a:cubicBezTo>
                  <a:cubicBezTo>
                    <a:pt x="1" y="52"/>
                    <a:pt x="1" y="79"/>
                    <a:pt x="1" y="106"/>
                  </a:cubicBezTo>
                  <a:cubicBezTo>
                    <a:pt x="28" y="243"/>
                    <a:pt x="219" y="297"/>
                    <a:pt x="355" y="324"/>
                  </a:cubicBezTo>
                  <a:cubicBezTo>
                    <a:pt x="416" y="349"/>
                    <a:pt x="489" y="362"/>
                    <a:pt x="562" y="362"/>
                  </a:cubicBezTo>
                  <a:cubicBezTo>
                    <a:pt x="652" y="362"/>
                    <a:pt x="743" y="342"/>
                    <a:pt x="818" y="297"/>
                  </a:cubicBezTo>
                  <a:cubicBezTo>
                    <a:pt x="900" y="270"/>
                    <a:pt x="900" y="161"/>
                    <a:pt x="818" y="134"/>
                  </a:cubicBezTo>
                  <a:cubicBezTo>
                    <a:pt x="682" y="79"/>
                    <a:pt x="546" y="52"/>
                    <a:pt x="410" y="25"/>
                  </a:cubicBezTo>
                  <a:cubicBezTo>
                    <a:pt x="337" y="25"/>
                    <a:pt x="240" y="0"/>
                    <a:pt x="151"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1" name="Google Shape;2681;p32"/>
            <p:cNvSpPr/>
            <p:nvPr/>
          </p:nvSpPr>
          <p:spPr>
            <a:xfrm>
              <a:off x="899398" y="4000634"/>
              <a:ext cx="87501" cy="70051"/>
            </a:xfrm>
            <a:custGeom>
              <a:rect b="b" l="l" r="r" t="t"/>
              <a:pathLst>
                <a:path extrusionOk="0" h="2509" w="3134">
                  <a:moveTo>
                    <a:pt x="2987" y="1"/>
                  </a:moveTo>
                  <a:cubicBezTo>
                    <a:pt x="2966" y="1"/>
                    <a:pt x="2946" y="6"/>
                    <a:pt x="2928" y="18"/>
                  </a:cubicBezTo>
                  <a:cubicBezTo>
                    <a:pt x="2519" y="427"/>
                    <a:pt x="2138" y="890"/>
                    <a:pt x="1674" y="1271"/>
                  </a:cubicBezTo>
                  <a:cubicBezTo>
                    <a:pt x="1157" y="1653"/>
                    <a:pt x="639" y="2007"/>
                    <a:pt x="94" y="2334"/>
                  </a:cubicBezTo>
                  <a:cubicBezTo>
                    <a:pt x="0" y="2381"/>
                    <a:pt x="68" y="2509"/>
                    <a:pt x="140" y="2509"/>
                  </a:cubicBezTo>
                  <a:cubicBezTo>
                    <a:pt x="152" y="2509"/>
                    <a:pt x="164" y="2505"/>
                    <a:pt x="176" y="2498"/>
                  </a:cubicBezTo>
                  <a:cubicBezTo>
                    <a:pt x="1347" y="2007"/>
                    <a:pt x="2355" y="1190"/>
                    <a:pt x="3091" y="154"/>
                  </a:cubicBezTo>
                  <a:cubicBezTo>
                    <a:pt x="3134" y="69"/>
                    <a:pt x="3060" y="1"/>
                    <a:pt x="2987" y="1"/>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2" name="Google Shape;2682;p32"/>
            <p:cNvSpPr/>
            <p:nvPr/>
          </p:nvSpPr>
          <p:spPr>
            <a:xfrm>
              <a:off x="1399556" y="3501564"/>
              <a:ext cx="690545" cy="219730"/>
            </a:xfrm>
            <a:custGeom>
              <a:rect b="b" l="l" r="r" t="t"/>
              <a:pathLst>
                <a:path extrusionOk="0" h="7870" w="24733">
                  <a:moveTo>
                    <a:pt x="22471" y="1"/>
                  </a:moveTo>
                  <a:cubicBezTo>
                    <a:pt x="21771" y="1"/>
                    <a:pt x="21055" y="148"/>
                    <a:pt x="20409" y="345"/>
                  </a:cubicBezTo>
                  <a:cubicBezTo>
                    <a:pt x="19046" y="754"/>
                    <a:pt x="17793" y="1517"/>
                    <a:pt x="16812" y="2580"/>
                  </a:cubicBezTo>
                  <a:cubicBezTo>
                    <a:pt x="15314" y="2988"/>
                    <a:pt x="13706" y="3615"/>
                    <a:pt x="12561" y="4705"/>
                  </a:cubicBezTo>
                  <a:cubicBezTo>
                    <a:pt x="12534" y="4678"/>
                    <a:pt x="12507" y="4623"/>
                    <a:pt x="12480" y="4596"/>
                  </a:cubicBezTo>
                  <a:cubicBezTo>
                    <a:pt x="11771" y="3615"/>
                    <a:pt x="10436" y="3397"/>
                    <a:pt x="9319" y="3397"/>
                  </a:cubicBezTo>
                  <a:cubicBezTo>
                    <a:pt x="7766" y="3424"/>
                    <a:pt x="6240" y="3615"/>
                    <a:pt x="4714" y="3969"/>
                  </a:cubicBezTo>
                  <a:cubicBezTo>
                    <a:pt x="3161" y="4269"/>
                    <a:pt x="1608" y="4732"/>
                    <a:pt x="109" y="5305"/>
                  </a:cubicBezTo>
                  <a:cubicBezTo>
                    <a:pt x="0" y="5359"/>
                    <a:pt x="82" y="5523"/>
                    <a:pt x="191" y="5523"/>
                  </a:cubicBezTo>
                  <a:cubicBezTo>
                    <a:pt x="1444" y="5277"/>
                    <a:pt x="2670" y="4869"/>
                    <a:pt x="3897" y="4569"/>
                  </a:cubicBezTo>
                  <a:cubicBezTo>
                    <a:pt x="5177" y="4242"/>
                    <a:pt x="6485" y="3997"/>
                    <a:pt x="7793" y="3888"/>
                  </a:cubicBezTo>
                  <a:cubicBezTo>
                    <a:pt x="8222" y="3826"/>
                    <a:pt x="8667" y="3796"/>
                    <a:pt x="9104" y="3796"/>
                  </a:cubicBezTo>
                  <a:cubicBezTo>
                    <a:pt x="9249" y="3796"/>
                    <a:pt x="9394" y="3799"/>
                    <a:pt x="9537" y="3806"/>
                  </a:cubicBezTo>
                  <a:cubicBezTo>
                    <a:pt x="9210" y="3915"/>
                    <a:pt x="8883" y="4078"/>
                    <a:pt x="8556" y="4187"/>
                  </a:cubicBezTo>
                  <a:cubicBezTo>
                    <a:pt x="7875" y="4433"/>
                    <a:pt x="7194" y="4596"/>
                    <a:pt x="6485" y="4760"/>
                  </a:cubicBezTo>
                  <a:cubicBezTo>
                    <a:pt x="6431" y="4760"/>
                    <a:pt x="6403" y="4841"/>
                    <a:pt x="6403" y="4896"/>
                  </a:cubicBezTo>
                  <a:cubicBezTo>
                    <a:pt x="6349" y="4950"/>
                    <a:pt x="6349" y="5005"/>
                    <a:pt x="6376" y="5059"/>
                  </a:cubicBezTo>
                  <a:cubicBezTo>
                    <a:pt x="6594" y="5550"/>
                    <a:pt x="6785" y="6067"/>
                    <a:pt x="6948" y="6585"/>
                  </a:cubicBezTo>
                  <a:cubicBezTo>
                    <a:pt x="7057" y="6994"/>
                    <a:pt x="7194" y="7403"/>
                    <a:pt x="7357" y="7811"/>
                  </a:cubicBezTo>
                  <a:cubicBezTo>
                    <a:pt x="7387" y="7851"/>
                    <a:pt x="7428" y="7869"/>
                    <a:pt x="7468" y="7869"/>
                  </a:cubicBezTo>
                  <a:cubicBezTo>
                    <a:pt x="7537" y="7869"/>
                    <a:pt x="7602" y="7816"/>
                    <a:pt x="7602" y="7730"/>
                  </a:cubicBezTo>
                  <a:cubicBezTo>
                    <a:pt x="7575" y="7239"/>
                    <a:pt x="7466" y="6749"/>
                    <a:pt x="7248" y="6285"/>
                  </a:cubicBezTo>
                  <a:cubicBezTo>
                    <a:pt x="7085" y="5849"/>
                    <a:pt x="6867" y="5414"/>
                    <a:pt x="6649" y="5005"/>
                  </a:cubicBezTo>
                  <a:cubicBezTo>
                    <a:pt x="6812" y="5005"/>
                    <a:pt x="7003" y="4978"/>
                    <a:pt x="7166" y="4950"/>
                  </a:cubicBezTo>
                  <a:cubicBezTo>
                    <a:pt x="7166" y="4978"/>
                    <a:pt x="7166" y="5032"/>
                    <a:pt x="7166" y="5032"/>
                  </a:cubicBezTo>
                  <a:cubicBezTo>
                    <a:pt x="7412" y="5386"/>
                    <a:pt x="7602" y="5768"/>
                    <a:pt x="7684" y="6176"/>
                  </a:cubicBezTo>
                  <a:cubicBezTo>
                    <a:pt x="7739" y="6585"/>
                    <a:pt x="7739" y="6994"/>
                    <a:pt x="7684" y="7403"/>
                  </a:cubicBezTo>
                  <a:cubicBezTo>
                    <a:pt x="7700" y="7450"/>
                    <a:pt x="7734" y="7479"/>
                    <a:pt x="7771" y="7479"/>
                  </a:cubicBezTo>
                  <a:cubicBezTo>
                    <a:pt x="7797" y="7479"/>
                    <a:pt x="7825" y="7464"/>
                    <a:pt x="7848" y="7430"/>
                  </a:cubicBezTo>
                  <a:cubicBezTo>
                    <a:pt x="8256" y="6694"/>
                    <a:pt x="7875" y="5495"/>
                    <a:pt x="7303" y="4950"/>
                  </a:cubicBezTo>
                  <a:cubicBezTo>
                    <a:pt x="7711" y="4869"/>
                    <a:pt x="8093" y="4760"/>
                    <a:pt x="8474" y="4623"/>
                  </a:cubicBezTo>
                  <a:cubicBezTo>
                    <a:pt x="9128" y="4405"/>
                    <a:pt x="9728" y="4051"/>
                    <a:pt x="10436" y="3942"/>
                  </a:cubicBezTo>
                  <a:cubicBezTo>
                    <a:pt x="10463" y="3942"/>
                    <a:pt x="10491" y="3915"/>
                    <a:pt x="10491" y="3915"/>
                  </a:cubicBezTo>
                  <a:cubicBezTo>
                    <a:pt x="10763" y="3969"/>
                    <a:pt x="11008" y="4024"/>
                    <a:pt x="11226" y="4133"/>
                  </a:cubicBezTo>
                  <a:cubicBezTo>
                    <a:pt x="11690" y="4324"/>
                    <a:pt x="12071" y="4651"/>
                    <a:pt x="12289" y="5087"/>
                  </a:cubicBezTo>
                  <a:lnTo>
                    <a:pt x="12289" y="5114"/>
                  </a:lnTo>
                  <a:cubicBezTo>
                    <a:pt x="12534" y="5659"/>
                    <a:pt x="12507" y="6313"/>
                    <a:pt x="12207" y="6858"/>
                  </a:cubicBezTo>
                  <a:cubicBezTo>
                    <a:pt x="12165" y="6941"/>
                    <a:pt x="12236" y="7057"/>
                    <a:pt x="12320" y="7057"/>
                  </a:cubicBezTo>
                  <a:cubicBezTo>
                    <a:pt x="12346" y="7057"/>
                    <a:pt x="12373" y="7046"/>
                    <a:pt x="12398" y="7021"/>
                  </a:cubicBezTo>
                  <a:cubicBezTo>
                    <a:pt x="13052" y="6558"/>
                    <a:pt x="12997" y="5632"/>
                    <a:pt x="12698" y="4950"/>
                  </a:cubicBezTo>
                  <a:cubicBezTo>
                    <a:pt x="13978" y="4024"/>
                    <a:pt x="15450" y="3588"/>
                    <a:pt x="16894" y="2961"/>
                  </a:cubicBezTo>
                  <a:cubicBezTo>
                    <a:pt x="17003" y="2934"/>
                    <a:pt x="17057" y="2825"/>
                    <a:pt x="17030" y="2716"/>
                  </a:cubicBezTo>
                  <a:cubicBezTo>
                    <a:pt x="18424" y="1601"/>
                    <a:pt x="20459" y="441"/>
                    <a:pt x="22358" y="441"/>
                  </a:cubicBezTo>
                  <a:cubicBezTo>
                    <a:pt x="23057" y="441"/>
                    <a:pt x="23737" y="598"/>
                    <a:pt x="24360" y="972"/>
                  </a:cubicBezTo>
                  <a:cubicBezTo>
                    <a:pt x="24396" y="995"/>
                    <a:pt x="24431" y="1005"/>
                    <a:pt x="24464" y="1005"/>
                  </a:cubicBezTo>
                  <a:cubicBezTo>
                    <a:pt x="24630" y="1005"/>
                    <a:pt x="24732" y="754"/>
                    <a:pt x="24551" y="618"/>
                  </a:cubicBezTo>
                  <a:cubicBezTo>
                    <a:pt x="23946" y="168"/>
                    <a:pt x="23218" y="1"/>
                    <a:pt x="22471" y="1"/>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3" name="Google Shape;2683;p32"/>
            <p:cNvSpPr/>
            <p:nvPr/>
          </p:nvSpPr>
          <p:spPr>
            <a:xfrm>
              <a:off x="1468016" y="4050583"/>
              <a:ext cx="31968" cy="8683"/>
            </a:xfrm>
            <a:custGeom>
              <a:rect b="b" l="l" r="r" t="t"/>
              <a:pathLst>
                <a:path extrusionOk="0" h="311" w="1145">
                  <a:moveTo>
                    <a:pt x="191" y="0"/>
                  </a:moveTo>
                  <a:cubicBezTo>
                    <a:pt x="55" y="0"/>
                    <a:pt x="0" y="218"/>
                    <a:pt x="164" y="245"/>
                  </a:cubicBezTo>
                  <a:cubicBezTo>
                    <a:pt x="343" y="285"/>
                    <a:pt x="552" y="311"/>
                    <a:pt x="758" y="311"/>
                  </a:cubicBezTo>
                  <a:cubicBezTo>
                    <a:pt x="833" y="311"/>
                    <a:pt x="908" y="307"/>
                    <a:pt x="981" y="300"/>
                  </a:cubicBezTo>
                  <a:cubicBezTo>
                    <a:pt x="1145" y="300"/>
                    <a:pt x="1145" y="55"/>
                    <a:pt x="981" y="55"/>
                  </a:cubicBezTo>
                  <a:cubicBezTo>
                    <a:pt x="709" y="27"/>
                    <a:pt x="436" y="27"/>
                    <a:pt x="191"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4" name="Google Shape;2684;p32"/>
            <p:cNvSpPr/>
            <p:nvPr/>
          </p:nvSpPr>
          <p:spPr>
            <a:xfrm>
              <a:off x="1500738" y="4046004"/>
              <a:ext cx="21331" cy="7650"/>
            </a:xfrm>
            <a:custGeom>
              <a:rect b="b" l="l" r="r" t="t"/>
              <a:pathLst>
                <a:path extrusionOk="0" h="274" w="764">
                  <a:moveTo>
                    <a:pt x="191" y="1"/>
                  </a:moveTo>
                  <a:cubicBezTo>
                    <a:pt x="0" y="1"/>
                    <a:pt x="0" y="273"/>
                    <a:pt x="191" y="273"/>
                  </a:cubicBezTo>
                  <a:lnTo>
                    <a:pt x="600" y="273"/>
                  </a:lnTo>
                  <a:cubicBezTo>
                    <a:pt x="763" y="273"/>
                    <a:pt x="763" y="1"/>
                    <a:pt x="600" y="1"/>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5" name="Google Shape;2685;p32"/>
            <p:cNvSpPr/>
            <p:nvPr/>
          </p:nvSpPr>
          <p:spPr>
            <a:xfrm>
              <a:off x="1541418" y="3674864"/>
              <a:ext cx="399033" cy="350228"/>
            </a:xfrm>
            <a:custGeom>
              <a:rect b="b" l="l" r="r" t="t"/>
              <a:pathLst>
                <a:path extrusionOk="0" h="12544" w="14292">
                  <a:moveTo>
                    <a:pt x="14069" y="1"/>
                  </a:moveTo>
                  <a:cubicBezTo>
                    <a:pt x="14026" y="1"/>
                    <a:pt x="13980" y="16"/>
                    <a:pt x="13938" y="51"/>
                  </a:cubicBezTo>
                  <a:cubicBezTo>
                    <a:pt x="13393" y="487"/>
                    <a:pt x="12876" y="1059"/>
                    <a:pt x="12331" y="1523"/>
                  </a:cubicBezTo>
                  <a:cubicBezTo>
                    <a:pt x="11758" y="2013"/>
                    <a:pt x="11241" y="2531"/>
                    <a:pt x="10777" y="3103"/>
                  </a:cubicBezTo>
                  <a:cubicBezTo>
                    <a:pt x="9742" y="4384"/>
                    <a:pt x="8843" y="5610"/>
                    <a:pt x="7508" y="6591"/>
                  </a:cubicBezTo>
                  <a:cubicBezTo>
                    <a:pt x="6282" y="7544"/>
                    <a:pt x="4946" y="8335"/>
                    <a:pt x="3747" y="9343"/>
                  </a:cubicBezTo>
                  <a:cubicBezTo>
                    <a:pt x="2576" y="10378"/>
                    <a:pt x="1431" y="11523"/>
                    <a:pt x="69" y="12395"/>
                  </a:cubicBezTo>
                  <a:cubicBezTo>
                    <a:pt x="0" y="12440"/>
                    <a:pt x="47" y="12543"/>
                    <a:pt x="112" y="12543"/>
                  </a:cubicBezTo>
                  <a:cubicBezTo>
                    <a:pt x="124" y="12543"/>
                    <a:pt x="138" y="12540"/>
                    <a:pt x="151" y="12531"/>
                  </a:cubicBezTo>
                  <a:cubicBezTo>
                    <a:pt x="1486" y="11768"/>
                    <a:pt x="2603" y="10732"/>
                    <a:pt x="3747" y="9724"/>
                  </a:cubicBezTo>
                  <a:cubicBezTo>
                    <a:pt x="5055" y="8607"/>
                    <a:pt x="6554" y="7762"/>
                    <a:pt x="7944" y="6727"/>
                  </a:cubicBezTo>
                  <a:cubicBezTo>
                    <a:pt x="9170" y="5773"/>
                    <a:pt x="10069" y="4602"/>
                    <a:pt x="11050" y="3375"/>
                  </a:cubicBezTo>
                  <a:cubicBezTo>
                    <a:pt x="11513" y="2803"/>
                    <a:pt x="12058" y="2286"/>
                    <a:pt x="12630" y="1822"/>
                  </a:cubicBezTo>
                  <a:cubicBezTo>
                    <a:pt x="13175" y="1359"/>
                    <a:pt x="13856" y="896"/>
                    <a:pt x="14211" y="269"/>
                  </a:cubicBezTo>
                  <a:cubicBezTo>
                    <a:pt x="14292" y="128"/>
                    <a:pt x="14192" y="1"/>
                    <a:pt x="14069" y="1"/>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6" name="Google Shape;2686;p32"/>
            <p:cNvSpPr/>
            <p:nvPr/>
          </p:nvSpPr>
          <p:spPr>
            <a:xfrm>
              <a:off x="1992186" y="3523063"/>
              <a:ext cx="71112" cy="87194"/>
            </a:xfrm>
            <a:custGeom>
              <a:rect b="b" l="l" r="r" t="t"/>
              <a:pathLst>
                <a:path extrusionOk="0" h="3123" w="2547">
                  <a:moveTo>
                    <a:pt x="2389" y="0"/>
                  </a:moveTo>
                  <a:cubicBezTo>
                    <a:pt x="2374" y="0"/>
                    <a:pt x="2359" y="4"/>
                    <a:pt x="2344" y="11"/>
                  </a:cubicBezTo>
                  <a:cubicBezTo>
                    <a:pt x="1717" y="284"/>
                    <a:pt x="1172" y="720"/>
                    <a:pt x="763" y="1265"/>
                  </a:cubicBezTo>
                  <a:cubicBezTo>
                    <a:pt x="409" y="1755"/>
                    <a:pt x="0" y="2464"/>
                    <a:pt x="273" y="3063"/>
                  </a:cubicBezTo>
                  <a:cubicBezTo>
                    <a:pt x="294" y="3105"/>
                    <a:pt x="330" y="3123"/>
                    <a:pt x="368" y="3123"/>
                  </a:cubicBezTo>
                  <a:cubicBezTo>
                    <a:pt x="428" y="3123"/>
                    <a:pt x="491" y="3076"/>
                    <a:pt x="491" y="3009"/>
                  </a:cubicBezTo>
                  <a:cubicBezTo>
                    <a:pt x="491" y="2763"/>
                    <a:pt x="518" y="2518"/>
                    <a:pt x="600" y="2300"/>
                  </a:cubicBezTo>
                  <a:cubicBezTo>
                    <a:pt x="627" y="2382"/>
                    <a:pt x="682" y="2464"/>
                    <a:pt x="709" y="2545"/>
                  </a:cubicBezTo>
                  <a:cubicBezTo>
                    <a:pt x="709" y="2654"/>
                    <a:pt x="736" y="2736"/>
                    <a:pt x="791" y="2845"/>
                  </a:cubicBezTo>
                  <a:cubicBezTo>
                    <a:pt x="813" y="2879"/>
                    <a:pt x="851" y="2895"/>
                    <a:pt x="886" y="2895"/>
                  </a:cubicBezTo>
                  <a:cubicBezTo>
                    <a:pt x="935" y="2895"/>
                    <a:pt x="981" y="2865"/>
                    <a:pt x="981" y="2818"/>
                  </a:cubicBezTo>
                  <a:cubicBezTo>
                    <a:pt x="1008" y="2573"/>
                    <a:pt x="927" y="2327"/>
                    <a:pt x="791" y="2164"/>
                  </a:cubicBezTo>
                  <a:cubicBezTo>
                    <a:pt x="771" y="2124"/>
                    <a:pt x="736" y="2099"/>
                    <a:pt x="698" y="2099"/>
                  </a:cubicBezTo>
                  <a:cubicBezTo>
                    <a:pt x="683" y="2099"/>
                    <a:pt x="669" y="2102"/>
                    <a:pt x="654" y="2109"/>
                  </a:cubicBezTo>
                  <a:cubicBezTo>
                    <a:pt x="1008" y="1292"/>
                    <a:pt x="1662" y="611"/>
                    <a:pt x="2453" y="175"/>
                  </a:cubicBezTo>
                  <a:cubicBezTo>
                    <a:pt x="2546" y="128"/>
                    <a:pt x="2479" y="0"/>
                    <a:pt x="2389"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7" name="Google Shape;2687;p32"/>
            <p:cNvSpPr/>
            <p:nvPr/>
          </p:nvSpPr>
          <p:spPr>
            <a:xfrm>
              <a:off x="1927328" y="3635748"/>
              <a:ext cx="15440" cy="36380"/>
            </a:xfrm>
            <a:custGeom>
              <a:rect b="b" l="l" r="r" t="t"/>
              <a:pathLst>
                <a:path extrusionOk="0" h="1303" w="553">
                  <a:moveTo>
                    <a:pt x="161" y="1"/>
                  </a:moveTo>
                  <a:cubicBezTo>
                    <a:pt x="82" y="1"/>
                    <a:pt x="1" y="71"/>
                    <a:pt x="34" y="172"/>
                  </a:cubicBezTo>
                  <a:cubicBezTo>
                    <a:pt x="62" y="362"/>
                    <a:pt x="116" y="553"/>
                    <a:pt x="143" y="744"/>
                  </a:cubicBezTo>
                  <a:cubicBezTo>
                    <a:pt x="143" y="907"/>
                    <a:pt x="198" y="1071"/>
                    <a:pt x="307" y="1234"/>
                  </a:cubicBezTo>
                  <a:cubicBezTo>
                    <a:pt x="334" y="1275"/>
                    <a:pt x="389" y="1302"/>
                    <a:pt x="436" y="1302"/>
                  </a:cubicBezTo>
                  <a:cubicBezTo>
                    <a:pt x="484" y="1302"/>
                    <a:pt x="525" y="1275"/>
                    <a:pt x="525" y="1207"/>
                  </a:cubicBezTo>
                  <a:cubicBezTo>
                    <a:pt x="552" y="1043"/>
                    <a:pt x="525" y="853"/>
                    <a:pt x="443" y="689"/>
                  </a:cubicBezTo>
                  <a:cubicBezTo>
                    <a:pt x="389" y="499"/>
                    <a:pt x="334" y="308"/>
                    <a:pt x="280" y="90"/>
                  </a:cubicBezTo>
                  <a:cubicBezTo>
                    <a:pt x="259" y="27"/>
                    <a:pt x="210" y="1"/>
                    <a:pt x="161" y="1"/>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8" name="Google Shape;2688;p32"/>
            <p:cNvSpPr/>
            <p:nvPr/>
          </p:nvSpPr>
          <p:spPr>
            <a:xfrm>
              <a:off x="1934169" y="3634380"/>
              <a:ext cx="19237" cy="29037"/>
            </a:xfrm>
            <a:custGeom>
              <a:rect b="b" l="l" r="r" t="t"/>
              <a:pathLst>
                <a:path extrusionOk="0" h="1040" w="689">
                  <a:moveTo>
                    <a:pt x="131" y="1"/>
                  </a:moveTo>
                  <a:cubicBezTo>
                    <a:pt x="62" y="1"/>
                    <a:pt x="1" y="78"/>
                    <a:pt x="62" y="139"/>
                  </a:cubicBezTo>
                  <a:cubicBezTo>
                    <a:pt x="144" y="275"/>
                    <a:pt x="225" y="411"/>
                    <a:pt x="307" y="575"/>
                  </a:cubicBezTo>
                  <a:cubicBezTo>
                    <a:pt x="334" y="738"/>
                    <a:pt x="389" y="875"/>
                    <a:pt x="498" y="1011"/>
                  </a:cubicBezTo>
                  <a:cubicBezTo>
                    <a:pt x="517" y="1030"/>
                    <a:pt x="543" y="1039"/>
                    <a:pt x="570" y="1039"/>
                  </a:cubicBezTo>
                  <a:cubicBezTo>
                    <a:pt x="619" y="1039"/>
                    <a:pt x="671" y="1009"/>
                    <a:pt x="689" y="956"/>
                  </a:cubicBezTo>
                  <a:cubicBezTo>
                    <a:pt x="689" y="766"/>
                    <a:pt x="661" y="602"/>
                    <a:pt x="552" y="466"/>
                  </a:cubicBezTo>
                  <a:cubicBezTo>
                    <a:pt x="471" y="302"/>
                    <a:pt x="334" y="139"/>
                    <a:pt x="198" y="30"/>
                  </a:cubicBezTo>
                  <a:cubicBezTo>
                    <a:pt x="178" y="9"/>
                    <a:pt x="154" y="1"/>
                    <a:pt x="131" y="1"/>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9" name="Google Shape;2689;p32"/>
            <p:cNvSpPr/>
            <p:nvPr/>
          </p:nvSpPr>
          <p:spPr>
            <a:xfrm>
              <a:off x="1696960" y="3850257"/>
              <a:ext cx="19097" cy="24039"/>
            </a:xfrm>
            <a:custGeom>
              <a:rect b="b" l="l" r="r" t="t"/>
              <a:pathLst>
                <a:path extrusionOk="0" h="861" w="684">
                  <a:moveTo>
                    <a:pt x="167" y="0"/>
                  </a:moveTo>
                  <a:cubicBezTo>
                    <a:pt x="77" y="0"/>
                    <a:pt x="0" y="116"/>
                    <a:pt x="84" y="200"/>
                  </a:cubicBezTo>
                  <a:cubicBezTo>
                    <a:pt x="138" y="309"/>
                    <a:pt x="193" y="390"/>
                    <a:pt x="247" y="499"/>
                  </a:cubicBezTo>
                  <a:cubicBezTo>
                    <a:pt x="247" y="608"/>
                    <a:pt x="275" y="717"/>
                    <a:pt x="329" y="799"/>
                  </a:cubicBezTo>
                  <a:cubicBezTo>
                    <a:pt x="356" y="840"/>
                    <a:pt x="397" y="860"/>
                    <a:pt x="438" y="860"/>
                  </a:cubicBezTo>
                  <a:cubicBezTo>
                    <a:pt x="479" y="860"/>
                    <a:pt x="520" y="840"/>
                    <a:pt x="547" y="799"/>
                  </a:cubicBezTo>
                  <a:cubicBezTo>
                    <a:pt x="683" y="554"/>
                    <a:pt x="438" y="200"/>
                    <a:pt x="247" y="36"/>
                  </a:cubicBezTo>
                  <a:cubicBezTo>
                    <a:pt x="222" y="11"/>
                    <a:pt x="194" y="0"/>
                    <a:pt x="167"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0" name="Google Shape;2690;p32"/>
            <p:cNvSpPr/>
            <p:nvPr/>
          </p:nvSpPr>
          <p:spPr>
            <a:xfrm>
              <a:off x="1709943" y="3840764"/>
              <a:ext cx="15244" cy="23034"/>
            </a:xfrm>
            <a:custGeom>
              <a:rect b="b" l="l" r="r" t="t"/>
              <a:pathLst>
                <a:path extrusionOk="0" h="825" w="546">
                  <a:moveTo>
                    <a:pt x="122" y="1"/>
                  </a:moveTo>
                  <a:cubicBezTo>
                    <a:pt x="59" y="1"/>
                    <a:pt x="0" y="51"/>
                    <a:pt x="0" y="131"/>
                  </a:cubicBezTo>
                  <a:cubicBezTo>
                    <a:pt x="28" y="240"/>
                    <a:pt x="82" y="376"/>
                    <a:pt x="137" y="458"/>
                  </a:cubicBezTo>
                  <a:cubicBezTo>
                    <a:pt x="191" y="594"/>
                    <a:pt x="246" y="703"/>
                    <a:pt x="327" y="785"/>
                  </a:cubicBezTo>
                  <a:cubicBezTo>
                    <a:pt x="355" y="812"/>
                    <a:pt x="388" y="824"/>
                    <a:pt x="420" y="824"/>
                  </a:cubicBezTo>
                  <a:cubicBezTo>
                    <a:pt x="485" y="824"/>
                    <a:pt x="545" y="776"/>
                    <a:pt x="545" y="703"/>
                  </a:cubicBezTo>
                  <a:cubicBezTo>
                    <a:pt x="518" y="567"/>
                    <a:pt x="491" y="431"/>
                    <a:pt x="409" y="322"/>
                  </a:cubicBezTo>
                  <a:cubicBezTo>
                    <a:pt x="355" y="213"/>
                    <a:pt x="273" y="104"/>
                    <a:pt x="191" y="22"/>
                  </a:cubicBezTo>
                  <a:cubicBezTo>
                    <a:pt x="169" y="7"/>
                    <a:pt x="145" y="1"/>
                    <a:pt x="122" y="1"/>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1" name="Google Shape;2691;p32"/>
            <p:cNvSpPr/>
            <p:nvPr/>
          </p:nvSpPr>
          <p:spPr>
            <a:xfrm>
              <a:off x="1901028" y="3588703"/>
              <a:ext cx="20158" cy="22280"/>
            </a:xfrm>
            <a:custGeom>
              <a:rect b="b" l="l" r="r" t="t"/>
              <a:pathLst>
                <a:path extrusionOk="0" h="798" w="722">
                  <a:moveTo>
                    <a:pt x="185" y="0"/>
                  </a:moveTo>
                  <a:cubicBezTo>
                    <a:pt x="87" y="0"/>
                    <a:pt x="0" y="122"/>
                    <a:pt x="50" y="222"/>
                  </a:cubicBezTo>
                  <a:cubicBezTo>
                    <a:pt x="132" y="303"/>
                    <a:pt x="186" y="412"/>
                    <a:pt x="268" y="467"/>
                  </a:cubicBezTo>
                  <a:cubicBezTo>
                    <a:pt x="350" y="549"/>
                    <a:pt x="432" y="658"/>
                    <a:pt x="486" y="739"/>
                  </a:cubicBezTo>
                  <a:cubicBezTo>
                    <a:pt x="516" y="779"/>
                    <a:pt x="557" y="797"/>
                    <a:pt x="596" y="797"/>
                  </a:cubicBezTo>
                  <a:cubicBezTo>
                    <a:pt x="662" y="797"/>
                    <a:pt x="721" y="744"/>
                    <a:pt x="704" y="658"/>
                  </a:cubicBezTo>
                  <a:cubicBezTo>
                    <a:pt x="622" y="412"/>
                    <a:pt x="486" y="85"/>
                    <a:pt x="214" y="4"/>
                  </a:cubicBezTo>
                  <a:cubicBezTo>
                    <a:pt x="204" y="1"/>
                    <a:pt x="194" y="0"/>
                    <a:pt x="185"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2" name="Google Shape;2692;p32"/>
            <p:cNvSpPr/>
            <p:nvPr/>
          </p:nvSpPr>
          <p:spPr>
            <a:xfrm>
              <a:off x="1852838" y="3527251"/>
              <a:ext cx="266413" cy="382951"/>
            </a:xfrm>
            <a:custGeom>
              <a:rect b="b" l="l" r="r" t="t"/>
              <a:pathLst>
                <a:path extrusionOk="0" h="13716" w="9542">
                  <a:moveTo>
                    <a:pt x="8641" y="1"/>
                  </a:moveTo>
                  <a:cubicBezTo>
                    <a:pt x="8607" y="1"/>
                    <a:pt x="8576" y="22"/>
                    <a:pt x="8561" y="52"/>
                  </a:cubicBezTo>
                  <a:cubicBezTo>
                    <a:pt x="8506" y="679"/>
                    <a:pt x="8207" y="1251"/>
                    <a:pt x="7743" y="1660"/>
                  </a:cubicBezTo>
                  <a:cubicBezTo>
                    <a:pt x="7253" y="2041"/>
                    <a:pt x="6653" y="2286"/>
                    <a:pt x="6163" y="2641"/>
                  </a:cubicBezTo>
                  <a:cubicBezTo>
                    <a:pt x="5073" y="3404"/>
                    <a:pt x="4637" y="4684"/>
                    <a:pt x="3384" y="5202"/>
                  </a:cubicBezTo>
                  <a:cubicBezTo>
                    <a:pt x="3302" y="5229"/>
                    <a:pt x="3302" y="5393"/>
                    <a:pt x="3411" y="5393"/>
                  </a:cubicBezTo>
                  <a:cubicBezTo>
                    <a:pt x="4010" y="5256"/>
                    <a:pt x="4555" y="4929"/>
                    <a:pt x="4937" y="4466"/>
                  </a:cubicBezTo>
                  <a:cubicBezTo>
                    <a:pt x="5564" y="3812"/>
                    <a:pt x="6027" y="3158"/>
                    <a:pt x="6790" y="2695"/>
                  </a:cubicBezTo>
                  <a:cubicBezTo>
                    <a:pt x="7389" y="2368"/>
                    <a:pt x="8479" y="1741"/>
                    <a:pt x="8779" y="979"/>
                  </a:cubicBezTo>
                  <a:cubicBezTo>
                    <a:pt x="9242" y="1142"/>
                    <a:pt x="9106" y="1741"/>
                    <a:pt x="8861" y="2068"/>
                  </a:cubicBezTo>
                  <a:cubicBezTo>
                    <a:pt x="8697" y="2286"/>
                    <a:pt x="8506" y="2504"/>
                    <a:pt x="8316" y="2695"/>
                  </a:cubicBezTo>
                  <a:cubicBezTo>
                    <a:pt x="7907" y="3131"/>
                    <a:pt x="7498" y="3540"/>
                    <a:pt x="7089" y="3921"/>
                  </a:cubicBezTo>
                  <a:cubicBezTo>
                    <a:pt x="7008" y="3976"/>
                    <a:pt x="6899" y="4058"/>
                    <a:pt x="6817" y="4139"/>
                  </a:cubicBezTo>
                  <a:cubicBezTo>
                    <a:pt x="6708" y="3812"/>
                    <a:pt x="6544" y="3540"/>
                    <a:pt x="6299" y="3295"/>
                  </a:cubicBezTo>
                  <a:cubicBezTo>
                    <a:pt x="6279" y="3275"/>
                    <a:pt x="6256" y="3266"/>
                    <a:pt x="6233" y="3266"/>
                  </a:cubicBezTo>
                  <a:cubicBezTo>
                    <a:pt x="6162" y="3266"/>
                    <a:pt x="6095" y="3348"/>
                    <a:pt x="6136" y="3431"/>
                  </a:cubicBezTo>
                  <a:cubicBezTo>
                    <a:pt x="6245" y="3567"/>
                    <a:pt x="6326" y="3731"/>
                    <a:pt x="6408" y="3894"/>
                  </a:cubicBezTo>
                  <a:cubicBezTo>
                    <a:pt x="6463" y="4030"/>
                    <a:pt x="6490" y="4194"/>
                    <a:pt x="6572" y="4330"/>
                  </a:cubicBezTo>
                  <a:cubicBezTo>
                    <a:pt x="5918" y="4793"/>
                    <a:pt x="5291" y="5338"/>
                    <a:pt x="4773" y="5938"/>
                  </a:cubicBezTo>
                  <a:cubicBezTo>
                    <a:pt x="4746" y="5747"/>
                    <a:pt x="4664" y="5556"/>
                    <a:pt x="4555" y="5393"/>
                  </a:cubicBezTo>
                  <a:cubicBezTo>
                    <a:pt x="4503" y="5323"/>
                    <a:pt x="4384" y="5231"/>
                    <a:pt x="4290" y="5231"/>
                  </a:cubicBezTo>
                  <a:cubicBezTo>
                    <a:pt x="4238" y="5231"/>
                    <a:pt x="4193" y="5260"/>
                    <a:pt x="4174" y="5338"/>
                  </a:cubicBezTo>
                  <a:cubicBezTo>
                    <a:pt x="4152" y="5383"/>
                    <a:pt x="4184" y="5427"/>
                    <a:pt x="4226" y="5427"/>
                  </a:cubicBezTo>
                  <a:cubicBezTo>
                    <a:pt x="4236" y="5427"/>
                    <a:pt x="4246" y="5425"/>
                    <a:pt x="4256" y="5420"/>
                  </a:cubicBezTo>
                  <a:cubicBezTo>
                    <a:pt x="4258" y="5419"/>
                    <a:pt x="4260" y="5419"/>
                    <a:pt x="4262" y="5419"/>
                  </a:cubicBezTo>
                  <a:cubicBezTo>
                    <a:pt x="4369" y="5419"/>
                    <a:pt x="4475" y="6104"/>
                    <a:pt x="4528" y="6265"/>
                  </a:cubicBezTo>
                  <a:lnTo>
                    <a:pt x="4528" y="6292"/>
                  </a:lnTo>
                  <a:cubicBezTo>
                    <a:pt x="4501" y="6210"/>
                    <a:pt x="4446" y="6128"/>
                    <a:pt x="4419" y="6074"/>
                  </a:cubicBezTo>
                  <a:cubicBezTo>
                    <a:pt x="4365" y="5856"/>
                    <a:pt x="4256" y="5665"/>
                    <a:pt x="4147" y="5502"/>
                  </a:cubicBezTo>
                  <a:cubicBezTo>
                    <a:pt x="4118" y="5473"/>
                    <a:pt x="4086" y="5461"/>
                    <a:pt x="4057" y="5461"/>
                  </a:cubicBezTo>
                  <a:cubicBezTo>
                    <a:pt x="4002" y="5461"/>
                    <a:pt x="3956" y="5503"/>
                    <a:pt x="3956" y="5556"/>
                  </a:cubicBezTo>
                  <a:cubicBezTo>
                    <a:pt x="4010" y="5774"/>
                    <a:pt x="4065" y="5992"/>
                    <a:pt x="4174" y="6183"/>
                  </a:cubicBezTo>
                  <a:cubicBezTo>
                    <a:pt x="4201" y="6319"/>
                    <a:pt x="4256" y="6455"/>
                    <a:pt x="4310" y="6564"/>
                  </a:cubicBezTo>
                  <a:cubicBezTo>
                    <a:pt x="3792" y="7382"/>
                    <a:pt x="3220" y="8145"/>
                    <a:pt x="2593" y="8908"/>
                  </a:cubicBezTo>
                  <a:cubicBezTo>
                    <a:pt x="1803" y="9807"/>
                    <a:pt x="822" y="10570"/>
                    <a:pt x="87" y="11523"/>
                  </a:cubicBezTo>
                  <a:cubicBezTo>
                    <a:pt x="0" y="11632"/>
                    <a:pt x="68" y="11809"/>
                    <a:pt x="182" y="11809"/>
                  </a:cubicBezTo>
                  <a:cubicBezTo>
                    <a:pt x="211" y="11809"/>
                    <a:pt x="244" y="11797"/>
                    <a:pt x="277" y="11769"/>
                  </a:cubicBezTo>
                  <a:cubicBezTo>
                    <a:pt x="822" y="11333"/>
                    <a:pt x="1340" y="10870"/>
                    <a:pt x="1831" y="10325"/>
                  </a:cubicBezTo>
                  <a:cubicBezTo>
                    <a:pt x="2321" y="9834"/>
                    <a:pt x="2811" y="9289"/>
                    <a:pt x="3275" y="8717"/>
                  </a:cubicBezTo>
                  <a:cubicBezTo>
                    <a:pt x="4065" y="7763"/>
                    <a:pt x="4637" y="6619"/>
                    <a:pt x="5509" y="5720"/>
                  </a:cubicBezTo>
                  <a:cubicBezTo>
                    <a:pt x="5523" y="5733"/>
                    <a:pt x="5543" y="5740"/>
                    <a:pt x="5567" y="5740"/>
                  </a:cubicBezTo>
                  <a:cubicBezTo>
                    <a:pt x="5591" y="5740"/>
                    <a:pt x="5618" y="5733"/>
                    <a:pt x="5645" y="5720"/>
                  </a:cubicBezTo>
                  <a:cubicBezTo>
                    <a:pt x="5747" y="5661"/>
                    <a:pt x="5865" y="5634"/>
                    <a:pt x="5990" y="5634"/>
                  </a:cubicBezTo>
                  <a:cubicBezTo>
                    <a:pt x="6099" y="5634"/>
                    <a:pt x="6213" y="5654"/>
                    <a:pt x="6326" y="5692"/>
                  </a:cubicBezTo>
                  <a:cubicBezTo>
                    <a:pt x="5400" y="6265"/>
                    <a:pt x="4664" y="7082"/>
                    <a:pt x="4201" y="8063"/>
                  </a:cubicBezTo>
                  <a:cubicBezTo>
                    <a:pt x="4182" y="8102"/>
                    <a:pt x="4231" y="8140"/>
                    <a:pt x="4271" y="8140"/>
                  </a:cubicBezTo>
                  <a:cubicBezTo>
                    <a:pt x="4287" y="8140"/>
                    <a:pt x="4302" y="8133"/>
                    <a:pt x="4310" y="8118"/>
                  </a:cubicBezTo>
                  <a:cubicBezTo>
                    <a:pt x="4964" y="7273"/>
                    <a:pt x="5727" y="6510"/>
                    <a:pt x="6599" y="5883"/>
                  </a:cubicBezTo>
                  <a:cubicBezTo>
                    <a:pt x="6626" y="5883"/>
                    <a:pt x="6626" y="5856"/>
                    <a:pt x="6626" y="5856"/>
                  </a:cubicBezTo>
                  <a:cubicBezTo>
                    <a:pt x="6790" y="5965"/>
                    <a:pt x="6871" y="6128"/>
                    <a:pt x="6953" y="6292"/>
                  </a:cubicBezTo>
                  <a:cubicBezTo>
                    <a:pt x="7062" y="6782"/>
                    <a:pt x="6953" y="7300"/>
                    <a:pt x="6653" y="7682"/>
                  </a:cubicBezTo>
                  <a:cubicBezTo>
                    <a:pt x="6217" y="8226"/>
                    <a:pt x="5700" y="8717"/>
                    <a:pt x="5128" y="9126"/>
                  </a:cubicBezTo>
                  <a:cubicBezTo>
                    <a:pt x="5128" y="8935"/>
                    <a:pt x="5046" y="8744"/>
                    <a:pt x="4937" y="8581"/>
                  </a:cubicBezTo>
                  <a:cubicBezTo>
                    <a:pt x="4833" y="8425"/>
                    <a:pt x="4630" y="8170"/>
                    <a:pt x="4423" y="8170"/>
                  </a:cubicBezTo>
                  <a:cubicBezTo>
                    <a:pt x="4412" y="8170"/>
                    <a:pt x="4402" y="8171"/>
                    <a:pt x="4392" y="8172"/>
                  </a:cubicBezTo>
                  <a:cubicBezTo>
                    <a:pt x="4337" y="8172"/>
                    <a:pt x="4310" y="8199"/>
                    <a:pt x="4337" y="8254"/>
                  </a:cubicBezTo>
                  <a:cubicBezTo>
                    <a:pt x="4392" y="8444"/>
                    <a:pt x="4583" y="8553"/>
                    <a:pt x="4692" y="8717"/>
                  </a:cubicBezTo>
                  <a:cubicBezTo>
                    <a:pt x="4801" y="8880"/>
                    <a:pt x="4855" y="9098"/>
                    <a:pt x="4964" y="9289"/>
                  </a:cubicBezTo>
                  <a:cubicBezTo>
                    <a:pt x="4882" y="9344"/>
                    <a:pt x="4801" y="9425"/>
                    <a:pt x="4746" y="9480"/>
                  </a:cubicBezTo>
                  <a:cubicBezTo>
                    <a:pt x="4119" y="10107"/>
                    <a:pt x="3520" y="10733"/>
                    <a:pt x="2948" y="11442"/>
                  </a:cubicBezTo>
                  <a:cubicBezTo>
                    <a:pt x="2430" y="12068"/>
                    <a:pt x="1749" y="12750"/>
                    <a:pt x="1395" y="13513"/>
                  </a:cubicBezTo>
                  <a:cubicBezTo>
                    <a:pt x="1334" y="13614"/>
                    <a:pt x="1424" y="13716"/>
                    <a:pt x="1531" y="13716"/>
                  </a:cubicBezTo>
                  <a:cubicBezTo>
                    <a:pt x="1567" y="13716"/>
                    <a:pt x="1605" y="13704"/>
                    <a:pt x="1640" y="13676"/>
                  </a:cubicBezTo>
                  <a:cubicBezTo>
                    <a:pt x="2076" y="13240"/>
                    <a:pt x="2485" y="12777"/>
                    <a:pt x="2811" y="12259"/>
                  </a:cubicBezTo>
                  <a:cubicBezTo>
                    <a:pt x="3220" y="11769"/>
                    <a:pt x="3602" y="11306"/>
                    <a:pt x="4010" y="10842"/>
                  </a:cubicBezTo>
                  <a:cubicBezTo>
                    <a:pt x="4446" y="10352"/>
                    <a:pt x="4910" y="9889"/>
                    <a:pt x="5373" y="9453"/>
                  </a:cubicBezTo>
                  <a:cubicBezTo>
                    <a:pt x="5836" y="9071"/>
                    <a:pt x="6245" y="8690"/>
                    <a:pt x="6681" y="8281"/>
                  </a:cubicBezTo>
                  <a:cubicBezTo>
                    <a:pt x="7226" y="7654"/>
                    <a:pt x="7634" y="6728"/>
                    <a:pt x="7198" y="5938"/>
                  </a:cubicBezTo>
                  <a:cubicBezTo>
                    <a:pt x="6998" y="5538"/>
                    <a:pt x="6599" y="5301"/>
                    <a:pt x="6163" y="5301"/>
                  </a:cubicBezTo>
                  <a:cubicBezTo>
                    <a:pt x="6065" y="5301"/>
                    <a:pt x="5964" y="5313"/>
                    <a:pt x="5863" y="5338"/>
                  </a:cubicBezTo>
                  <a:cubicBezTo>
                    <a:pt x="6408" y="4875"/>
                    <a:pt x="6980" y="4494"/>
                    <a:pt x="7498" y="4030"/>
                  </a:cubicBezTo>
                  <a:cubicBezTo>
                    <a:pt x="8016" y="3567"/>
                    <a:pt x="8506" y="3077"/>
                    <a:pt x="8970" y="2559"/>
                  </a:cubicBezTo>
                  <a:cubicBezTo>
                    <a:pt x="9242" y="2232"/>
                    <a:pt x="9542" y="1823"/>
                    <a:pt x="9487" y="1387"/>
                  </a:cubicBezTo>
                  <a:cubicBezTo>
                    <a:pt x="9433" y="1033"/>
                    <a:pt x="9188" y="761"/>
                    <a:pt x="8861" y="706"/>
                  </a:cubicBezTo>
                  <a:cubicBezTo>
                    <a:pt x="8861" y="488"/>
                    <a:pt x="8833" y="243"/>
                    <a:pt x="8724" y="52"/>
                  </a:cubicBezTo>
                  <a:cubicBezTo>
                    <a:pt x="8700" y="15"/>
                    <a:pt x="8670" y="1"/>
                    <a:pt x="8641" y="1"/>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3" name="Google Shape;2693;p32"/>
            <p:cNvSpPr/>
            <p:nvPr/>
          </p:nvSpPr>
          <p:spPr>
            <a:xfrm>
              <a:off x="1535164" y="3867372"/>
              <a:ext cx="312062" cy="326301"/>
            </a:xfrm>
            <a:custGeom>
              <a:rect b="b" l="l" r="r" t="t"/>
              <a:pathLst>
                <a:path extrusionOk="0" h="11687" w="11177">
                  <a:moveTo>
                    <a:pt x="11035" y="0"/>
                  </a:moveTo>
                  <a:cubicBezTo>
                    <a:pt x="11016" y="0"/>
                    <a:pt x="10995" y="7"/>
                    <a:pt x="10974" y="23"/>
                  </a:cubicBezTo>
                  <a:cubicBezTo>
                    <a:pt x="9966" y="731"/>
                    <a:pt x="9448" y="1821"/>
                    <a:pt x="8767" y="2802"/>
                  </a:cubicBezTo>
                  <a:cubicBezTo>
                    <a:pt x="7922" y="3946"/>
                    <a:pt x="6833" y="4873"/>
                    <a:pt x="5852" y="5881"/>
                  </a:cubicBezTo>
                  <a:cubicBezTo>
                    <a:pt x="4843" y="6862"/>
                    <a:pt x="4271" y="7925"/>
                    <a:pt x="3481" y="8987"/>
                  </a:cubicBezTo>
                  <a:cubicBezTo>
                    <a:pt x="2636" y="10159"/>
                    <a:pt x="1601" y="11031"/>
                    <a:pt x="157" y="11358"/>
                  </a:cubicBezTo>
                  <a:cubicBezTo>
                    <a:pt x="0" y="11410"/>
                    <a:pt x="19" y="11687"/>
                    <a:pt x="164" y="11687"/>
                  </a:cubicBezTo>
                  <a:cubicBezTo>
                    <a:pt x="170" y="11687"/>
                    <a:pt x="177" y="11686"/>
                    <a:pt x="184" y="11685"/>
                  </a:cubicBezTo>
                  <a:cubicBezTo>
                    <a:pt x="2963" y="11385"/>
                    <a:pt x="4080" y="8279"/>
                    <a:pt x="5715" y="6535"/>
                  </a:cubicBezTo>
                  <a:cubicBezTo>
                    <a:pt x="6696" y="5500"/>
                    <a:pt x="7759" y="4628"/>
                    <a:pt x="8658" y="3538"/>
                  </a:cubicBezTo>
                  <a:cubicBezTo>
                    <a:pt x="9557" y="2448"/>
                    <a:pt x="10021" y="1085"/>
                    <a:pt x="11110" y="186"/>
                  </a:cubicBezTo>
                  <a:cubicBezTo>
                    <a:pt x="11177" y="120"/>
                    <a:pt x="11118" y="0"/>
                    <a:pt x="11035"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4" name="Google Shape;2694;p32"/>
            <p:cNvSpPr/>
            <p:nvPr/>
          </p:nvSpPr>
          <p:spPr>
            <a:xfrm>
              <a:off x="1506295" y="4206433"/>
              <a:ext cx="10442" cy="7594"/>
            </a:xfrm>
            <a:custGeom>
              <a:rect b="b" l="l" r="r" t="t"/>
              <a:pathLst>
                <a:path extrusionOk="0" h="272" w="374">
                  <a:moveTo>
                    <a:pt x="105" y="1"/>
                  </a:moveTo>
                  <a:cubicBezTo>
                    <a:pt x="16" y="1"/>
                    <a:pt x="0" y="142"/>
                    <a:pt x="101" y="168"/>
                  </a:cubicBezTo>
                  <a:cubicBezTo>
                    <a:pt x="155" y="168"/>
                    <a:pt x="210" y="222"/>
                    <a:pt x="237" y="249"/>
                  </a:cubicBezTo>
                  <a:cubicBezTo>
                    <a:pt x="253" y="265"/>
                    <a:pt x="271" y="272"/>
                    <a:pt x="289" y="272"/>
                  </a:cubicBezTo>
                  <a:cubicBezTo>
                    <a:pt x="332" y="272"/>
                    <a:pt x="373" y="233"/>
                    <a:pt x="373" y="195"/>
                  </a:cubicBezTo>
                  <a:cubicBezTo>
                    <a:pt x="346" y="140"/>
                    <a:pt x="319" y="86"/>
                    <a:pt x="264" y="59"/>
                  </a:cubicBezTo>
                  <a:cubicBezTo>
                    <a:pt x="237" y="31"/>
                    <a:pt x="183" y="4"/>
                    <a:pt x="128" y="4"/>
                  </a:cubicBezTo>
                  <a:cubicBezTo>
                    <a:pt x="120" y="2"/>
                    <a:pt x="112" y="1"/>
                    <a:pt x="105" y="1"/>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5" name="Google Shape;2695;p32"/>
            <p:cNvSpPr/>
            <p:nvPr/>
          </p:nvSpPr>
          <p:spPr>
            <a:xfrm>
              <a:off x="1509868" y="4187782"/>
              <a:ext cx="15998" cy="8544"/>
            </a:xfrm>
            <a:custGeom>
              <a:rect b="b" l="l" r="r" t="t"/>
              <a:pathLst>
                <a:path extrusionOk="0" h="306" w="573">
                  <a:moveTo>
                    <a:pt x="108" y="0"/>
                  </a:moveTo>
                  <a:cubicBezTo>
                    <a:pt x="86" y="0"/>
                    <a:pt x="71" y="13"/>
                    <a:pt x="55" y="45"/>
                  </a:cubicBezTo>
                  <a:cubicBezTo>
                    <a:pt x="0" y="73"/>
                    <a:pt x="0" y="127"/>
                    <a:pt x="55" y="154"/>
                  </a:cubicBezTo>
                  <a:cubicBezTo>
                    <a:pt x="143" y="221"/>
                    <a:pt x="268" y="305"/>
                    <a:pt x="370" y="305"/>
                  </a:cubicBezTo>
                  <a:cubicBezTo>
                    <a:pt x="393" y="305"/>
                    <a:pt x="416" y="301"/>
                    <a:pt x="436" y="291"/>
                  </a:cubicBezTo>
                  <a:cubicBezTo>
                    <a:pt x="518" y="263"/>
                    <a:pt x="572" y="127"/>
                    <a:pt x="463" y="100"/>
                  </a:cubicBezTo>
                  <a:cubicBezTo>
                    <a:pt x="409" y="73"/>
                    <a:pt x="354" y="73"/>
                    <a:pt x="327" y="45"/>
                  </a:cubicBezTo>
                  <a:cubicBezTo>
                    <a:pt x="273" y="45"/>
                    <a:pt x="218" y="45"/>
                    <a:pt x="164" y="18"/>
                  </a:cubicBezTo>
                  <a:cubicBezTo>
                    <a:pt x="141" y="7"/>
                    <a:pt x="123" y="0"/>
                    <a:pt x="108"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6" name="Google Shape;2696;p32"/>
            <p:cNvSpPr/>
            <p:nvPr/>
          </p:nvSpPr>
          <p:spPr>
            <a:xfrm>
              <a:off x="1479436" y="4200458"/>
              <a:ext cx="11419" cy="6422"/>
            </a:xfrm>
            <a:custGeom>
              <a:rect b="b" l="l" r="r" t="t"/>
              <a:pathLst>
                <a:path extrusionOk="0" h="230" w="409">
                  <a:moveTo>
                    <a:pt x="136" y="0"/>
                  </a:moveTo>
                  <a:cubicBezTo>
                    <a:pt x="55" y="0"/>
                    <a:pt x="0" y="55"/>
                    <a:pt x="0" y="109"/>
                  </a:cubicBezTo>
                  <a:cubicBezTo>
                    <a:pt x="0" y="176"/>
                    <a:pt x="37" y="225"/>
                    <a:pt x="96" y="225"/>
                  </a:cubicBezTo>
                  <a:cubicBezTo>
                    <a:pt x="108" y="225"/>
                    <a:pt x="122" y="223"/>
                    <a:pt x="136" y="218"/>
                  </a:cubicBezTo>
                  <a:lnTo>
                    <a:pt x="218" y="218"/>
                  </a:lnTo>
                  <a:cubicBezTo>
                    <a:pt x="234" y="226"/>
                    <a:pt x="248" y="229"/>
                    <a:pt x="260" y="229"/>
                  </a:cubicBezTo>
                  <a:cubicBezTo>
                    <a:pt x="291" y="229"/>
                    <a:pt x="316" y="210"/>
                    <a:pt x="354" y="191"/>
                  </a:cubicBezTo>
                  <a:cubicBezTo>
                    <a:pt x="409" y="164"/>
                    <a:pt x="409" y="82"/>
                    <a:pt x="354" y="27"/>
                  </a:cubicBezTo>
                  <a:cubicBezTo>
                    <a:pt x="300" y="0"/>
                    <a:pt x="273" y="0"/>
                    <a:pt x="218"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7" name="Google Shape;2697;p32"/>
            <p:cNvSpPr/>
            <p:nvPr/>
          </p:nvSpPr>
          <p:spPr>
            <a:xfrm>
              <a:off x="1670297" y="4022691"/>
              <a:ext cx="10749" cy="14351"/>
            </a:xfrm>
            <a:custGeom>
              <a:rect b="b" l="l" r="r" t="t"/>
              <a:pathLst>
                <a:path extrusionOk="0" h="514" w="385">
                  <a:moveTo>
                    <a:pt x="137" y="0"/>
                  </a:moveTo>
                  <a:cubicBezTo>
                    <a:pt x="65" y="0"/>
                    <a:pt x="0" y="77"/>
                    <a:pt x="58" y="155"/>
                  </a:cubicBezTo>
                  <a:cubicBezTo>
                    <a:pt x="85" y="182"/>
                    <a:pt x="112" y="236"/>
                    <a:pt x="140" y="291"/>
                  </a:cubicBezTo>
                  <a:cubicBezTo>
                    <a:pt x="140" y="345"/>
                    <a:pt x="167" y="400"/>
                    <a:pt x="194" y="454"/>
                  </a:cubicBezTo>
                  <a:cubicBezTo>
                    <a:pt x="215" y="496"/>
                    <a:pt x="248" y="514"/>
                    <a:pt x="280" y="514"/>
                  </a:cubicBezTo>
                  <a:cubicBezTo>
                    <a:pt x="333" y="514"/>
                    <a:pt x="385" y="467"/>
                    <a:pt x="385" y="400"/>
                  </a:cubicBezTo>
                  <a:cubicBezTo>
                    <a:pt x="385" y="264"/>
                    <a:pt x="330" y="127"/>
                    <a:pt x="221" y="46"/>
                  </a:cubicBezTo>
                  <a:cubicBezTo>
                    <a:pt x="197" y="14"/>
                    <a:pt x="166" y="0"/>
                    <a:pt x="137"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8" name="Google Shape;2698;p32"/>
            <p:cNvSpPr/>
            <p:nvPr/>
          </p:nvSpPr>
          <p:spPr>
            <a:xfrm>
              <a:off x="1678533" y="4009066"/>
              <a:ext cx="12899" cy="17282"/>
            </a:xfrm>
            <a:custGeom>
              <a:rect b="b" l="l" r="r" t="t"/>
              <a:pathLst>
                <a:path extrusionOk="0" h="619" w="462">
                  <a:moveTo>
                    <a:pt x="151" y="0"/>
                  </a:moveTo>
                  <a:cubicBezTo>
                    <a:pt x="77" y="0"/>
                    <a:pt x="1" y="65"/>
                    <a:pt x="35" y="152"/>
                  </a:cubicBezTo>
                  <a:cubicBezTo>
                    <a:pt x="90" y="288"/>
                    <a:pt x="144" y="452"/>
                    <a:pt x="226" y="561"/>
                  </a:cubicBezTo>
                  <a:cubicBezTo>
                    <a:pt x="256" y="601"/>
                    <a:pt x="297" y="619"/>
                    <a:pt x="336" y="619"/>
                  </a:cubicBezTo>
                  <a:cubicBezTo>
                    <a:pt x="402" y="619"/>
                    <a:pt x="461" y="565"/>
                    <a:pt x="444" y="479"/>
                  </a:cubicBezTo>
                  <a:cubicBezTo>
                    <a:pt x="390" y="343"/>
                    <a:pt x="335" y="207"/>
                    <a:pt x="253" y="70"/>
                  </a:cubicBezTo>
                  <a:cubicBezTo>
                    <a:pt x="234" y="21"/>
                    <a:pt x="193" y="0"/>
                    <a:pt x="151"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9" name="Google Shape;2699;p32"/>
            <p:cNvSpPr/>
            <p:nvPr/>
          </p:nvSpPr>
          <p:spPr>
            <a:xfrm>
              <a:off x="1556578" y="3912240"/>
              <a:ext cx="338279" cy="385854"/>
            </a:xfrm>
            <a:custGeom>
              <a:rect b="b" l="l" r="r" t="t"/>
              <a:pathLst>
                <a:path extrusionOk="0" h="13820" w="12116">
                  <a:moveTo>
                    <a:pt x="11990" y="0"/>
                  </a:moveTo>
                  <a:cubicBezTo>
                    <a:pt x="11958" y="0"/>
                    <a:pt x="11923" y="15"/>
                    <a:pt x="11897" y="51"/>
                  </a:cubicBezTo>
                  <a:cubicBezTo>
                    <a:pt x="9989" y="2639"/>
                    <a:pt x="7891" y="5064"/>
                    <a:pt x="5602" y="7353"/>
                  </a:cubicBezTo>
                  <a:cubicBezTo>
                    <a:pt x="4567" y="8388"/>
                    <a:pt x="3368" y="9315"/>
                    <a:pt x="2496" y="10514"/>
                  </a:cubicBezTo>
                  <a:cubicBezTo>
                    <a:pt x="2142" y="11031"/>
                    <a:pt x="1842" y="11576"/>
                    <a:pt x="1515" y="12067"/>
                  </a:cubicBezTo>
                  <a:cubicBezTo>
                    <a:pt x="1134" y="12639"/>
                    <a:pt x="643" y="13130"/>
                    <a:pt x="98" y="13538"/>
                  </a:cubicBezTo>
                  <a:cubicBezTo>
                    <a:pt x="1" y="13636"/>
                    <a:pt x="77" y="13819"/>
                    <a:pt x="211" y="13819"/>
                  </a:cubicBezTo>
                  <a:cubicBezTo>
                    <a:pt x="227" y="13819"/>
                    <a:pt x="244" y="13817"/>
                    <a:pt x="262" y="13811"/>
                  </a:cubicBezTo>
                  <a:cubicBezTo>
                    <a:pt x="1379" y="13402"/>
                    <a:pt x="1951" y="12040"/>
                    <a:pt x="2578" y="11113"/>
                  </a:cubicBezTo>
                  <a:cubicBezTo>
                    <a:pt x="3450" y="9751"/>
                    <a:pt x="4758" y="8743"/>
                    <a:pt x="5902" y="7653"/>
                  </a:cubicBezTo>
                  <a:cubicBezTo>
                    <a:pt x="8245" y="5418"/>
                    <a:pt x="10316" y="2884"/>
                    <a:pt x="12060" y="160"/>
                  </a:cubicBezTo>
                  <a:cubicBezTo>
                    <a:pt x="12115" y="67"/>
                    <a:pt x="12058" y="0"/>
                    <a:pt x="11990"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0" name="Google Shape;2700;p32"/>
            <p:cNvSpPr/>
            <p:nvPr/>
          </p:nvSpPr>
          <p:spPr>
            <a:xfrm>
              <a:off x="1471283" y="4282543"/>
              <a:ext cx="61145" cy="14742"/>
            </a:xfrm>
            <a:custGeom>
              <a:rect b="b" l="l" r="r" t="t"/>
              <a:pathLst>
                <a:path extrusionOk="0" h="528" w="2190">
                  <a:moveTo>
                    <a:pt x="1955" y="0"/>
                  </a:moveTo>
                  <a:cubicBezTo>
                    <a:pt x="1946" y="0"/>
                    <a:pt x="1937" y="1"/>
                    <a:pt x="1927" y="3"/>
                  </a:cubicBezTo>
                  <a:cubicBezTo>
                    <a:pt x="1494" y="147"/>
                    <a:pt x="1045" y="214"/>
                    <a:pt x="592" y="214"/>
                  </a:cubicBezTo>
                  <a:cubicBezTo>
                    <a:pt x="447" y="214"/>
                    <a:pt x="301" y="207"/>
                    <a:pt x="156" y="194"/>
                  </a:cubicBezTo>
                  <a:cubicBezTo>
                    <a:pt x="148" y="191"/>
                    <a:pt x="140" y="191"/>
                    <a:pt x="132" y="191"/>
                  </a:cubicBezTo>
                  <a:cubicBezTo>
                    <a:pt x="40" y="191"/>
                    <a:pt x="1" y="334"/>
                    <a:pt x="101" y="384"/>
                  </a:cubicBezTo>
                  <a:cubicBezTo>
                    <a:pt x="373" y="479"/>
                    <a:pt x="661" y="527"/>
                    <a:pt x="948" y="527"/>
                  </a:cubicBezTo>
                  <a:cubicBezTo>
                    <a:pt x="1323" y="527"/>
                    <a:pt x="1697" y="445"/>
                    <a:pt x="2036" y="275"/>
                  </a:cubicBezTo>
                  <a:cubicBezTo>
                    <a:pt x="2190" y="198"/>
                    <a:pt x="2102" y="0"/>
                    <a:pt x="1955"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1" name="Google Shape;2701;p32"/>
            <p:cNvSpPr/>
            <p:nvPr/>
          </p:nvSpPr>
          <p:spPr>
            <a:xfrm>
              <a:off x="1435685" y="4283017"/>
              <a:ext cx="31605" cy="20158"/>
            </a:xfrm>
            <a:custGeom>
              <a:rect b="b" l="l" r="r" t="t"/>
              <a:pathLst>
                <a:path extrusionOk="0" h="722" w="1132">
                  <a:moveTo>
                    <a:pt x="157" y="0"/>
                  </a:moveTo>
                  <a:cubicBezTo>
                    <a:pt x="80" y="0"/>
                    <a:pt x="1" y="96"/>
                    <a:pt x="41" y="177"/>
                  </a:cubicBezTo>
                  <a:cubicBezTo>
                    <a:pt x="232" y="504"/>
                    <a:pt x="586" y="722"/>
                    <a:pt x="968" y="722"/>
                  </a:cubicBezTo>
                  <a:cubicBezTo>
                    <a:pt x="1077" y="722"/>
                    <a:pt x="1131" y="558"/>
                    <a:pt x="1022" y="504"/>
                  </a:cubicBezTo>
                  <a:cubicBezTo>
                    <a:pt x="886" y="422"/>
                    <a:pt x="750" y="395"/>
                    <a:pt x="613" y="340"/>
                  </a:cubicBezTo>
                  <a:cubicBezTo>
                    <a:pt x="477" y="258"/>
                    <a:pt x="341" y="149"/>
                    <a:pt x="232" y="40"/>
                  </a:cubicBezTo>
                  <a:cubicBezTo>
                    <a:pt x="211" y="12"/>
                    <a:pt x="184" y="0"/>
                    <a:pt x="157"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2" name="Google Shape;2702;p32"/>
            <p:cNvSpPr/>
            <p:nvPr/>
          </p:nvSpPr>
          <p:spPr>
            <a:xfrm>
              <a:off x="1417369" y="4294297"/>
              <a:ext cx="28618" cy="15049"/>
            </a:xfrm>
            <a:custGeom>
              <a:rect b="b" l="l" r="r" t="t"/>
              <a:pathLst>
                <a:path extrusionOk="0" h="539" w="1025">
                  <a:moveTo>
                    <a:pt x="148" y="0"/>
                  </a:moveTo>
                  <a:cubicBezTo>
                    <a:pt x="74" y="0"/>
                    <a:pt x="1" y="69"/>
                    <a:pt x="43" y="154"/>
                  </a:cubicBezTo>
                  <a:cubicBezTo>
                    <a:pt x="218" y="404"/>
                    <a:pt x="507" y="539"/>
                    <a:pt x="806" y="539"/>
                  </a:cubicBezTo>
                  <a:cubicBezTo>
                    <a:pt x="833" y="539"/>
                    <a:pt x="861" y="538"/>
                    <a:pt x="888" y="536"/>
                  </a:cubicBezTo>
                  <a:cubicBezTo>
                    <a:pt x="1024" y="508"/>
                    <a:pt x="1024" y="318"/>
                    <a:pt x="888" y="290"/>
                  </a:cubicBezTo>
                  <a:cubicBezTo>
                    <a:pt x="643" y="290"/>
                    <a:pt x="398" y="209"/>
                    <a:pt x="207" y="18"/>
                  </a:cubicBezTo>
                  <a:cubicBezTo>
                    <a:pt x="189" y="6"/>
                    <a:pt x="168" y="0"/>
                    <a:pt x="148"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3" name="Google Shape;2703;p32"/>
            <p:cNvSpPr/>
            <p:nvPr/>
          </p:nvSpPr>
          <p:spPr>
            <a:xfrm>
              <a:off x="1964043" y="3768954"/>
              <a:ext cx="18288" cy="25519"/>
            </a:xfrm>
            <a:custGeom>
              <a:rect b="b" l="l" r="r" t="t"/>
              <a:pathLst>
                <a:path extrusionOk="0" h="914" w="655">
                  <a:moveTo>
                    <a:pt x="105" y="1"/>
                  </a:moveTo>
                  <a:cubicBezTo>
                    <a:pt x="52" y="1"/>
                    <a:pt x="0" y="47"/>
                    <a:pt x="0" y="114"/>
                  </a:cubicBezTo>
                  <a:cubicBezTo>
                    <a:pt x="0" y="278"/>
                    <a:pt x="55" y="469"/>
                    <a:pt x="136" y="605"/>
                  </a:cubicBezTo>
                  <a:cubicBezTo>
                    <a:pt x="209" y="727"/>
                    <a:pt x="326" y="913"/>
                    <a:pt x="485" y="913"/>
                  </a:cubicBezTo>
                  <a:cubicBezTo>
                    <a:pt x="505" y="913"/>
                    <a:pt x="525" y="911"/>
                    <a:pt x="545" y="905"/>
                  </a:cubicBezTo>
                  <a:cubicBezTo>
                    <a:pt x="600" y="877"/>
                    <a:pt x="627" y="850"/>
                    <a:pt x="627" y="796"/>
                  </a:cubicBezTo>
                  <a:cubicBezTo>
                    <a:pt x="654" y="632"/>
                    <a:pt x="463" y="523"/>
                    <a:pt x="409" y="441"/>
                  </a:cubicBezTo>
                  <a:cubicBezTo>
                    <a:pt x="300" y="305"/>
                    <a:pt x="245" y="196"/>
                    <a:pt x="191" y="60"/>
                  </a:cubicBezTo>
                  <a:cubicBezTo>
                    <a:pt x="170" y="18"/>
                    <a:pt x="137" y="1"/>
                    <a:pt x="105" y="1"/>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4" name="Google Shape;2704;p32"/>
            <p:cNvSpPr/>
            <p:nvPr/>
          </p:nvSpPr>
          <p:spPr>
            <a:xfrm>
              <a:off x="1857975" y="3897805"/>
              <a:ext cx="20884" cy="23481"/>
            </a:xfrm>
            <a:custGeom>
              <a:rect b="b" l="l" r="r" t="t"/>
              <a:pathLst>
                <a:path extrusionOk="0" h="841" w="748">
                  <a:moveTo>
                    <a:pt x="131" y="0"/>
                  </a:moveTo>
                  <a:cubicBezTo>
                    <a:pt x="41" y="0"/>
                    <a:pt x="0" y="120"/>
                    <a:pt x="66" y="186"/>
                  </a:cubicBezTo>
                  <a:cubicBezTo>
                    <a:pt x="148" y="322"/>
                    <a:pt x="230" y="431"/>
                    <a:pt x="311" y="540"/>
                  </a:cubicBezTo>
                  <a:cubicBezTo>
                    <a:pt x="393" y="649"/>
                    <a:pt x="448" y="786"/>
                    <a:pt x="584" y="840"/>
                  </a:cubicBezTo>
                  <a:cubicBezTo>
                    <a:pt x="638" y="840"/>
                    <a:pt x="693" y="813"/>
                    <a:pt x="693" y="758"/>
                  </a:cubicBezTo>
                  <a:cubicBezTo>
                    <a:pt x="747" y="622"/>
                    <a:pt x="611" y="459"/>
                    <a:pt x="529" y="350"/>
                  </a:cubicBezTo>
                  <a:cubicBezTo>
                    <a:pt x="420" y="213"/>
                    <a:pt x="311" y="104"/>
                    <a:pt x="202" y="23"/>
                  </a:cubicBezTo>
                  <a:cubicBezTo>
                    <a:pt x="176" y="7"/>
                    <a:pt x="152" y="0"/>
                    <a:pt x="131"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5" name="Google Shape;2705;p32"/>
            <p:cNvSpPr/>
            <p:nvPr/>
          </p:nvSpPr>
          <p:spPr>
            <a:xfrm>
              <a:off x="1864089" y="3887838"/>
              <a:ext cx="20577" cy="21666"/>
            </a:xfrm>
            <a:custGeom>
              <a:rect b="b" l="l" r="r" t="t"/>
              <a:pathLst>
                <a:path extrusionOk="0" h="776" w="737">
                  <a:moveTo>
                    <a:pt x="144" y="0"/>
                  </a:moveTo>
                  <a:cubicBezTo>
                    <a:pt x="71" y="0"/>
                    <a:pt x="1" y="103"/>
                    <a:pt x="65" y="189"/>
                  </a:cubicBezTo>
                  <a:cubicBezTo>
                    <a:pt x="229" y="380"/>
                    <a:pt x="392" y="570"/>
                    <a:pt x="583" y="761"/>
                  </a:cubicBezTo>
                  <a:cubicBezTo>
                    <a:pt x="598" y="771"/>
                    <a:pt x="613" y="776"/>
                    <a:pt x="628" y="776"/>
                  </a:cubicBezTo>
                  <a:cubicBezTo>
                    <a:pt x="690" y="776"/>
                    <a:pt x="736" y="691"/>
                    <a:pt x="692" y="625"/>
                  </a:cubicBezTo>
                  <a:cubicBezTo>
                    <a:pt x="556" y="407"/>
                    <a:pt x="392" y="216"/>
                    <a:pt x="201" y="25"/>
                  </a:cubicBezTo>
                  <a:cubicBezTo>
                    <a:pt x="184" y="8"/>
                    <a:pt x="164" y="0"/>
                    <a:pt x="144"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6" name="Google Shape;2706;p32"/>
            <p:cNvSpPr/>
            <p:nvPr/>
          </p:nvSpPr>
          <p:spPr>
            <a:xfrm>
              <a:off x="1438589" y="3905036"/>
              <a:ext cx="519396" cy="514035"/>
            </a:xfrm>
            <a:custGeom>
              <a:rect b="b" l="l" r="r" t="t"/>
              <a:pathLst>
                <a:path extrusionOk="0" h="18411" w="18603">
                  <a:moveTo>
                    <a:pt x="17151" y="1"/>
                  </a:moveTo>
                  <a:cubicBezTo>
                    <a:pt x="16815" y="1"/>
                    <a:pt x="16498" y="142"/>
                    <a:pt x="16341" y="472"/>
                  </a:cubicBezTo>
                  <a:cubicBezTo>
                    <a:pt x="16298" y="536"/>
                    <a:pt x="16355" y="634"/>
                    <a:pt x="16422" y="634"/>
                  </a:cubicBezTo>
                  <a:cubicBezTo>
                    <a:pt x="16440" y="634"/>
                    <a:pt x="16459" y="626"/>
                    <a:pt x="16477" y="608"/>
                  </a:cubicBezTo>
                  <a:cubicBezTo>
                    <a:pt x="16687" y="466"/>
                    <a:pt x="16892" y="404"/>
                    <a:pt x="17082" y="404"/>
                  </a:cubicBezTo>
                  <a:cubicBezTo>
                    <a:pt x="17730" y="404"/>
                    <a:pt x="18192" y="1130"/>
                    <a:pt x="18003" y="1889"/>
                  </a:cubicBezTo>
                  <a:cubicBezTo>
                    <a:pt x="17812" y="2706"/>
                    <a:pt x="17104" y="3333"/>
                    <a:pt x="16559" y="3905"/>
                  </a:cubicBezTo>
                  <a:cubicBezTo>
                    <a:pt x="15659" y="4859"/>
                    <a:pt x="14760" y="5813"/>
                    <a:pt x="13861" y="6766"/>
                  </a:cubicBezTo>
                  <a:cubicBezTo>
                    <a:pt x="13861" y="6603"/>
                    <a:pt x="13834" y="6467"/>
                    <a:pt x="13779" y="6330"/>
                  </a:cubicBezTo>
                  <a:cubicBezTo>
                    <a:pt x="13725" y="6167"/>
                    <a:pt x="13616" y="6003"/>
                    <a:pt x="13507" y="5894"/>
                  </a:cubicBezTo>
                  <a:cubicBezTo>
                    <a:pt x="13484" y="5879"/>
                    <a:pt x="13459" y="5872"/>
                    <a:pt x="13435" y="5872"/>
                  </a:cubicBezTo>
                  <a:cubicBezTo>
                    <a:pt x="13375" y="5872"/>
                    <a:pt x="13324" y="5917"/>
                    <a:pt x="13343" y="5976"/>
                  </a:cubicBezTo>
                  <a:cubicBezTo>
                    <a:pt x="13425" y="6112"/>
                    <a:pt x="13480" y="6276"/>
                    <a:pt x="13534" y="6412"/>
                  </a:cubicBezTo>
                  <a:cubicBezTo>
                    <a:pt x="13534" y="6576"/>
                    <a:pt x="13561" y="6712"/>
                    <a:pt x="13616" y="6848"/>
                  </a:cubicBezTo>
                  <a:cubicBezTo>
                    <a:pt x="13643" y="6875"/>
                    <a:pt x="13670" y="6903"/>
                    <a:pt x="13725" y="6903"/>
                  </a:cubicBezTo>
                  <a:lnTo>
                    <a:pt x="13561" y="7039"/>
                  </a:lnTo>
                  <a:cubicBezTo>
                    <a:pt x="13534" y="6957"/>
                    <a:pt x="13480" y="6875"/>
                    <a:pt x="13452" y="6821"/>
                  </a:cubicBezTo>
                  <a:cubicBezTo>
                    <a:pt x="13316" y="6576"/>
                    <a:pt x="13180" y="6358"/>
                    <a:pt x="13016" y="6140"/>
                  </a:cubicBezTo>
                  <a:cubicBezTo>
                    <a:pt x="12992" y="6108"/>
                    <a:pt x="12959" y="6094"/>
                    <a:pt x="12926" y="6094"/>
                  </a:cubicBezTo>
                  <a:cubicBezTo>
                    <a:pt x="12846" y="6094"/>
                    <a:pt x="12768" y="6172"/>
                    <a:pt x="12826" y="6249"/>
                  </a:cubicBezTo>
                  <a:cubicBezTo>
                    <a:pt x="12962" y="6439"/>
                    <a:pt x="13071" y="6657"/>
                    <a:pt x="13180" y="6848"/>
                  </a:cubicBezTo>
                  <a:cubicBezTo>
                    <a:pt x="13234" y="6984"/>
                    <a:pt x="13262" y="7121"/>
                    <a:pt x="13316" y="7257"/>
                  </a:cubicBezTo>
                  <a:lnTo>
                    <a:pt x="12689" y="7911"/>
                  </a:lnTo>
                  <a:cubicBezTo>
                    <a:pt x="11436" y="9082"/>
                    <a:pt x="9992" y="10009"/>
                    <a:pt x="8793" y="11262"/>
                  </a:cubicBezTo>
                  <a:cubicBezTo>
                    <a:pt x="7676" y="12434"/>
                    <a:pt x="6668" y="13742"/>
                    <a:pt x="5496" y="14859"/>
                  </a:cubicBezTo>
                  <a:cubicBezTo>
                    <a:pt x="4760" y="15540"/>
                    <a:pt x="4024" y="16194"/>
                    <a:pt x="3289" y="16848"/>
                  </a:cubicBezTo>
                  <a:cubicBezTo>
                    <a:pt x="2615" y="17455"/>
                    <a:pt x="1811" y="17987"/>
                    <a:pt x="908" y="17987"/>
                  </a:cubicBezTo>
                  <a:cubicBezTo>
                    <a:pt x="716" y="17987"/>
                    <a:pt x="519" y="17963"/>
                    <a:pt x="319" y="17911"/>
                  </a:cubicBezTo>
                  <a:cubicBezTo>
                    <a:pt x="309" y="17910"/>
                    <a:pt x="300" y="17909"/>
                    <a:pt x="290" y="17909"/>
                  </a:cubicBezTo>
                  <a:cubicBezTo>
                    <a:pt x="67" y="17909"/>
                    <a:pt x="0" y="18215"/>
                    <a:pt x="210" y="18319"/>
                  </a:cubicBezTo>
                  <a:cubicBezTo>
                    <a:pt x="444" y="18382"/>
                    <a:pt x="673" y="18411"/>
                    <a:pt x="896" y="18411"/>
                  </a:cubicBezTo>
                  <a:cubicBezTo>
                    <a:pt x="2517" y="18411"/>
                    <a:pt x="3853" y="16900"/>
                    <a:pt x="4978" y="15894"/>
                  </a:cubicBezTo>
                  <a:cubicBezTo>
                    <a:pt x="6531" y="14478"/>
                    <a:pt x="7812" y="12897"/>
                    <a:pt x="9256" y="11398"/>
                  </a:cubicBezTo>
                  <a:cubicBezTo>
                    <a:pt x="10019" y="10690"/>
                    <a:pt x="10836" y="9982"/>
                    <a:pt x="11681" y="9355"/>
                  </a:cubicBezTo>
                  <a:cubicBezTo>
                    <a:pt x="12553" y="8674"/>
                    <a:pt x="13343" y="7938"/>
                    <a:pt x="14106" y="7121"/>
                  </a:cubicBezTo>
                  <a:cubicBezTo>
                    <a:pt x="14896" y="6276"/>
                    <a:pt x="15687" y="5458"/>
                    <a:pt x="16477" y="4614"/>
                  </a:cubicBezTo>
                  <a:cubicBezTo>
                    <a:pt x="17131" y="3933"/>
                    <a:pt x="17921" y="3251"/>
                    <a:pt x="18302" y="2352"/>
                  </a:cubicBezTo>
                  <a:cubicBezTo>
                    <a:pt x="18602" y="1698"/>
                    <a:pt x="18575" y="799"/>
                    <a:pt x="18003" y="309"/>
                  </a:cubicBezTo>
                  <a:cubicBezTo>
                    <a:pt x="17770" y="115"/>
                    <a:pt x="17453" y="1"/>
                    <a:pt x="17151" y="1"/>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7" name="Google Shape;2707;p32"/>
            <p:cNvSpPr/>
            <p:nvPr/>
          </p:nvSpPr>
          <p:spPr>
            <a:xfrm>
              <a:off x="1861632" y="3979220"/>
              <a:ext cx="35486" cy="38865"/>
            </a:xfrm>
            <a:custGeom>
              <a:rect b="b" l="l" r="r" t="t"/>
              <a:pathLst>
                <a:path extrusionOk="0" h="1392" w="1271">
                  <a:moveTo>
                    <a:pt x="144" y="1"/>
                  </a:moveTo>
                  <a:cubicBezTo>
                    <a:pt x="88" y="1"/>
                    <a:pt x="41" y="36"/>
                    <a:pt x="17" y="131"/>
                  </a:cubicBezTo>
                  <a:cubicBezTo>
                    <a:pt x="0" y="198"/>
                    <a:pt x="46" y="245"/>
                    <a:pt x="102" y="245"/>
                  </a:cubicBezTo>
                  <a:cubicBezTo>
                    <a:pt x="137" y="245"/>
                    <a:pt x="176" y="227"/>
                    <a:pt x="208" y="186"/>
                  </a:cubicBezTo>
                  <a:lnTo>
                    <a:pt x="208" y="186"/>
                  </a:lnTo>
                  <a:cubicBezTo>
                    <a:pt x="153" y="295"/>
                    <a:pt x="344" y="513"/>
                    <a:pt x="398" y="567"/>
                  </a:cubicBezTo>
                  <a:cubicBezTo>
                    <a:pt x="480" y="676"/>
                    <a:pt x="562" y="812"/>
                    <a:pt x="644" y="894"/>
                  </a:cubicBezTo>
                  <a:cubicBezTo>
                    <a:pt x="780" y="1085"/>
                    <a:pt x="889" y="1330"/>
                    <a:pt x="1134" y="1385"/>
                  </a:cubicBezTo>
                  <a:cubicBezTo>
                    <a:pt x="1144" y="1389"/>
                    <a:pt x="1154" y="1392"/>
                    <a:pt x="1165" y="1392"/>
                  </a:cubicBezTo>
                  <a:cubicBezTo>
                    <a:pt x="1215" y="1392"/>
                    <a:pt x="1270" y="1343"/>
                    <a:pt x="1270" y="1276"/>
                  </a:cubicBezTo>
                  <a:cubicBezTo>
                    <a:pt x="1270" y="1085"/>
                    <a:pt x="1107" y="949"/>
                    <a:pt x="998" y="812"/>
                  </a:cubicBezTo>
                  <a:cubicBezTo>
                    <a:pt x="862" y="676"/>
                    <a:pt x="698" y="458"/>
                    <a:pt x="535" y="267"/>
                  </a:cubicBezTo>
                  <a:cubicBezTo>
                    <a:pt x="477" y="209"/>
                    <a:pt x="282" y="1"/>
                    <a:pt x="144" y="1"/>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8" name="Google Shape;2708;p32"/>
            <p:cNvSpPr/>
            <p:nvPr/>
          </p:nvSpPr>
          <p:spPr>
            <a:xfrm>
              <a:off x="1875257" y="3924022"/>
              <a:ext cx="49642" cy="51457"/>
            </a:xfrm>
            <a:custGeom>
              <a:rect b="b" l="l" r="r" t="t"/>
              <a:pathLst>
                <a:path extrusionOk="0" h="1843" w="1778">
                  <a:moveTo>
                    <a:pt x="1593" y="0"/>
                  </a:moveTo>
                  <a:cubicBezTo>
                    <a:pt x="1578" y="0"/>
                    <a:pt x="1562" y="3"/>
                    <a:pt x="1545" y="10"/>
                  </a:cubicBezTo>
                  <a:cubicBezTo>
                    <a:pt x="837" y="255"/>
                    <a:pt x="319" y="1073"/>
                    <a:pt x="19" y="1727"/>
                  </a:cubicBezTo>
                  <a:cubicBezTo>
                    <a:pt x="0" y="1784"/>
                    <a:pt x="49" y="1842"/>
                    <a:pt x="98" y="1842"/>
                  </a:cubicBezTo>
                  <a:cubicBezTo>
                    <a:pt x="119" y="1842"/>
                    <a:pt x="140" y="1832"/>
                    <a:pt x="156" y="1808"/>
                  </a:cubicBezTo>
                  <a:cubicBezTo>
                    <a:pt x="346" y="1481"/>
                    <a:pt x="592" y="1182"/>
                    <a:pt x="864" y="909"/>
                  </a:cubicBezTo>
                  <a:cubicBezTo>
                    <a:pt x="1109" y="664"/>
                    <a:pt x="1436" y="501"/>
                    <a:pt x="1682" y="228"/>
                  </a:cubicBezTo>
                  <a:cubicBezTo>
                    <a:pt x="1777" y="156"/>
                    <a:pt x="1705" y="0"/>
                    <a:pt x="1593"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9" name="Google Shape;2709;p32"/>
            <p:cNvSpPr/>
            <p:nvPr/>
          </p:nvSpPr>
          <p:spPr>
            <a:xfrm>
              <a:off x="1876486" y="3981872"/>
              <a:ext cx="25184" cy="27836"/>
            </a:xfrm>
            <a:custGeom>
              <a:rect b="b" l="l" r="r" t="t"/>
              <a:pathLst>
                <a:path extrusionOk="0" h="997" w="902">
                  <a:moveTo>
                    <a:pt x="167" y="0"/>
                  </a:moveTo>
                  <a:cubicBezTo>
                    <a:pt x="78" y="0"/>
                    <a:pt x="1" y="116"/>
                    <a:pt x="84" y="200"/>
                  </a:cubicBezTo>
                  <a:lnTo>
                    <a:pt x="411" y="636"/>
                  </a:lnTo>
                  <a:cubicBezTo>
                    <a:pt x="493" y="772"/>
                    <a:pt x="629" y="908"/>
                    <a:pt x="766" y="990"/>
                  </a:cubicBezTo>
                  <a:cubicBezTo>
                    <a:pt x="775" y="995"/>
                    <a:pt x="786" y="997"/>
                    <a:pt x="796" y="997"/>
                  </a:cubicBezTo>
                  <a:cubicBezTo>
                    <a:pt x="846" y="997"/>
                    <a:pt x="902" y="948"/>
                    <a:pt x="902" y="881"/>
                  </a:cubicBezTo>
                  <a:cubicBezTo>
                    <a:pt x="820" y="745"/>
                    <a:pt x="711" y="581"/>
                    <a:pt x="602" y="472"/>
                  </a:cubicBezTo>
                  <a:lnTo>
                    <a:pt x="248" y="36"/>
                  </a:lnTo>
                  <a:cubicBezTo>
                    <a:pt x="223" y="11"/>
                    <a:pt x="194" y="0"/>
                    <a:pt x="167"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0" name="Google Shape;2710;p32"/>
            <p:cNvSpPr/>
            <p:nvPr/>
          </p:nvSpPr>
          <p:spPr>
            <a:xfrm>
              <a:off x="1453386" y="4344357"/>
              <a:ext cx="38250" cy="15216"/>
            </a:xfrm>
            <a:custGeom>
              <a:rect b="b" l="l" r="r" t="t"/>
              <a:pathLst>
                <a:path extrusionOk="0" h="545" w="1370">
                  <a:moveTo>
                    <a:pt x="161" y="1"/>
                  </a:moveTo>
                  <a:cubicBezTo>
                    <a:pt x="73" y="1"/>
                    <a:pt x="0" y="121"/>
                    <a:pt x="88" y="187"/>
                  </a:cubicBezTo>
                  <a:cubicBezTo>
                    <a:pt x="359" y="432"/>
                    <a:pt x="717" y="545"/>
                    <a:pt x="1064" y="545"/>
                  </a:cubicBezTo>
                  <a:cubicBezTo>
                    <a:pt x="1103" y="545"/>
                    <a:pt x="1141" y="544"/>
                    <a:pt x="1178" y="541"/>
                  </a:cubicBezTo>
                  <a:cubicBezTo>
                    <a:pt x="1369" y="541"/>
                    <a:pt x="1369" y="268"/>
                    <a:pt x="1178" y="268"/>
                  </a:cubicBezTo>
                  <a:cubicBezTo>
                    <a:pt x="851" y="268"/>
                    <a:pt x="524" y="187"/>
                    <a:pt x="225" y="23"/>
                  </a:cubicBezTo>
                  <a:cubicBezTo>
                    <a:pt x="204" y="8"/>
                    <a:pt x="182" y="1"/>
                    <a:pt x="161" y="1"/>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1" name="Google Shape;2711;p32"/>
            <p:cNvSpPr/>
            <p:nvPr/>
          </p:nvSpPr>
          <p:spPr>
            <a:xfrm>
              <a:off x="1480413" y="4337294"/>
              <a:ext cx="26245" cy="12369"/>
            </a:xfrm>
            <a:custGeom>
              <a:rect b="b" l="l" r="r" t="t"/>
              <a:pathLst>
                <a:path extrusionOk="0" h="443" w="940">
                  <a:moveTo>
                    <a:pt x="105" y="1"/>
                  </a:moveTo>
                  <a:cubicBezTo>
                    <a:pt x="16" y="1"/>
                    <a:pt x="1" y="142"/>
                    <a:pt x="101" y="167"/>
                  </a:cubicBezTo>
                  <a:cubicBezTo>
                    <a:pt x="319" y="276"/>
                    <a:pt x="537" y="358"/>
                    <a:pt x="783" y="440"/>
                  </a:cubicBezTo>
                  <a:cubicBezTo>
                    <a:pt x="791" y="442"/>
                    <a:pt x="799" y="443"/>
                    <a:pt x="806" y="443"/>
                  </a:cubicBezTo>
                  <a:cubicBezTo>
                    <a:pt x="899" y="443"/>
                    <a:pt x="940" y="299"/>
                    <a:pt x="864" y="249"/>
                  </a:cubicBezTo>
                  <a:cubicBezTo>
                    <a:pt x="619" y="167"/>
                    <a:pt x="374" y="58"/>
                    <a:pt x="129" y="4"/>
                  </a:cubicBezTo>
                  <a:cubicBezTo>
                    <a:pt x="120" y="2"/>
                    <a:pt x="112" y="1"/>
                    <a:pt x="105" y="1"/>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2" name="Google Shape;2712;p32"/>
            <p:cNvSpPr/>
            <p:nvPr/>
          </p:nvSpPr>
          <p:spPr>
            <a:xfrm>
              <a:off x="1511599" y="4333524"/>
              <a:ext cx="22643" cy="9214"/>
            </a:xfrm>
            <a:custGeom>
              <a:rect b="b" l="l" r="r" t="t"/>
              <a:pathLst>
                <a:path extrusionOk="0" h="330" w="811">
                  <a:moveTo>
                    <a:pt x="160" y="0"/>
                  </a:moveTo>
                  <a:cubicBezTo>
                    <a:pt x="41" y="0"/>
                    <a:pt x="1" y="195"/>
                    <a:pt x="129" y="220"/>
                  </a:cubicBezTo>
                  <a:cubicBezTo>
                    <a:pt x="320" y="275"/>
                    <a:pt x="483" y="302"/>
                    <a:pt x="674" y="329"/>
                  </a:cubicBezTo>
                  <a:cubicBezTo>
                    <a:pt x="783" y="329"/>
                    <a:pt x="810" y="193"/>
                    <a:pt x="728" y="139"/>
                  </a:cubicBezTo>
                  <a:cubicBezTo>
                    <a:pt x="565" y="84"/>
                    <a:pt x="374" y="30"/>
                    <a:pt x="183" y="2"/>
                  </a:cubicBezTo>
                  <a:cubicBezTo>
                    <a:pt x="175" y="1"/>
                    <a:pt x="168" y="0"/>
                    <a:pt x="160"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3" name="Google Shape;2713;p32"/>
            <p:cNvSpPr/>
            <p:nvPr/>
          </p:nvSpPr>
          <p:spPr>
            <a:xfrm>
              <a:off x="168619" y="4369932"/>
              <a:ext cx="1241128" cy="428712"/>
            </a:xfrm>
            <a:custGeom>
              <a:rect b="b" l="l" r="r" t="t"/>
              <a:pathLst>
                <a:path extrusionOk="0" h="15355" w="44453">
                  <a:moveTo>
                    <a:pt x="7687" y="1"/>
                  </a:moveTo>
                  <a:cubicBezTo>
                    <a:pt x="6969" y="1"/>
                    <a:pt x="6251" y="29"/>
                    <a:pt x="5532" y="88"/>
                  </a:cubicBezTo>
                  <a:cubicBezTo>
                    <a:pt x="3761" y="143"/>
                    <a:pt x="1935" y="170"/>
                    <a:pt x="164" y="388"/>
                  </a:cubicBezTo>
                  <a:cubicBezTo>
                    <a:pt x="1" y="415"/>
                    <a:pt x="1" y="688"/>
                    <a:pt x="164" y="742"/>
                  </a:cubicBezTo>
                  <a:cubicBezTo>
                    <a:pt x="547" y="758"/>
                    <a:pt x="930" y="765"/>
                    <a:pt x="1313" y="765"/>
                  </a:cubicBezTo>
                  <a:cubicBezTo>
                    <a:pt x="3434" y="765"/>
                    <a:pt x="5554" y="553"/>
                    <a:pt x="7664" y="553"/>
                  </a:cubicBezTo>
                  <a:cubicBezTo>
                    <a:pt x="8344" y="553"/>
                    <a:pt x="9023" y="575"/>
                    <a:pt x="9701" y="633"/>
                  </a:cubicBezTo>
                  <a:cubicBezTo>
                    <a:pt x="11281" y="769"/>
                    <a:pt x="12726" y="1287"/>
                    <a:pt x="14224" y="1723"/>
                  </a:cubicBezTo>
                  <a:lnTo>
                    <a:pt x="14361" y="1750"/>
                  </a:lnTo>
                  <a:cubicBezTo>
                    <a:pt x="13979" y="2132"/>
                    <a:pt x="13679" y="2568"/>
                    <a:pt x="13298" y="2949"/>
                  </a:cubicBezTo>
                  <a:cubicBezTo>
                    <a:pt x="12780" y="3494"/>
                    <a:pt x="12235" y="3957"/>
                    <a:pt x="11690" y="4475"/>
                  </a:cubicBezTo>
                  <a:cubicBezTo>
                    <a:pt x="10519" y="5483"/>
                    <a:pt x="9292" y="6464"/>
                    <a:pt x="8202" y="7554"/>
                  </a:cubicBezTo>
                  <a:cubicBezTo>
                    <a:pt x="6023" y="9734"/>
                    <a:pt x="4279" y="12322"/>
                    <a:pt x="3080" y="15156"/>
                  </a:cubicBezTo>
                  <a:cubicBezTo>
                    <a:pt x="3043" y="15268"/>
                    <a:pt x="3158" y="15354"/>
                    <a:pt x="3252" y="15354"/>
                  </a:cubicBezTo>
                  <a:cubicBezTo>
                    <a:pt x="3296" y="15354"/>
                    <a:pt x="3335" y="15336"/>
                    <a:pt x="3352" y="15292"/>
                  </a:cubicBezTo>
                  <a:cubicBezTo>
                    <a:pt x="4742" y="12459"/>
                    <a:pt x="6622" y="9897"/>
                    <a:pt x="8911" y="7718"/>
                  </a:cubicBezTo>
                  <a:cubicBezTo>
                    <a:pt x="9974" y="6709"/>
                    <a:pt x="11145" y="5783"/>
                    <a:pt x="12262" y="4775"/>
                  </a:cubicBezTo>
                  <a:cubicBezTo>
                    <a:pt x="12807" y="4284"/>
                    <a:pt x="13352" y="3794"/>
                    <a:pt x="13843" y="3249"/>
                  </a:cubicBezTo>
                  <a:cubicBezTo>
                    <a:pt x="14279" y="2840"/>
                    <a:pt x="14633" y="2377"/>
                    <a:pt x="14933" y="1886"/>
                  </a:cubicBezTo>
                  <a:cubicBezTo>
                    <a:pt x="16077" y="2186"/>
                    <a:pt x="17249" y="2377"/>
                    <a:pt x="18448" y="2513"/>
                  </a:cubicBezTo>
                  <a:cubicBezTo>
                    <a:pt x="19226" y="2586"/>
                    <a:pt x="20008" y="2622"/>
                    <a:pt x="20790" y="2622"/>
                  </a:cubicBezTo>
                  <a:cubicBezTo>
                    <a:pt x="22939" y="2622"/>
                    <a:pt x="25090" y="2351"/>
                    <a:pt x="27167" y="1832"/>
                  </a:cubicBezTo>
                  <a:cubicBezTo>
                    <a:pt x="28458" y="1478"/>
                    <a:pt x="29772" y="1311"/>
                    <a:pt x="31110" y="1311"/>
                  </a:cubicBezTo>
                  <a:cubicBezTo>
                    <a:pt x="31213" y="1311"/>
                    <a:pt x="31315" y="1312"/>
                    <a:pt x="31418" y="1314"/>
                  </a:cubicBezTo>
                  <a:cubicBezTo>
                    <a:pt x="32835" y="1396"/>
                    <a:pt x="34252" y="1532"/>
                    <a:pt x="35668" y="1777"/>
                  </a:cubicBezTo>
                  <a:cubicBezTo>
                    <a:pt x="37175" y="2001"/>
                    <a:pt x="38820" y="2274"/>
                    <a:pt x="40429" y="2274"/>
                  </a:cubicBezTo>
                  <a:cubicBezTo>
                    <a:pt x="41760" y="2274"/>
                    <a:pt x="43067" y="2087"/>
                    <a:pt x="44252" y="1532"/>
                  </a:cubicBezTo>
                  <a:cubicBezTo>
                    <a:pt x="44453" y="1457"/>
                    <a:pt x="44329" y="1172"/>
                    <a:pt x="44158" y="1172"/>
                  </a:cubicBezTo>
                  <a:cubicBezTo>
                    <a:pt x="44144" y="1172"/>
                    <a:pt x="44130" y="1174"/>
                    <a:pt x="44115" y="1178"/>
                  </a:cubicBezTo>
                  <a:cubicBezTo>
                    <a:pt x="42864" y="1536"/>
                    <a:pt x="41565" y="1726"/>
                    <a:pt x="40285" y="1726"/>
                  </a:cubicBezTo>
                  <a:cubicBezTo>
                    <a:pt x="40199" y="1726"/>
                    <a:pt x="40114" y="1725"/>
                    <a:pt x="40028" y="1723"/>
                  </a:cubicBezTo>
                  <a:cubicBezTo>
                    <a:pt x="38666" y="1641"/>
                    <a:pt x="37331" y="1478"/>
                    <a:pt x="35995" y="1233"/>
                  </a:cubicBezTo>
                  <a:cubicBezTo>
                    <a:pt x="34326" y="954"/>
                    <a:pt x="32645" y="698"/>
                    <a:pt x="30960" y="698"/>
                  </a:cubicBezTo>
                  <a:cubicBezTo>
                    <a:pt x="30005" y="698"/>
                    <a:pt x="29049" y="780"/>
                    <a:pt x="28094" y="987"/>
                  </a:cubicBezTo>
                  <a:cubicBezTo>
                    <a:pt x="26649" y="1287"/>
                    <a:pt x="25232" y="1668"/>
                    <a:pt x="23761" y="1859"/>
                  </a:cubicBezTo>
                  <a:cubicBezTo>
                    <a:pt x="22840" y="1976"/>
                    <a:pt x="21918" y="2032"/>
                    <a:pt x="20991" y="2032"/>
                  </a:cubicBezTo>
                  <a:cubicBezTo>
                    <a:pt x="20409" y="2032"/>
                    <a:pt x="19826" y="2010"/>
                    <a:pt x="19238" y="1968"/>
                  </a:cubicBezTo>
                  <a:cubicBezTo>
                    <a:pt x="17767" y="1886"/>
                    <a:pt x="16295" y="1641"/>
                    <a:pt x="14878" y="1287"/>
                  </a:cubicBezTo>
                  <a:cubicBezTo>
                    <a:pt x="13407" y="906"/>
                    <a:pt x="12017" y="361"/>
                    <a:pt x="10519" y="143"/>
                  </a:cubicBezTo>
                  <a:cubicBezTo>
                    <a:pt x="9575" y="50"/>
                    <a:pt x="8631" y="1"/>
                    <a:pt x="7687" y="1"/>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4" name="Google Shape;2714;p32"/>
            <p:cNvSpPr/>
            <p:nvPr/>
          </p:nvSpPr>
          <p:spPr>
            <a:xfrm>
              <a:off x="1020403" y="4339583"/>
              <a:ext cx="72564" cy="19488"/>
            </a:xfrm>
            <a:custGeom>
              <a:rect b="b" l="l" r="r" t="t"/>
              <a:pathLst>
                <a:path extrusionOk="0" h="698" w="2599">
                  <a:moveTo>
                    <a:pt x="2259" y="1"/>
                  </a:moveTo>
                  <a:cubicBezTo>
                    <a:pt x="1516" y="1"/>
                    <a:pt x="756" y="191"/>
                    <a:pt x="92" y="548"/>
                  </a:cubicBezTo>
                  <a:cubicBezTo>
                    <a:pt x="1" y="594"/>
                    <a:pt x="63" y="697"/>
                    <a:pt x="149" y="697"/>
                  </a:cubicBezTo>
                  <a:cubicBezTo>
                    <a:pt x="166" y="697"/>
                    <a:pt x="184" y="693"/>
                    <a:pt x="201" y="685"/>
                  </a:cubicBezTo>
                  <a:cubicBezTo>
                    <a:pt x="826" y="410"/>
                    <a:pt x="1519" y="272"/>
                    <a:pt x="2218" y="272"/>
                  </a:cubicBezTo>
                  <a:cubicBezTo>
                    <a:pt x="2281" y="272"/>
                    <a:pt x="2345" y="274"/>
                    <a:pt x="2408" y="276"/>
                  </a:cubicBezTo>
                  <a:cubicBezTo>
                    <a:pt x="2590" y="250"/>
                    <a:pt x="2599" y="2"/>
                    <a:pt x="2434" y="2"/>
                  </a:cubicBezTo>
                  <a:cubicBezTo>
                    <a:pt x="2426" y="2"/>
                    <a:pt x="2417" y="2"/>
                    <a:pt x="2408" y="3"/>
                  </a:cubicBezTo>
                  <a:cubicBezTo>
                    <a:pt x="2359" y="2"/>
                    <a:pt x="2309" y="1"/>
                    <a:pt x="2259" y="1"/>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5" name="Google Shape;2715;p32"/>
            <p:cNvSpPr/>
            <p:nvPr/>
          </p:nvSpPr>
          <p:spPr>
            <a:xfrm>
              <a:off x="1023725" y="4324199"/>
              <a:ext cx="52797" cy="17003"/>
            </a:xfrm>
            <a:custGeom>
              <a:rect b="b" l="l" r="r" t="t"/>
              <a:pathLst>
                <a:path extrusionOk="0" h="609" w="1891">
                  <a:moveTo>
                    <a:pt x="1733" y="1"/>
                  </a:moveTo>
                  <a:cubicBezTo>
                    <a:pt x="1719" y="1"/>
                    <a:pt x="1705" y="3"/>
                    <a:pt x="1690" y="9"/>
                  </a:cubicBezTo>
                  <a:cubicBezTo>
                    <a:pt x="1145" y="91"/>
                    <a:pt x="600" y="227"/>
                    <a:pt x="82" y="391"/>
                  </a:cubicBezTo>
                  <a:cubicBezTo>
                    <a:pt x="1" y="445"/>
                    <a:pt x="1" y="609"/>
                    <a:pt x="110" y="609"/>
                  </a:cubicBezTo>
                  <a:cubicBezTo>
                    <a:pt x="682" y="527"/>
                    <a:pt x="1227" y="391"/>
                    <a:pt x="1744" y="227"/>
                  </a:cubicBezTo>
                  <a:cubicBezTo>
                    <a:pt x="1890" y="179"/>
                    <a:pt x="1841" y="1"/>
                    <a:pt x="1733" y="1"/>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6" name="Google Shape;2716;p32"/>
            <p:cNvSpPr/>
            <p:nvPr/>
          </p:nvSpPr>
          <p:spPr>
            <a:xfrm>
              <a:off x="1264898" y="4325148"/>
              <a:ext cx="62401" cy="9604"/>
            </a:xfrm>
            <a:custGeom>
              <a:rect b="b" l="l" r="r" t="t"/>
              <a:pathLst>
                <a:path extrusionOk="0" h="344" w="2235">
                  <a:moveTo>
                    <a:pt x="918" y="0"/>
                  </a:moveTo>
                  <a:cubicBezTo>
                    <a:pt x="674" y="0"/>
                    <a:pt x="430" y="9"/>
                    <a:pt x="191" y="30"/>
                  </a:cubicBezTo>
                  <a:cubicBezTo>
                    <a:pt x="0" y="30"/>
                    <a:pt x="0" y="302"/>
                    <a:pt x="191" y="302"/>
                  </a:cubicBezTo>
                  <a:cubicBezTo>
                    <a:pt x="504" y="330"/>
                    <a:pt x="824" y="343"/>
                    <a:pt x="1145" y="343"/>
                  </a:cubicBezTo>
                  <a:cubicBezTo>
                    <a:pt x="1465" y="343"/>
                    <a:pt x="1785" y="330"/>
                    <a:pt x="2098" y="302"/>
                  </a:cubicBezTo>
                  <a:cubicBezTo>
                    <a:pt x="2235" y="275"/>
                    <a:pt x="2235" y="84"/>
                    <a:pt x="2098" y="57"/>
                  </a:cubicBezTo>
                  <a:cubicBezTo>
                    <a:pt x="1711" y="24"/>
                    <a:pt x="1313" y="0"/>
                    <a:pt x="918"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7" name="Google Shape;2717;p32"/>
            <p:cNvSpPr/>
            <p:nvPr/>
          </p:nvSpPr>
          <p:spPr>
            <a:xfrm>
              <a:off x="21341" y="1376685"/>
              <a:ext cx="847204" cy="563565"/>
            </a:xfrm>
            <a:custGeom>
              <a:rect b="b" l="l" r="r" t="t"/>
              <a:pathLst>
                <a:path extrusionOk="0" h="20185" w="30344">
                  <a:moveTo>
                    <a:pt x="30249" y="1"/>
                  </a:moveTo>
                  <a:cubicBezTo>
                    <a:pt x="30219" y="1"/>
                    <a:pt x="30191" y="16"/>
                    <a:pt x="30181" y="48"/>
                  </a:cubicBezTo>
                  <a:cubicBezTo>
                    <a:pt x="29881" y="702"/>
                    <a:pt x="29636" y="1356"/>
                    <a:pt x="29418" y="2037"/>
                  </a:cubicBezTo>
                  <a:cubicBezTo>
                    <a:pt x="29145" y="2718"/>
                    <a:pt x="28873" y="3427"/>
                    <a:pt x="28546" y="4081"/>
                  </a:cubicBezTo>
                  <a:cubicBezTo>
                    <a:pt x="27892" y="5416"/>
                    <a:pt x="27129" y="6669"/>
                    <a:pt x="26257" y="7841"/>
                  </a:cubicBezTo>
                  <a:cubicBezTo>
                    <a:pt x="24458" y="10239"/>
                    <a:pt x="22197" y="12255"/>
                    <a:pt x="19581" y="13754"/>
                  </a:cubicBezTo>
                  <a:cubicBezTo>
                    <a:pt x="18219" y="14517"/>
                    <a:pt x="16774" y="15144"/>
                    <a:pt x="15249" y="15579"/>
                  </a:cubicBezTo>
                  <a:cubicBezTo>
                    <a:pt x="14622" y="15552"/>
                    <a:pt x="13995" y="15498"/>
                    <a:pt x="13396" y="15443"/>
                  </a:cubicBezTo>
                  <a:cubicBezTo>
                    <a:pt x="12420" y="15355"/>
                    <a:pt x="11460" y="15282"/>
                    <a:pt x="10503" y="15282"/>
                  </a:cubicBezTo>
                  <a:cubicBezTo>
                    <a:pt x="9696" y="15282"/>
                    <a:pt x="8892" y="15333"/>
                    <a:pt x="8082" y="15470"/>
                  </a:cubicBezTo>
                  <a:cubicBezTo>
                    <a:pt x="5003" y="15988"/>
                    <a:pt x="2170" y="17541"/>
                    <a:pt x="126" y="19912"/>
                  </a:cubicBezTo>
                  <a:cubicBezTo>
                    <a:pt x="1" y="20016"/>
                    <a:pt x="99" y="20184"/>
                    <a:pt x="225" y="20184"/>
                  </a:cubicBezTo>
                  <a:cubicBezTo>
                    <a:pt x="264" y="20184"/>
                    <a:pt x="306" y="20168"/>
                    <a:pt x="344" y="20130"/>
                  </a:cubicBezTo>
                  <a:cubicBezTo>
                    <a:pt x="2524" y="18005"/>
                    <a:pt x="5330" y="16588"/>
                    <a:pt x="8355" y="16097"/>
                  </a:cubicBezTo>
                  <a:cubicBezTo>
                    <a:pt x="9066" y="15973"/>
                    <a:pt x="9787" y="15928"/>
                    <a:pt x="10514" y="15928"/>
                  </a:cubicBezTo>
                  <a:cubicBezTo>
                    <a:pt x="11540" y="15928"/>
                    <a:pt x="12577" y="16017"/>
                    <a:pt x="13614" y="16097"/>
                  </a:cubicBezTo>
                  <a:cubicBezTo>
                    <a:pt x="14022" y="16152"/>
                    <a:pt x="14431" y="16179"/>
                    <a:pt x="14840" y="16233"/>
                  </a:cubicBezTo>
                  <a:cubicBezTo>
                    <a:pt x="14892" y="16285"/>
                    <a:pt x="14954" y="16304"/>
                    <a:pt x="15014" y="16304"/>
                  </a:cubicBezTo>
                  <a:cubicBezTo>
                    <a:pt x="15049" y="16304"/>
                    <a:pt x="15082" y="16298"/>
                    <a:pt x="15112" y="16288"/>
                  </a:cubicBezTo>
                  <a:lnTo>
                    <a:pt x="15221" y="16261"/>
                  </a:lnTo>
                  <a:cubicBezTo>
                    <a:pt x="16448" y="16424"/>
                    <a:pt x="17728" y="16506"/>
                    <a:pt x="18982" y="16506"/>
                  </a:cubicBezTo>
                  <a:cubicBezTo>
                    <a:pt x="19227" y="16506"/>
                    <a:pt x="19309" y="16097"/>
                    <a:pt x="19036" y="16043"/>
                  </a:cubicBezTo>
                  <a:cubicBezTo>
                    <a:pt x="18328" y="15906"/>
                    <a:pt x="17619" y="15797"/>
                    <a:pt x="16883" y="15716"/>
                  </a:cubicBezTo>
                  <a:cubicBezTo>
                    <a:pt x="22088" y="13727"/>
                    <a:pt x="26339" y="9885"/>
                    <a:pt x="28845" y="4898"/>
                  </a:cubicBezTo>
                  <a:cubicBezTo>
                    <a:pt x="29527" y="3481"/>
                    <a:pt x="30344" y="1738"/>
                    <a:pt x="30344" y="103"/>
                  </a:cubicBezTo>
                  <a:cubicBezTo>
                    <a:pt x="30344" y="37"/>
                    <a:pt x="30294" y="1"/>
                    <a:pt x="30249" y="1"/>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8" name="Google Shape;2718;p32"/>
            <p:cNvSpPr/>
            <p:nvPr/>
          </p:nvSpPr>
          <p:spPr>
            <a:xfrm>
              <a:off x="579434" y="1837141"/>
              <a:ext cx="47967" cy="8851"/>
            </a:xfrm>
            <a:custGeom>
              <a:rect b="b" l="l" r="r" t="t"/>
              <a:pathLst>
                <a:path extrusionOk="0" h="317" w="1718">
                  <a:moveTo>
                    <a:pt x="822" y="0"/>
                  </a:moveTo>
                  <a:cubicBezTo>
                    <a:pt x="580" y="0"/>
                    <a:pt x="341" y="14"/>
                    <a:pt x="110" y="41"/>
                  </a:cubicBezTo>
                  <a:cubicBezTo>
                    <a:pt x="1" y="68"/>
                    <a:pt x="1" y="232"/>
                    <a:pt x="110" y="259"/>
                  </a:cubicBezTo>
                  <a:cubicBezTo>
                    <a:pt x="396" y="293"/>
                    <a:pt x="693" y="316"/>
                    <a:pt x="993" y="316"/>
                  </a:cubicBezTo>
                  <a:cubicBezTo>
                    <a:pt x="1179" y="316"/>
                    <a:pt x="1367" y="307"/>
                    <a:pt x="1554" y="286"/>
                  </a:cubicBezTo>
                  <a:cubicBezTo>
                    <a:pt x="1717" y="286"/>
                    <a:pt x="1717" y="41"/>
                    <a:pt x="1554" y="41"/>
                  </a:cubicBezTo>
                  <a:cubicBezTo>
                    <a:pt x="1309" y="14"/>
                    <a:pt x="1063" y="0"/>
                    <a:pt x="822"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9" name="Google Shape;2719;p32"/>
            <p:cNvSpPr/>
            <p:nvPr/>
          </p:nvSpPr>
          <p:spPr>
            <a:xfrm>
              <a:off x="628127" y="1853977"/>
              <a:ext cx="47185" cy="10945"/>
            </a:xfrm>
            <a:custGeom>
              <a:rect b="b" l="l" r="r" t="t"/>
              <a:pathLst>
                <a:path extrusionOk="0" h="392" w="1690">
                  <a:moveTo>
                    <a:pt x="1207" y="0"/>
                  </a:moveTo>
                  <a:cubicBezTo>
                    <a:pt x="861" y="0"/>
                    <a:pt x="518" y="31"/>
                    <a:pt x="191" y="92"/>
                  </a:cubicBezTo>
                  <a:cubicBezTo>
                    <a:pt x="1" y="119"/>
                    <a:pt x="1" y="392"/>
                    <a:pt x="191" y="392"/>
                  </a:cubicBezTo>
                  <a:cubicBezTo>
                    <a:pt x="627" y="392"/>
                    <a:pt x="1091" y="365"/>
                    <a:pt x="1554" y="256"/>
                  </a:cubicBezTo>
                  <a:cubicBezTo>
                    <a:pt x="1663" y="201"/>
                    <a:pt x="1690" y="10"/>
                    <a:pt x="1554" y="10"/>
                  </a:cubicBezTo>
                  <a:cubicBezTo>
                    <a:pt x="1438" y="4"/>
                    <a:pt x="1322" y="0"/>
                    <a:pt x="1207"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0" name="Google Shape;2720;p32"/>
            <p:cNvSpPr/>
            <p:nvPr/>
          </p:nvSpPr>
          <p:spPr>
            <a:xfrm>
              <a:off x="790649" y="1908058"/>
              <a:ext cx="618093" cy="169670"/>
            </a:xfrm>
            <a:custGeom>
              <a:rect b="b" l="l" r="r" t="t"/>
              <a:pathLst>
                <a:path extrusionOk="0" h="6077" w="22138">
                  <a:moveTo>
                    <a:pt x="207" y="1"/>
                  </a:moveTo>
                  <a:cubicBezTo>
                    <a:pt x="53" y="1"/>
                    <a:pt x="1" y="231"/>
                    <a:pt x="174" y="280"/>
                  </a:cubicBezTo>
                  <a:cubicBezTo>
                    <a:pt x="3825" y="1561"/>
                    <a:pt x="7640" y="2379"/>
                    <a:pt x="11509" y="2706"/>
                  </a:cubicBezTo>
                  <a:cubicBezTo>
                    <a:pt x="13498" y="2896"/>
                    <a:pt x="15542" y="2978"/>
                    <a:pt x="17477" y="3496"/>
                  </a:cubicBezTo>
                  <a:cubicBezTo>
                    <a:pt x="18294" y="3714"/>
                    <a:pt x="19057" y="4041"/>
                    <a:pt x="19793" y="4477"/>
                  </a:cubicBezTo>
                  <a:cubicBezTo>
                    <a:pt x="20501" y="4913"/>
                    <a:pt x="21155" y="5430"/>
                    <a:pt x="21755" y="6030"/>
                  </a:cubicBezTo>
                  <a:cubicBezTo>
                    <a:pt x="21794" y="6062"/>
                    <a:pt x="21838" y="6076"/>
                    <a:pt x="21880" y="6076"/>
                  </a:cubicBezTo>
                  <a:cubicBezTo>
                    <a:pt x="22015" y="6076"/>
                    <a:pt x="22137" y="5936"/>
                    <a:pt x="22054" y="5812"/>
                  </a:cubicBezTo>
                  <a:cubicBezTo>
                    <a:pt x="21264" y="4504"/>
                    <a:pt x="19657" y="3714"/>
                    <a:pt x="18267" y="3223"/>
                  </a:cubicBezTo>
                  <a:cubicBezTo>
                    <a:pt x="16414" y="2597"/>
                    <a:pt x="14425" y="2460"/>
                    <a:pt x="12463" y="2297"/>
                  </a:cubicBezTo>
                  <a:cubicBezTo>
                    <a:pt x="8349" y="1888"/>
                    <a:pt x="4261" y="1125"/>
                    <a:pt x="256" y="8"/>
                  </a:cubicBezTo>
                  <a:cubicBezTo>
                    <a:pt x="239" y="3"/>
                    <a:pt x="222" y="1"/>
                    <a:pt x="207" y="1"/>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1" name="Google Shape;2721;p32"/>
            <p:cNvSpPr/>
            <p:nvPr/>
          </p:nvSpPr>
          <p:spPr>
            <a:xfrm>
              <a:off x="1429207" y="2106290"/>
              <a:ext cx="12955" cy="12732"/>
            </a:xfrm>
            <a:custGeom>
              <a:rect b="b" l="l" r="r" t="t"/>
              <a:pathLst>
                <a:path extrusionOk="0" h="456" w="464">
                  <a:moveTo>
                    <a:pt x="257" y="1"/>
                  </a:moveTo>
                  <a:cubicBezTo>
                    <a:pt x="177" y="1"/>
                    <a:pt x="89" y="44"/>
                    <a:pt x="55" y="129"/>
                  </a:cubicBezTo>
                  <a:lnTo>
                    <a:pt x="55" y="156"/>
                  </a:lnTo>
                  <a:cubicBezTo>
                    <a:pt x="28" y="183"/>
                    <a:pt x="1" y="210"/>
                    <a:pt x="1" y="265"/>
                  </a:cubicBezTo>
                  <a:cubicBezTo>
                    <a:pt x="1" y="292"/>
                    <a:pt x="1" y="319"/>
                    <a:pt x="28" y="347"/>
                  </a:cubicBezTo>
                  <a:cubicBezTo>
                    <a:pt x="28" y="401"/>
                    <a:pt x="55" y="428"/>
                    <a:pt x="110" y="456"/>
                  </a:cubicBezTo>
                  <a:lnTo>
                    <a:pt x="219" y="456"/>
                  </a:lnTo>
                  <a:cubicBezTo>
                    <a:pt x="328" y="456"/>
                    <a:pt x="410" y="374"/>
                    <a:pt x="437" y="265"/>
                  </a:cubicBezTo>
                  <a:cubicBezTo>
                    <a:pt x="464" y="183"/>
                    <a:pt x="437" y="101"/>
                    <a:pt x="382" y="47"/>
                  </a:cubicBezTo>
                  <a:cubicBezTo>
                    <a:pt x="352" y="16"/>
                    <a:pt x="306" y="1"/>
                    <a:pt x="257" y="1"/>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2" name="Google Shape;2722;p32"/>
            <p:cNvSpPr/>
            <p:nvPr/>
          </p:nvSpPr>
          <p:spPr>
            <a:xfrm>
              <a:off x="1430743" y="2109864"/>
              <a:ext cx="28" cy="1564"/>
            </a:xfrm>
            <a:custGeom>
              <a:rect b="b" l="l" r="r" t="t"/>
              <a:pathLst>
                <a:path extrusionOk="0" h="56" w="1">
                  <a:moveTo>
                    <a:pt x="0" y="55"/>
                  </a:moveTo>
                  <a:cubicBezTo>
                    <a:pt x="0" y="28"/>
                    <a:pt x="0" y="28"/>
                    <a:pt x="0" y="28"/>
                  </a:cubicBezTo>
                  <a:lnTo>
                    <a:pt x="0" y="1"/>
                  </a:ln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3" name="Google Shape;2723;p32"/>
            <p:cNvSpPr/>
            <p:nvPr/>
          </p:nvSpPr>
          <p:spPr>
            <a:xfrm>
              <a:off x="1559315" y="1551939"/>
              <a:ext cx="840029" cy="457469"/>
            </a:xfrm>
            <a:custGeom>
              <a:rect b="b" l="l" r="r" t="t"/>
              <a:pathLst>
                <a:path extrusionOk="0" h="16385" w="30087">
                  <a:moveTo>
                    <a:pt x="2771" y="1"/>
                  </a:moveTo>
                  <a:cubicBezTo>
                    <a:pt x="2676" y="1"/>
                    <a:pt x="2576" y="62"/>
                    <a:pt x="2562" y="174"/>
                  </a:cubicBezTo>
                  <a:cubicBezTo>
                    <a:pt x="2398" y="1401"/>
                    <a:pt x="2262" y="2654"/>
                    <a:pt x="1989" y="3880"/>
                  </a:cubicBezTo>
                  <a:cubicBezTo>
                    <a:pt x="1744" y="5079"/>
                    <a:pt x="1308" y="6332"/>
                    <a:pt x="1008" y="7586"/>
                  </a:cubicBezTo>
                  <a:cubicBezTo>
                    <a:pt x="709" y="8730"/>
                    <a:pt x="518" y="9902"/>
                    <a:pt x="354" y="11074"/>
                  </a:cubicBezTo>
                  <a:cubicBezTo>
                    <a:pt x="218" y="12218"/>
                    <a:pt x="0" y="13553"/>
                    <a:pt x="273" y="14698"/>
                  </a:cubicBezTo>
                  <a:cubicBezTo>
                    <a:pt x="300" y="14807"/>
                    <a:pt x="388" y="14861"/>
                    <a:pt x="477" y="14861"/>
                  </a:cubicBezTo>
                  <a:cubicBezTo>
                    <a:pt x="566" y="14861"/>
                    <a:pt x="654" y="14807"/>
                    <a:pt x="681" y="14698"/>
                  </a:cubicBezTo>
                  <a:cubicBezTo>
                    <a:pt x="954" y="13580"/>
                    <a:pt x="872" y="12327"/>
                    <a:pt x="1036" y="11183"/>
                  </a:cubicBezTo>
                  <a:cubicBezTo>
                    <a:pt x="1172" y="10038"/>
                    <a:pt x="1363" y="8894"/>
                    <a:pt x="1635" y="7777"/>
                  </a:cubicBezTo>
                  <a:cubicBezTo>
                    <a:pt x="3352" y="8621"/>
                    <a:pt x="4932" y="9493"/>
                    <a:pt x="6812" y="9875"/>
                  </a:cubicBezTo>
                  <a:cubicBezTo>
                    <a:pt x="8583" y="10178"/>
                    <a:pt x="10400" y="10341"/>
                    <a:pt x="12221" y="10341"/>
                  </a:cubicBezTo>
                  <a:cubicBezTo>
                    <a:pt x="12362" y="10341"/>
                    <a:pt x="12502" y="10340"/>
                    <a:pt x="12643" y="10338"/>
                  </a:cubicBezTo>
                  <a:cubicBezTo>
                    <a:pt x="14660" y="10338"/>
                    <a:pt x="16703" y="10338"/>
                    <a:pt x="18692" y="10610"/>
                  </a:cubicBezTo>
                  <a:cubicBezTo>
                    <a:pt x="19755" y="10747"/>
                    <a:pt x="20790" y="10992"/>
                    <a:pt x="21799" y="11237"/>
                  </a:cubicBezTo>
                  <a:cubicBezTo>
                    <a:pt x="22780" y="11428"/>
                    <a:pt x="23760" y="11700"/>
                    <a:pt x="24714" y="12027"/>
                  </a:cubicBezTo>
                  <a:cubicBezTo>
                    <a:pt x="26867" y="12817"/>
                    <a:pt x="28175" y="14507"/>
                    <a:pt x="29537" y="16278"/>
                  </a:cubicBezTo>
                  <a:cubicBezTo>
                    <a:pt x="29595" y="16353"/>
                    <a:pt x="29674" y="16385"/>
                    <a:pt x="29751" y="16385"/>
                  </a:cubicBezTo>
                  <a:cubicBezTo>
                    <a:pt x="29924" y="16385"/>
                    <a:pt x="30086" y="16222"/>
                    <a:pt x="29973" y="16033"/>
                  </a:cubicBezTo>
                  <a:cubicBezTo>
                    <a:pt x="29047" y="14480"/>
                    <a:pt x="27929" y="12981"/>
                    <a:pt x="26349" y="12055"/>
                  </a:cubicBezTo>
                  <a:cubicBezTo>
                    <a:pt x="24605" y="11046"/>
                    <a:pt x="22480" y="10692"/>
                    <a:pt x="20545" y="10283"/>
                  </a:cubicBezTo>
                  <a:cubicBezTo>
                    <a:pt x="18529" y="9875"/>
                    <a:pt x="16512" y="9684"/>
                    <a:pt x="14442" y="9684"/>
                  </a:cubicBezTo>
                  <a:cubicBezTo>
                    <a:pt x="12398" y="9657"/>
                    <a:pt x="10354" y="9711"/>
                    <a:pt x="8311" y="9466"/>
                  </a:cubicBezTo>
                  <a:cubicBezTo>
                    <a:pt x="7166" y="9330"/>
                    <a:pt x="6022" y="9057"/>
                    <a:pt x="4905" y="8649"/>
                  </a:cubicBezTo>
                  <a:cubicBezTo>
                    <a:pt x="3842" y="8240"/>
                    <a:pt x="2834" y="7695"/>
                    <a:pt x="1717" y="7395"/>
                  </a:cubicBezTo>
                  <a:lnTo>
                    <a:pt x="1717" y="7341"/>
                  </a:lnTo>
                  <a:cubicBezTo>
                    <a:pt x="2044" y="6142"/>
                    <a:pt x="2453" y="4970"/>
                    <a:pt x="2671" y="3744"/>
                  </a:cubicBezTo>
                  <a:cubicBezTo>
                    <a:pt x="2834" y="2545"/>
                    <a:pt x="2943" y="1373"/>
                    <a:pt x="2943" y="174"/>
                  </a:cubicBezTo>
                  <a:cubicBezTo>
                    <a:pt x="2943" y="55"/>
                    <a:pt x="2860" y="1"/>
                    <a:pt x="2771" y="1"/>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4" name="Google Shape;2724;p32"/>
            <p:cNvSpPr/>
            <p:nvPr/>
          </p:nvSpPr>
          <p:spPr>
            <a:xfrm>
              <a:off x="1917919" y="1924252"/>
              <a:ext cx="30935" cy="11475"/>
            </a:xfrm>
            <a:custGeom>
              <a:rect b="b" l="l" r="r" t="t"/>
              <a:pathLst>
                <a:path extrusionOk="0" h="411" w="1108">
                  <a:moveTo>
                    <a:pt x="916" y="0"/>
                  </a:moveTo>
                  <a:cubicBezTo>
                    <a:pt x="671" y="27"/>
                    <a:pt x="453" y="82"/>
                    <a:pt x="208" y="109"/>
                  </a:cubicBezTo>
                  <a:cubicBezTo>
                    <a:pt x="0" y="161"/>
                    <a:pt x="89" y="411"/>
                    <a:pt x="263" y="411"/>
                  </a:cubicBezTo>
                  <a:cubicBezTo>
                    <a:pt x="272" y="411"/>
                    <a:pt x="281" y="410"/>
                    <a:pt x="290" y="409"/>
                  </a:cubicBezTo>
                  <a:cubicBezTo>
                    <a:pt x="508" y="382"/>
                    <a:pt x="726" y="354"/>
                    <a:pt x="944" y="300"/>
                  </a:cubicBezTo>
                  <a:cubicBezTo>
                    <a:pt x="1107" y="273"/>
                    <a:pt x="1080" y="0"/>
                    <a:pt x="916"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5" name="Google Shape;2725;p32"/>
            <p:cNvSpPr/>
            <p:nvPr/>
          </p:nvSpPr>
          <p:spPr>
            <a:xfrm>
              <a:off x="2403001" y="2011278"/>
              <a:ext cx="1536" cy="7315"/>
            </a:xfrm>
            <a:custGeom>
              <a:rect b="b" l="l" r="r" t="t"/>
              <a:pathLst>
                <a:path extrusionOk="0" h="262" w="55">
                  <a:moveTo>
                    <a:pt x="36" y="1"/>
                  </a:moveTo>
                  <a:cubicBezTo>
                    <a:pt x="20" y="1"/>
                    <a:pt x="0" y="27"/>
                    <a:pt x="0" y="44"/>
                  </a:cubicBezTo>
                  <a:cubicBezTo>
                    <a:pt x="0" y="71"/>
                    <a:pt x="0" y="180"/>
                    <a:pt x="0" y="262"/>
                  </a:cubicBezTo>
                  <a:lnTo>
                    <a:pt x="55" y="262"/>
                  </a:lnTo>
                  <a:lnTo>
                    <a:pt x="55" y="44"/>
                  </a:lnTo>
                  <a:cubicBezTo>
                    <a:pt x="55" y="12"/>
                    <a:pt x="46" y="1"/>
                    <a:pt x="36" y="1"/>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6" name="Google Shape;2726;p32"/>
            <p:cNvSpPr/>
            <p:nvPr/>
          </p:nvSpPr>
          <p:spPr>
            <a:xfrm>
              <a:off x="2403588" y="2013345"/>
              <a:ext cx="756157" cy="1134110"/>
            </a:xfrm>
            <a:custGeom>
              <a:rect b="b" l="l" r="r" t="t"/>
              <a:pathLst>
                <a:path extrusionOk="0" h="40620" w="27083">
                  <a:moveTo>
                    <a:pt x="217" y="1"/>
                  </a:moveTo>
                  <a:cubicBezTo>
                    <a:pt x="104" y="1"/>
                    <a:pt x="1" y="122"/>
                    <a:pt x="61" y="242"/>
                  </a:cubicBezTo>
                  <a:cubicBezTo>
                    <a:pt x="878" y="1687"/>
                    <a:pt x="1887" y="2994"/>
                    <a:pt x="2813" y="4357"/>
                  </a:cubicBezTo>
                  <a:cubicBezTo>
                    <a:pt x="3712" y="5665"/>
                    <a:pt x="4584" y="7000"/>
                    <a:pt x="5429" y="8335"/>
                  </a:cubicBezTo>
                  <a:cubicBezTo>
                    <a:pt x="6246" y="9670"/>
                    <a:pt x="7091" y="11060"/>
                    <a:pt x="7908" y="12504"/>
                  </a:cubicBezTo>
                  <a:cubicBezTo>
                    <a:pt x="8699" y="13894"/>
                    <a:pt x="9407" y="15338"/>
                    <a:pt x="10225" y="16700"/>
                  </a:cubicBezTo>
                  <a:cubicBezTo>
                    <a:pt x="11042" y="17926"/>
                    <a:pt x="11941" y="19125"/>
                    <a:pt x="12922" y="20242"/>
                  </a:cubicBezTo>
                  <a:cubicBezTo>
                    <a:pt x="13957" y="21469"/>
                    <a:pt x="14884" y="22776"/>
                    <a:pt x="15674" y="24166"/>
                  </a:cubicBezTo>
                  <a:cubicBezTo>
                    <a:pt x="16437" y="25501"/>
                    <a:pt x="17282" y="26782"/>
                    <a:pt x="18235" y="28008"/>
                  </a:cubicBezTo>
                  <a:cubicBezTo>
                    <a:pt x="19189" y="29207"/>
                    <a:pt x="20225" y="30324"/>
                    <a:pt x="21178" y="31523"/>
                  </a:cubicBezTo>
                  <a:cubicBezTo>
                    <a:pt x="22295" y="32913"/>
                    <a:pt x="23304" y="34357"/>
                    <a:pt x="24257" y="35855"/>
                  </a:cubicBezTo>
                  <a:cubicBezTo>
                    <a:pt x="25184" y="37381"/>
                    <a:pt x="26001" y="38962"/>
                    <a:pt x="26819" y="40569"/>
                  </a:cubicBezTo>
                  <a:cubicBezTo>
                    <a:pt x="26845" y="40605"/>
                    <a:pt x="26883" y="40620"/>
                    <a:pt x="26921" y="40620"/>
                  </a:cubicBezTo>
                  <a:cubicBezTo>
                    <a:pt x="27001" y="40620"/>
                    <a:pt x="27082" y="40553"/>
                    <a:pt x="27064" y="40460"/>
                  </a:cubicBezTo>
                  <a:cubicBezTo>
                    <a:pt x="25892" y="37599"/>
                    <a:pt x="24366" y="34875"/>
                    <a:pt x="22541" y="32368"/>
                  </a:cubicBezTo>
                  <a:cubicBezTo>
                    <a:pt x="20688" y="29779"/>
                    <a:pt x="18426" y="27545"/>
                    <a:pt x="16791" y="24793"/>
                  </a:cubicBezTo>
                  <a:cubicBezTo>
                    <a:pt x="16083" y="23485"/>
                    <a:pt x="15265" y="22204"/>
                    <a:pt x="14366" y="21005"/>
                  </a:cubicBezTo>
                  <a:cubicBezTo>
                    <a:pt x="13385" y="19725"/>
                    <a:pt x="12241" y="18553"/>
                    <a:pt x="11342" y="17218"/>
                  </a:cubicBezTo>
                  <a:cubicBezTo>
                    <a:pt x="10415" y="15883"/>
                    <a:pt x="9761" y="14520"/>
                    <a:pt x="8998" y="13185"/>
                  </a:cubicBezTo>
                  <a:cubicBezTo>
                    <a:pt x="8208" y="11741"/>
                    <a:pt x="7363" y="10297"/>
                    <a:pt x="6519" y="8880"/>
                  </a:cubicBezTo>
                  <a:cubicBezTo>
                    <a:pt x="5565" y="7354"/>
                    <a:pt x="4611" y="5856"/>
                    <a:pt x="3603" y="4384"/>
                  </a:cubicBezTo>
                  <a:cubicBezTo>
                    <a:pt x="2568" y="2885"/>
                    <a:pt x="1587" y="1332"/>
                    <a:pt x="333" y="52"/>
                  </a:cubicBezTo>
                  <a:cubicBezTo>
                    <a:pt x="298" y="16"/>
                    <a:pt x="257" y="1"/>
                    <a:pt x="217" y="1"/>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7" name="Google Shape;2727;p32"/>
            <p:cNvSpPr/>
            <p:nvPr/>
          </p:nvSpPr>
          <p:spPr>
            <a:xfrm>
              <a:off x="984693" y="2271102"/>
              <a:ext cx="894920" cy="708079"/>
            </a:xfrm>
            <a:custGeom>
              <a:rect b="b" l="l" r="r" t="t"/>
              <a:pathLst>
                <a:path extrusionOk="0" h="25361" w="32053">
                  <a:moveTo>
                    <a:pt x="15009" y="0"/>
                  </a:moveTo>
                  <a:cubicBezTo>
                    <a:pt x="14816" y="0"/>
                    <a:pt x="14622" y="55"/>
                    <a:pt x="14450" y="166"/>
                  </a:cubicBezTo>
                  <a:cubicBezTo>
                    <a:pt x="13551" y="711"/>
                    <a:pt x="13497" y="1937"/>
                    <a:pt x="13824" y="2809"/>
                  </a:cubicBezTo>
                  <a:cubicBezTo>
                    <a:pt x="14178" y="3790"/>
                    <a:pt x="14886" y="4607"/>
                    <a:pt x="15840" y="5070"/>
                  </a:cubicBezTo>
                  <a:cubicBezTo>
                    <a:pt x="15540" y="5152"/>
                    <a:pt x="15268" y="5234"/>
                    <a:pt x="14968" y="5288"/>
                  </a:cubicBezTo>
                  <a:cubicBezTo>
                    <a:pt x="14914" y="5288"/>
                    <a:pt x="14859" y="5343"/>
                    <a:pt x="14832" y="5425"/>
                  </a:cubicBezTo>
                  <a:cubicBezTo>
                    <a:pt x="13306" y="5479"/>
                    <a:pt x="11780" y="5697"/>
                    <a:pt x="10281" y="6106"/>
                  </a:cubicBezTo>
                  <a:cubicBezTo>
                    <a:pt x="9410" y="6324"/>
                    <a:pt x="8538" y="6460"/>
                    <a:pt x="7666" y="6542"/>
                  </a:cubicBezTo>
                  <a:cubicBezTo>
                    <a:pt x="6903" y="6569"/>
                    <a:pt x="6140" y="6651"/>
                    <a:pt x="5404" y="6787"/>
                  </a:cubicBezTo>
                  <a:cubicBezTo>
                    <a:pt x="4260" y="7087"/>
                    <a:pt x="3142" y="7822"/>
                    <a:pt x="2979" y="9076"/>
                  </a:cubicBezTo>
                  <a:cubicBezTo>
                    <a:pt x="2870" y="9975"/>
                    <a:pt x="3388" y="10820"/>
                    <a:pt x="4205" y="11201"/>
                  </a:cubicBezTo>
                  <a:cubicBezTo>
                    <a:pt x="3933" y="11228"/>
                    <a:pt x="3687" y="11256"/>
                    <a:pt x="3442" y="11283"/>
                  </a:cubicBezTo>
                  <a:cubicBezTo>
                    <a:pt x="2897" y="11310"/>
                    <a:pt x="2325" y="11446"/>
                    <a:pt x="1807" y="11637"/>
                  </a:cubicBezTo>
                  <a:cubicBezTo>
                    <a:pt x="881" y="12046"/>
                    <a:pt x="336" y="13136"/>
                    <a:pt x="227" y="14089"/>
                  </a:cubicBezTo>
                  <a:cubicBezTo>
                    <a:pt x="1" y="16074"/>
                    <a:pt x="2369" y="17109"/>
                    <a:pt x="4128" y="17109"/>
                  </a:cubicBezTo>
                  <a:cubicBezTo>
                    <a:pt x="4277" y="17109"/>
                    <a:pt x="4421" y="17102"/>
                    <a:pt x="4559" y="17087"/>
                  </a:cubicBezTo>
                  <a:lnTo>
                    <a:pt x="4559" y="17087"/>
                  </a:lnTo>
                  <a:cubicBezTo>
                    <a:pt x="4478" y="17359"/>
                    <a:pt x="4505" y="17632"/>
                    <a:pt x="4614" y="17904"/>
                  </a:cubicBezTo>
                  <a:cubicBezTo>
                    <a:pt x="4532" y="19158"/>
                    <a:pt x="5758" y="20247"/>
                    <a:pt x="6848" y="20656"/>
                  </a:cubicBezTo>
                  <a:cubicBezTo>
                    <a:pt x="7679" y="20983"/>
                    <a:pt x="8578" y="21079"/>
                    <a:pt x="9491" y="21079"/>
                  </a:cubicBezTo>
                  <a:cubicBezTo>
                    <a:pt x="10404" y="21079"/>
                    <a:pt x="11330" y="20983"/>
                    <a:pt x="12216" y="20929"/>
                  </a:cubicBezTo>
                  <a:lnTo>
                    <a:pt x="12216" y="20929"/>
                  </a:lnTo>
                  <a:cubicBezTo>
                    <a:pt x="11807" y="21528"/>
                    <a:pt x="11671" y="22264"/>
                    <a:pt x="11835" y="22972"/>
                  </a:cubicBezTo>
                  <a:cubicBezTo>
                    <a:pt x="12053" y="23817"/>
                    <a:pt x="12707" y="24498"/>
                    <a:pt x="13524" y="24771"/>
                  </a:cubicBezTo>
                  <a:cubicBezTo>
                    <a:pt x="14525" y="25186"/>
                    <a:pt x="15640" y="25360"/>
                    <a:pt x="16768" y="25360"/>
                  </a:cubicBezTo>
                  <a:cubicBezTo>
                    <a:pt x="18158" y="25360"/>
                    <a:pt x="19566" y="25095"/>
                    <a:pt x="20799" y="24689"/>
                  </a:cubicBezTo>
                  <a:cubicBezTo>
                    <a:pt x="20955" y="24637"/>
                    <a:pt x="20938" y="24387"/>
                    <a:pt x="20794" y="24387"/>
                  </a:cubicBezTo>
                  <a:cubicBezTo>
                    <a:pt x="20787" y="24387"/>
                    <a:pt x="20780" y="24388"/>
                    <a:pt x="20772" y="24389"/>
                  </a:cubicBezTo>
                  <a:cubicBezTo>
                    <a:pt x="19379" y="24559"/>
                    <a:pt x="18011" y="24832"/>
                    <a:pt x="16625" y="24832"/>
                  </a:cubicBezTo>
                  <a:cubicBezTo>
                    <a:pt x="16005" y="24832"/>
                    <a:pt x="15382" y="24778"/>
                    <a:pt x="14750" y="24634"/>
                  </a:cubicBezTo>
                  <a:cubicBezTo>
                    <a:pt x="13878" y="24444"/>
                    <a:pt x="12816" y="24117"/>
                    <a:pt x="12434" y="23217"/>
                  </a:cubicBezTo>
                  <a:cubicBezTo>
                    <a:pt x="12107" y="22427"/>
                    <a:pt x="12243" y="21555"/>
                    <a:pt x="12734" y="20901"/>
                  </a:cubicBezTo>
                  <a:cubicBezTo>
                    <a:pt x="14777" y="20820"/>
                    <a:pt x="16821" y="20792"/>
                    <a:pt x="18810" y="20520"/>
                  </a:cubicBezTo>
                  <a:cubicBezTo>
                    <a:pt x="19791" y="20384"/>
                    <a:pt x="20745" y="20138"/>
                    <a:pt x="21671" y="19812"/>
                  </a:cubicBezTo>
                  <a:cubicBezTo>
                    <a:pt x="22652" y="19512"/>
                    <a:pt x="23660" y="19294"/>
                    <a:pt x="24668" y="19158"/>
                  </a:cubicBezTo>
                  <a:cubicBezTo>
                    <a:pt x="27039" y="18803"/>
                    <a:pt x="29464" y="18313"/>
                    <a:pt x="31889" y="18204"/>
                  </a:cubicBezTo>
                  <a:cubicBezTo>
                    <a:pt x="32053" y="18177"/>
                    <a:pt x="32053" y="17931"/>
                    <a:pt x="31889" y="17904"/>
                  </a:cubicBezTo>
                  <a:cubicBezTo>
                    <a:pt x="31702" y="17896"/>
                    <a:pt x="31515" y="17892"/>
                    <a:pt x="31328" y="17892"/>
                  </a:cubicBezTo>
                  <a:cubicBezTo>
                    <a:pt x="29640" y="17892"/>
                    <a:pt x="27972" y="18204"/>
                    <a:pt x="26303" y="18449"/>
                  </a:cubicBezTo>
                  <a:cubicBezTo>
                    <a:pt x="25377" y="18585"/>
                    <a:pt x="24450" y="18694"/>
                    <a:pt x="23524" y="18858"/>
                  </a:cubicBezTo>
                  <a:cubicBezTo>
                    <a:pt x="22570" y="19049"/>
                    <a:pt x="21644" y="19294"/>
                    <a:pt x="20717" y="19594"/>
                  </a:cubicBezTo>
                  <a:cubicBezTo>
                    <a:pt x="18865" y="20193"/>
                    <a:pt x="16903" y="20220"/>
                    <a:pt x="14941" y="20302"/>
                  </a:cubicBezTo>
                  <a:cubicBezTo>
                    <a:pt x="12979" y="20411"/>
                    <a:pt x="11099" y="20574"/>
                    <a:pt x="9192" y="20574"/>
                  </a:cubicBezTo>
                  <a:cubicBezTo>
                    <a:pt x="8211" y="20574"/>
                    <a:pt x="7175" y="20438"/>
                    <a:pt x="6330" y="19893"/>
                  </a:cubicBezTo>
                  <a:cubicBezTo>
                    <a:pt x="5568" y="19376"/>
                    <a:pt x="5050" y="18585"/>
                    <a:pt x="4886" y="17659"/>
                  </a:cubicBezTo>
                  <a:cubicBezTo>
                    <a:pt x="4886" y="17659"/>
                    <a:pt x="4886" y="17632"/>
                    <a:pt x="4859" y="17632"/>
                  </a:cubicBezTo>
                  <a:cubicBezTo>
                    <a:pt x="4832" y="17114"/>
                    <a:pt x="5322" y="16732"/>
                    <a:pt x="5813" y="16596"/>
                  </a:cubicBezTo>
                  <a:cubicBezTo>
                    <a:pt x="6186" y="16537"/>
                    <a:pt x="6559" y="16493"/>
                    <a:pt x="6932" y="16493"/>
                  </a:cubicBezTo>
                  <a:cubicBezTo>
                    <a:pt x="7077" y="16493"/>
                    <a:pt x="7221" y="16499"/>
                    <a:pt x="7366" y="16515"/>
                  </a:cubicBezTo>
                  <a:cubicBezTo>
                    <a:pt x="8020" y="16515"/>
                    <a:pt x="8686" y="16527"/>
                    <a:pt x="9348" y="16527"/>
                  </a:cubicBezTo>
                  <a:cubicBezTo>
                    <a:pt x="9679" y="16527"/>
                    <a:pt x="10009" y="16524"/>
                    <a:pt x="10336" y="16515"/>
                  </a:cubicBezTo>
                  <a:cubicBezTo>
                    <a:pt x="11262" y="16460"/>
                    <a:pt x="12162" y="16324"/>
                    <a:pt x="13061" y="16106"/>
                  </a:cubicBezTo>
                  <a:cubicBezTo>
                    <a:pt x="14042" y="15861"/>
                    <a:pt x="15023" y="15697"/>
                    <a:pt x="16031" y="15670"/>
                  </a:cubicBezTo>
                  <a:cubicBezTo>
                    <a:pt x="17039" y="15615"/>
                    <a:pt x="17829" y="15288"/>
                    <a:pt x="18756" y="14989"/>
                  </a:cubicBezTo>
                  <a:cubicBezTo>
                    <a:pt x="19655" y="14716"/>
                    <a:pt x="20581" y="14498"/>
                    <a:pt x="21508" y="14335"/>
                  </a:cubicBezTo>
                  <a:cubicBezTo>
                    <a:pt x="23578" y="13899"/>
                    <a:pt x="25677" y="13490"/>
                    <a:pt x="27747" y="13054"/>
                  </a:cubicBezTo>
                  <a:cubicBezTo>
                    <a:pt x="27896" y="13029"/>
                    <a:pt x="27864" y="12802"/>
                    <a:pt x="27714" y="12802"/>
                  </a:cubicBezTo>
                  <a:cubicBezTo>
                    <a:pt x="27699" y="12802"/>
                    <a:pt x="27683" y="12804"/>
                    <a:pt x="27666" y="12809"/>
                  </a:cubicBezTo>
                  <a:cubicBezTo>
                    <a:pt x="25867" y="13136"/>
                    <a:pt x="24069" y="13490"/>
                    <a:pt x="22271" y="13790"/>
                  </a:cubicBezTo>
                  <a:cubicBezTo>
                    <a:pt x="21399" y="13953"/>
                    <a:pt x="20527" y="14089"/>
                    <a:pt x="19682" y="14280"/>
                  </a:cubicBezTo>
                  <a:cubicBezTo>
                    <a:pt x="18810" y="14471"/>
                    <a:pt x="18102" y="14825"/>
                    <a:pt x="17284" y="15043"/>
                  </a:cubicBezTo>
                  <a:cubicBezTo>
                    <a:pt x="16412" y="15288"/>
                    <a:pt x="15513" y="15179"/>
                    <a:pt x="14614" y="15288"/>
                  </a:cubicBezTo>
                  <a:cubicBezTo>
                    <a:pt x="13824" y="15397"/>
                    <a:pt x="13061" y="15670"/>
                    <a:pt x="12271" y="15806"/>
                  </a:cubicBezTo>
                  <a:cubicBezTo>
                    <a:pt x="11385" y="15997"/>
                    <a:pt x="10479" y="16038"/>
                    <a:pt x="9566" y="16038"/>
                  </a:cubicBezTo>
                  <a:cubicBezTo>
                    <a:pt x="8882" y="16038"/>
                    <a:pt x="8193" y="16015"/>
                    <a:pt x="7507" y="16015"/>
                  </a:cubicBezTo>
                  <a:cubicBezTo>
                    <a:pt x="7278" y="16015"/>
                    <a:pt x="7049" y="16017"/>
                    <a:pt x="6821" y="16024"/>
                  </a:cubicBezTo>
                  <a:cubicBezTo>
                    <a:pt x="6140" y="16024"/>
                    <a:pt x="5377" y="16079"/>
                    <a:pt x="4859" y="16596"/>
                  </a:cubicBezTo>
                  <a:lnTo>
                    <a:pt x="4805" y="16678"/>
                  </a:lnTo>
                  <a:cubicBezTo>
                    <a:pt x="4777" y="16651"/>
                    <a:pt x="4723" y="16651"/>
                    <a:pt x="4696" y="16651"/>
                  </a:cubicBezTo>
                  <a:cubicBezTo>
                    <a:pt x="4585" y="16660"/>
                    <a:pt x="4469" y="16665"/>
                    <a:pt x="4348" y="16665"/>
                  </a:cubicBezTo>
                  <a:cubicBezTo>
                    <a:pt x="2711" y="16665"/>
                    <a:pt x="264" y="15796"/>
                    <a:pt x="772" y="13817"/>
                  </a:cubicBezTo>
                  <a:cubicBezTo>
                    <a:pt x="1044" y="12809"/>
                    <a:pt x="1644" y="12100"/>
                    <a:pt x="2706" y="11910"/>
                  </a:cubicBezTo>
                  <a:cubicBezTo>
                    <a:pt x="3660" y="11746"/>
                    <a:pt x="4587" y="11610"/>
                    <a:pt x="5513" y="11392"/>
                  </a:cubicBezTo>
                  <a:cubicBezTo>
                    <a:pt x="5704" y="11365"/>
                    <a:pt x="5649" y="11119"/>
                    <a:pt x="5486" y="11119"/>
                  </a:cubicBezTo>
                  <a:cubicBezTo>
                    <a:pt x="5322" y="11119"/>
                    <a:pt x="5132" y="11119"/>
                    <a:pt x="4995" y="11147"/>
                  </a:cubicBezTo>
                  <a:cubicBezTo>
                    <a:pt x="4968" y="11119"/>
                    <a:pt x="4968" y="11092"/>
                    <a:pt x="4941" y="11092"/>
                  </a:cubicBezTo>
                  <a:cubicBezTo>
                    <a:pt x="4396" y="10738"/>
                    <a:pt x="3796" y="10602"/>
                    <a:pt x="3524" y="9975"/>
                  </a:cubicBezTo>
                  <a:cubicBezTo>
                    <a:pt x="3279" y="9376"/>
                    <a:pt x="3415" y="8722"/>
                    <a:pt x="3824" y="8231"/>
                  </a:cubicBezTo>
                  <a:cubicBezTo>
                    <a:pt x="4641" y="7168"/>
                    <a:pt x="6112" y="7059"/>
                    <a:pt x="7339" y="6978"/>
                  </a:cubicBezTo>
                  <a:cubicBezTo>
                    <a:pt x="8592" y="6869"/>
                    <a:pt x="9791" y="6651"/>
                    <a:pt x="10990" y="6351"/>
                  </a:cubicBezTo>
                  <a:cubicBezTo>
                    <a:pt x="12352" y="6024"/>
                    <a:pt x="13769" y="5861"/>
                    <a:pt x="15159" y="5697"/>
                  </a:cubicBezTo>
                  <a:lnTo>
                    <a:pt x="15186" y="5697"/>
                  </a:lnTo>
                  <a:cubicBezTo>
                    <a:pt x="15206" y="5698"/>
                    <a:pt x="15225" y="5698"/>
                    <a:pt x="15245" y="5698"/>
                  </a:cubicBezTo>
                  <a:cubicBezTo>
                    <a:pt x="15988" y="5698"/>
                    <a:pt x="16730" y="5202"/>
                    <a:pt x="17420" y="5016"/>
                  </a:cubicBezTo>
                  <a:cubicBezTo>
                    <a:pt x="18374" y="4771"/>
                    <a:pt x="19355" y="4607"/>
                    <a:pt x="20309" y="4416"/>
                  </a:cubicBezTo>
                  <a:cubicBezTo>
                    <a:pt x="22094" y="4017"/>
                    <a:pt x="23919" y="3800"/>
                    <a:pt x="25750" y="3800"/>
                  </a:cubicBezTo>
                  <a:cubicBezTo>
                    <a:pt x="26043" y="3800"/>
                    <a:pt x="26337" y="3806"/>
                    <a:pt x="26630" y="3817"/>
                  </a:cubicBezTo>
                  <a:cubicBezTo>
                    <a:pt x="26794" y="3817"/>
                    <a:pt x="26794" y="3572"/>
                    <a:pt x="26630" y="3572"/>
                  </a:cubicBezTo>
                  <a:cubicBezTo>
                    <a:pt x="26070" y="3534"/>
                    <a:pt x="25510" y="3515"/>
                    <a:pt x="24951" y="3515"/>
                  </a:cubicBezTo>
                  <a:cubicBezTo>
                    <a:pt x="23496" y="3515"/>
                    <a:pt x="22045" y="3643"/>
                    <a:pt x="20608" y="3899"/>
                  </a:cubicBezTo>
                  <a:cubicBezTo>
                    <a:pt x="19628" y="4062"/>
                    <a:pt x="18674" y="4253"/>
                    <a:pt x="17693" y="4471"/>
                  </a:cubicBezTo>
                  <a:cubicBezTo>
                    <a:pt x="17175" y="4607"/>
                    <a:pt x="16657" y="4743"/>
                    <a:pt x="16167" y="4934"/>
                  </a:cubicBezTo>
                  <a:cubicBezTo>
                    <a:pt x="16167" y="4934"/>
                    <a:pt x="16140" y="4907"/>
                    <a:pt x="16140" y="4907"/>
                  </a:cubicBezTo>
                  <a:cubicBezTo>
                    <a:pt x="15241" y="4362"/>
                    <a:pt x="14587" y="3544"/>
                    <a:pt x="14232" y="2591"/>
                  </a:cubicBezTo>
                  <a:cubicBezTo>
                    <a:pt x="13987" y="2019"/>
                    <a:pt x="14042" y="1392"/>
                    <a:pt x="14314" y="874"/>
                  </a:cubicBezTo>
                  <a:cubicBezTo>
                    <a:pt x="14458" y="623"/>
                    <a:pt x="14719" y="478"/>
                    <a:pt x="14982" y="478"/>
                  </a:cubicBezTo>
                  <a:cubicBezTo>
                    <a:pt x="15118" y="478"/>
                    <a:pt x="15256" y="518"/>
                    <a:pt x="15377" y="602"/>
                  </a:cubicBezTo>
                  <a:cubicBezTo>
                    <a:pt x="15595" y="683"/>
                    <a:pt x="15758" y="847"/>
                    <a:pt x="15976" y="956"/>
                  </a:cubicBezTo>
                  <a:cubicBezTo>
                    <a:pt x="16385" y="1147"/>
                    <a:pt x="16801" y="1194"/>
                    <a:pt x="17223" y="1194"/>
                  </a:cubicBezTo>
                  <a:cubicBezTo>
                    <a:pt x="17645" y="1194"/>
                    <a:pt x="18074" y="1147"/>
                    <a:pt x="18510" y="1147"/>
                  </a:cubicBezTo>
                  <a:cubicBezTo>
                    <a:pt x="19083" y="1147"/>
                    <a:pt x="19437" y="1419"/>
                    <a:pt x="19927" y="1664"/>
                  </a:cubicBezTo>
                  <a:cubicBezTo>
                    <a:pt x="20121" y="1794"/>
                    <a:pt x="20367" y="1872"/>
                    <a:pt x="20609" y="1872"/>
                  </a:cubicBezTo>
                  <a:cubicBezTo>
                    <a:pt x="20673" y="1872"/>
                    <a:pt x="20737" y="1866"/>
                    <a:pt x="20799" y="1855"/>
                  </a:cubicBezTo>
                  <a:cubicBezTo>
                    <a:pt x="20990" y="1801"/>
                    <a:pt x="20990" y="1501"/>
                    <a:pt x="20799" y="1474"/>
                  </a:cubicBezTo>
                  <a:cubicBezTo>
                    <a:pt x="20227" y="1392"/>
                    <a:pt x="19846" y="1038"/>
                    <a:pt x="19328" y="847"/>
                  </a:cubicBezTo>
                  <a:cubicBezTo>
                    <a:pt x="19054" y="732"/>
                    <a:pt x="18757" y="700"/>
                    <a:pt x="18454" y="700"/>
                  </a:cubicBezTo>
                  <a:cubicBezTo>
                    <a:pt x="18183" y="700"/>
                    <a:pt x="17908" y="725"/>
                    <a:pt x="17638" y="738"/>
                  </a:cubicBezTo>
                  <a:cubicBezTo>
                    <a:pt x="17550" y="745"/>
                    <a:pt x="17462" y="748"/>
                    <a:pt x="17374" y="748"/>
                  </a:cubicBezTo>
                  <a:cubicBezTo>
                    <a:pt x="16761" y="748"/>
                    <a:pt x="16177" y="581"/>
                    <a:pt x="15677" y="247"/>
                  </a:cubicBezTo>
                  <a:cubicBezTo>
                    <a:pt x="15482" y="83"/>
                    <a:pt x="15246" y="0"/>
                    <a:pt x="15009"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8" name="Google Shape;2728;p32"/>
            <p:cNvSpPr/>
            <p:nvPr/>
          </p:nvSpPr>
          <p:spPr>
            <a:xfrm>
              <a:off x="1569422" y="2316751"/>
              <a:ext cx="536148" cy="119079"/>
            </a:xfrm>
            <a:custGeom>
              <a:rect b="b" l="l" r="r" t="t"/>
              <a:pathLst>
                <a:path extrusionOk="0" h="4265" w="19203">
                  <a:moveTo>
                    <a:pt x="213" y="0"/>
                  </a:moveTo>
                  <a:cubicBezTo>
                    <a:pt x="66" y="0"/>
                    <a:pt x="1" y="223"/>
                    <a:pt x="156" y="275"/>
                  </a:cubicBezTo>
                  <a:cubicBezTo>
                    <a:pt x="1736" y="929"/>
                    <a:pt x="3535" y="1010"/>
                    <a:pt x="5224" y="1038"/>
                  </a:cubicBezTo>
                  <a:cubicBezTo>
                    <a:pt x="6913" y="1065"/>
                    <a:pt x="8630" y="1010"/>
                    <a:pt x="10347" y="1147"/>
                  </a:cubicBezTo>
                  <a:cubicBezTo>
                    <a:pt x="12036" y="1256"/>
                    <a:pt x="13698" y="1773"/>
                    <a:pt x="15170" y="2645"/>
                  </a:cubicBezTo>
                  <a:cubicBezTo>
                    <a:pt x="16270" y="3311"/>
                    <a:pt x="17395" y="4265"/>
                    <a:pt x="18725" y="4265"/>
                  </a:cubicBezTo>
                  <a:cubicBezTo>
                    <a:pt x="18811" y="4265"/>
                    <a:pt x="18897" y="4261"/>
                    <a:pt x="18984" y="4253"/>
                  </a:cubicBezTo>
                  <a:cubicBezTo>
                    <a:pt x="19202" y="4253"/>
                    <a:pt x="19202" y="3926"/>
                    <a:pt x="18984" y="3926"/>
                  </a:cubicBezTo>
                  <a:cubicBezTo>
                    <a:pt x="17377" y="3817"/>
                    <a:pt x="16259" y="2618"/>
                    <a:pt x="14897" y="1882"/>
                  </a:cubicBezTo>
                  <a:cubicBezTo>
                    <a:pt x="13535" y="1201"/>
                    <a:pt x="12063" y="765"/>
                    <a:pt x="10565" y="656"/>
                  </a:cubicBezTo>
                  <a:cubicBezTo>
                    <a:pt x="9475" y="583"/>
                    <a:pt x="8385" y="547"/>
                    <a:pt x="7295" y="547"/>
                  </a:cubicBezTo>
                  <a:cubicBezTo>
                    <a:pt x="6750" y="547"/>
                    <a:pt x="6205" y="556"/>
                    <a:pt x="5660" y="574"/>
                  </a:cubicBezTo>
                  <a:cubicBezTo>
                    <a:pt x="5546" y="576"/>
                    <a:pt x="5432" y="577"/>
                    <a:pt x="5318" y="577"/>
                  </a:cubicBezTo>
                  <a:cubicBezTo>
                    <a:pt x="3606" y="577"/>
                    <a:pt x="1898" y="385"/>
                    <a:pt x="238" y="2"/>
                  </a:cubicBezTo>
                  <a:cubicBezTo>
                    <a:pt x="229" y="1"/>
                    <a:pt x="221" y="0"/>
                    <a:pt x="213"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9" name="Google Shape;2729;p32"/>
            <p:cNvSpPr/>
            <p:nvPr/>
          </p:nvSpPr>
          <p:spPr>
            <a:xfrm>
              <a:off x="1116531" y="2483071"/>
              <a:ext cx="114919" cy="80130"/>
            </a:xfrm>
            <a:custGeom>
              <a:rect b="b" l="l" r="r" t="t"/>
              <a:pathLst>
                <a:path extrusionOk="0" h="2870" w="4116">
                  <a:moveTo>
                    <a:pt x="2112" y="0"/>
                  </a:moveTo>
                  <a:cubicBezTo>
                    <a:pt x="1371" y="0"/>
                    <a:pt x="581" y="192"/>
                    <a:pt x="83" y="367"/>
                  </a:cubicBezTo>
                  <a:cubicBezTo>
                    <a:pt x="1" y="394"/>
                    <a:pt x="1" y="557"/>
                    <a:pt x="137" y="557"/>
                  </a:cubicBezTo>
                  <a:cubicBezTo>
                    <a:pt x="137" y="803"/>
                    <a:pt x="246" y="1075"/>
                    <a:pt x="246" y="1348"/>
                  </a:cubicBezTo>
                  <a:cubicBezTo>
                    <a:pt x="219" y="1593"/>
                    <a:pt x="192" y="1838"/>
                    <a:pt x="219" y="2083"/>
                  </a:cubicBezTo>
                  <a:cubicBezTo>
                    <a:pt x="235" y="2149"/>
                    <a:pt x="282" y="2185"/>
                    <a:pt x="334" y="2185"/>
                  </a:cubicBezTo>
                  <a:cubicBezTo>
                    <a:pt x="368" y="2185"/>
                    <a:pt x="405" y="2170"/>
                    <a:pt x="437" y="2138"/>
                  </a:cubicBezTo>
                  <a:cubicBezTo>
                    <a:pt x="573" y="1893"/>
                    <a:pt x="628" y="1566"/>
                    <a:pt x="573" y="1293"/>
                  </a:cubicBezTo>
                  <a:cubicBezTo>
                    <a:pt x="573" y="1021"/>
                    <a:pt x="491" y="775"/>
                    <a:pt x="355" y="530"/>
                  </a:cubicBezTo>
                  <a:cubicBezTo>
                    <a:pt x="845" y="474"/>
                    <a:pt x="1493" y="339"/>
                    <a:pt x="2088" y="339"/>
                  </a:cubicBezTo>
                  <a:cubicBezTo>
                    <a:pt x="2653" y="339"/>
                    <a:pt x="3170" y="460"/>
                    <a:pt x="3461" y="884"/>
                  </a:cubicBezTo>
                  <a:cubicBezTo>
                    <a:pt x="3734" y="1320"/>
                    <a:pt x="3652" y="1647"/>
                    <a:pt x="3380" y="1865"/>
                  </a:cubicBezTo>
                  <a:cubicBezTo>
                    <a:pt x="3380" y="1838"/>
                    <a:pt x="3380" y="1838"/>
                    <a:pt x="3380" y="1811"/>
                  </a:cubicBezTo>
                  <a:cubicBezTo>
                    <a:pt x="3407" y="1620"/>
                    <a:pt x="3380" y="1429"/>
                    <a:pt x="3325" y="1266"/>
                  </a:cubicBezTo>
                  <a:cubicBezTo>
                    <a:pt x="3271" y="1102"/>
                    <a:pt x="3189" y="939"/>
                    <a:pt x="3053" y="830"/>
                  </a:cubicBezTo>
                  <a:cubicBezTo>
                    <a:pt x="3048" y="825"/>
                    <a:pt x="3042" y="823"/>
                    <a:pt x="3035" y="823"/>
                  </a:cubicBezTo>
                  <a:cubicBezTo>
                    <a:pt x="3007" y="823"/>
                    <a:pt x="2971" y="867"/>
                    <a:pt x="2971" y="912"/>
                  </a:cubicBezTo>
                  <a:cubicBezTo>
                    <a:pt x="2971" y="1048"/>
                    <a:pt x="3025" y="1157"/>
                    <a:pt x="3080" y="1293"/>
                  </a:cubicBezTo>
                  <a:cubicBezTo>
                    <a:pt x="3107" y="1457"/>
                    <a:pt x="3107" y="1620"/>
                    <a:pt x="3134" y="1784"/>
                  </a:cubicBezTo>
                  <a:cubicBezTo>
                    <a:pt x="3134" y="1851"/>
                    <a:pt x="3190" y="1900"/>
                    <a:pt x="3255" y="1900"/>
                  </a:cubicBezTo>
                  <a:cubicBezTo>
                    <a:pt x="3269" y="1900"/>
                    <a:pt x="3283" y="1897"/>
                    <a:pt x="3298" y="1893"/>
                  </a:cubicBezTo>
                  <a:lnTo>
                    <a:pt x="3298" y="1893"/>
                  </a:lnTo>
                  <a:cubicBezTo>
                    <a:pt x="2617" y="2383"/>
                    <a:pt x="1009" y="2437"/>
                    <a:pt x="519" y="2492"/>
                  </a:cubicBezTo>
                  <a:cubicBezTo>
                    <a:pt x="382" y="2519"/>
                    <a:pt x="301" y="2792"/>
                    <a:pt x="491" y="2846"/>
                  </a:cubicBezTo>
                  <a:cubicBezTo>
                    <a:pt x="665" y="2862"/>
                    <a:pt x="839" y="2869"/>
                    <a:pt x="1012" y="2869"/>
                  </a:cubicBezTo>
                  <a:cubicBezTo>
                    <a:pt x="1762" y="2869"/>
                    <a:pt x="2503" y="2725"/>
                    <a:pt x="3189" y="2437"/>
                  </a:cubicBezTo>
                  <a:cubicBezTo>
                    <a:pt x="3734" y="2220"/>
                    <a:pt x="4115" y="1811"/>
                    <a:pt x="3979" y="1157"/>
                  </a:cubicBezTo>
                  <a:cubicBezTo>
                    <a:pt x="3802" y="270"/>
                    <a:pt x="2991" y="0"/>
                    <a:pt x="2112"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0" name="Google Shape;2730;p32"/>
            <p:cNvSpPr/>
            <p:nvPr/>
          </p:nvSpPr>
          <p:spPr>
            <a:xfrm>
              <a:off x="1253758" y="2489297"/>
              <a:ext cx="15719" cy="46989"/>
            </a:xfrm>
            <a:custGeom>
              <a:rect b="b" l="l" r="r" t="t"/>
              <a:pathLst>
                <a:path extrusionOk="0" h="1683" w="563">
                  <a:moveTo>
                    <a:pt x="145" y="0"/>
                  </a:moveTo>
                  <a:cubicBezTo>
                    <a:pt x="78" y="0"/>
                    <a:pt x="1" y="70"/>
                    <a:pt x="18" y="171"/>
                  </a:cubicBezTo>
                  <a:cubicBezTo>
                    <a:pt x="45" y="416"/>
                    <a:pt x="99" y="689"/>
                    <a:pt x="154" y="934"/>
                  </a:cubicBezTo>
                  <a:cubicBezTo>
                    <a:pt x="181" y="1179"/>
                    <a:pt x="236" y="1397"/>
                    <a:pt x="345" y="1615"/>
                  </a:cubicBezTo>
                  <a:cubicBezTo>
                    <a:pt x="367" y="1661"/>
                    <a:pt x="409" y="1682"/>
                    <a:pt x="450" y="1682"/>
                  </a:cubicBezTo>
                  <a:cubicBezTo>
                    <a:pt x="507" y="1682"/>
                    <a:pt x="563" y="1640"/>
                    <a:pt x="563" y="1561"/>
                  </a:cubicBezTo>
                  <a:cubicBezTo>
                    <a:pt x="563" y="1315"/>
                    <a:pt x="508" y="1070"/>
                    <a:pt x="426" y="852"/>
                  </a:cubicBezTo>
                  <a:cubicBezTo>
                    <a:pt x="372" y="607"/>
                    <a:pt x="317" y="362"/>
                    <a:pt x="236" y="89"/>
                  </a:cubicBezTo>
                  <a:cubicBezTo>
                    <a:pt x="225" y="27"/>
                    <a:pt x="187" y="0"/>
                    <a:pt x="145"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1" name="Google Shape;2731;p32"/>
            <p:cNvSpPr/>
            <p:nvPr/>
          </p:nvSpPr>
          <p:spPr>
            <a:xfrm>
              <a:off x="1268360" y="2493876"/>
              <a:ext cx="20130" cy="41294"/>
            </a:xfrm>
            <a:custGeom>
              <a:rect b="b" l="l" r="r" t="t"/>
              <a:pathLst>
                <a:path extrusionOk="0" h="1479" w="721">
                  <a:moveTo>
                    <a:pt x="116" y="1"/>
                  </a:moveTo>
                  <a:cubicBezTo>
                    <a:pt x="60" y="1"/>
                    <a:pt x="1" y="65"/>
                    <a:pt x="40" y="143"/>
                  </a:cubicBezTo>
                  <a:cubicBezTo>
                    <a:pt x="176" y="334"/>
                    <a:pt x="258" y="552"/>
                    <a:pt x="339" y="770"/>
                  </a:cubicBezTo>
                  <a:cubicBezTo>
                    <a:pt x="394" y="961"/>
                    <a:pt x="394" y="1179"/>
                    <a:pt x="421" y="1397"/>
                  </a:cubicBezTo>
                  <a:cubicBezTo>
                    <a:pt x="448" y="1451"/>
                    <a:pt x="503" y="1478"/>
                    <a:pt x="554" y="1478"/>
                  </a:cubicBezTo>
                  <a:cubicBezTo>
                    <a:pt x="605" y="1478"/>
                    <a:pt x="653" y="1451"/>
                    <a:pt x="666" y="1397"/>
                  </a:cubicBezTo>
                  <a:cubicBezTo>
                    <a:pt x="721" y="879"/>
                    <a:pt x="557" y="388"/>
                    <a:pt x="176" y="34"/>
                  </a:cubicBezTo>
                  <a:cubicBezTo>
                    <a:pt x="160" y="11"/>
                    <a:pt x="138" y="1"/>
                    <a:pt x="116" y="1"/>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2" name="Google Shape;2732;p32"/>
            <p:cNvSpPr/>
            <p:nvPr/>
          </p:nvSpPr>
          <p:spPr>
            <a:xfrm>
              <a:off x="1435294" y="2471065"/>
              <a:ext cx="12201" cy="46403"/>
            </a:xfrm>
            <a:custGeom>
              <a:rect b="b" l="l" r="r" t="t"/>
              <a:pathLst>
                <a:path extrusionOk="0" h="1662" w="437">
                  <a:moveTo>
                    <a:pt x="142" y="1"/>
                  </a:moveTo>
                  <a:cubicBezTo>
                    <a:pt x="71" y="1"/>
                    <a:pt x="1" y="50"/>
                    <a:pt x="1" y="143"/>
                  </a:cubicBezTo>
                  <a:cubicBezTo>
                    <a:pt x="28" y="388"/>
                    <a:pt x="55" y="633"/>
                    <a:pt x="55" y="878"/>
                  </a:cubicBezTo>
                  <a:cubicBezTo>
                    <a:pt x="55" y="1096"/>
                    <a:pt x="83" y="1342"/>
                    <a:pt x="137" y="1560"/>
                  </a:cubicBezTo>
                  <a:cubicBezTo>
                    <a:pt x="151" y="1628"/>
                    <a:pt x="205" y="1662"/>
                    <a:pt x="260" y="1662"/>
                  </a:cubicBezTo>
                  <a:cubicBezTo>
                    <a:pt x="314" y="1662"/>
                    <a:pt x="369" y="1628"/>
                    <a:pt x="382" y="1560"/>
                  </a:cubicBezTo>
                  <a:cubicBezTo>
                    <a:pt x="437" y="1314"/>
                    <a:pt x="437" y="1069"/>
                    <a:pt x="382" y="824"/>
                  </a:cubicBezTo>
                  <a:cubicBezTo>
                    <a:pt x="355" y="579"/>
                    <a:pt x="328" y="333"/>
                    <a:pt x="273" y="88"/>
                  </a:cubicBezTo>
                  <a:cubicBezTo>
                    <a:pt x="250" y="29"/>
                    <a:pt x="196" y="1"/>
                    <a:pt x="142" y="1"/>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3" name="Google Shape;2733;p32"/>
            <p:cNvSpPr/>
            <p:nvPr/>
          </p:nvSpPr>
          <p:spPr>
            <a:xfrm>
              <a:off x="1447663" y="2471958"/>
              <a:ext cx="19628" cy="36687"/>
            </a:xfrm>
            <a:custGeom>
              <a:rect b="b" l="l" r="r" t="t"/>
              <a:pathLst>
                <a:path extrusionOk="0" h="1314" w="703">
                  <a:moveTo>
                    <a:pt x="134" y="0"/>
                  </a:moveTo>
                  <a:cubicBezTo>
                    <a:pt x="58" y="0"/>
                    <a:pt x="0" y="83"/>
                    <a:pt x="21" y="165"/>
                  </a:cubicBezTo>
                  <a:cubicBezTo>
                    <a:pt x="75" y="329"/>
                    <a:pt x="184" y="492"/>
                    <a:pt x="239" y="656"/>
                  </a:cubicBezTo>
                  <a:cubicBezTo>
                    <a:pt x="293" y="819"/>
                    <a:pt x="321" y="1037"/>
                    <a:pt x="375" y="1201"/>
                  </a:cubicBezTo>
                  <a:cubicBezTo>
                    <a:pt x="404" y="1272"/>
                    <a:pt x="477" y="1313"/>
                    <a:pt x="544" y="1313"/>
                  </a:cubicBezTo>
                  <a:cubicBezTo>
                    <a:pt x="605" y="1313"/>
                    <a:pt x="662" y="1279"/>
                    <a:pt x="675" y="1201"/>
                  </a:cubicBezTo>
                  <a:cubicBezTo>
                    <a:pt x="702" y="765"/>
                    <a:pt x="539" y="329"/>
                    <a:pt x="212" y="29"/>
                  </a:cubicBezTo>
                  <a:cubicBezTo>
                    <a:pt x="185" y="9"/>
                    <a:pt x="159" y="0"/>
                    <a:pt x="134"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4" name="Google Shape;2734;p32"/>
            <p:cNvSpPr/>
            <p:nvPr/>
          </p:nvSpPr>
          <p:spPr>
            <a:xfrm>
              <a:off x="1140961" y="2465844"/>
              <a:ext cx="545473" cy="129465"/>
            </a:xfrm>
            <a:custGeom>
              <a:rect b="b" l="l" r="r" t="t"/>
              <a:pathLst>
                <a:path extrusionOk="0" h="4637" w="19537">
                  <a:moveTo>
                    <a:pt x="19315" y="0"/>
                  </a:moveTo>
                  <a:cubicBezTo>
                    <a:pt x="19288" y="0"/>
                    <a:pt x="19261" y="9"/>
                    <a:pt x="19235" y="30"/>
                  </a:cubicBezTo>
                  <a:cubicBezTo>
                    <a:pt x="18009" y="929"/>
                    <a:pt x="16619" y="1392"/>
                    <a:pt x="15148" y="1747"/>
                  </a:cubicBezTo>
                  <a:cubicBezTo>
                    <a:pt x="14357" y="1937"/>
                    <a:pt x="13567" y="2128"/>
                    <a:pt x="12777" y="2264"/>
                  </a:cubicBezTo>
                  <a:cubicBezTo>
                    <a:pt x="11878" y="2428"/>
                    <a:pt x="11006" y="2401"/>
                    <a:pt x="10134" y="2482"/>
                  </a:cubicBezTo>
                  <a:cubicBezTo>
                    <a:pt x="9398" y="2591"/>
                    <a:pt x="8663" y="2755"/>
                    <a:pt x="7954" y="2973"/>
                  </a:cubicBezTo>
                  <a:cubicBezTo>
                    <a:pt x="7110" y="3163"/>
                    <a:pt x="6265" y="3354"/>
                    <a:pt x="5447" y="3518"/>
                  </a:cubicBezTo>
                  <a:cubicBezTo>
                    <a:pt x="3704" y="3845"/>
                    <a:pt x="1960" y="4117"/>
                    <a:pt x="216" y="4335"/>
                  </a:cubicBezTo>
                  <a:cubicBezTo>
                    <a:pt x="33" y="4361"/>
                    <a:pt x="0" y="4637"/>
                    <a:pt x="189" y="4637"/>
                  </a:cubicBezTo>
                  <a:cubicBezTo>
                    <a:pt x="197" y="4637"/>
                    <a:pt x="206" y="4636"/>
                    <a:pt x="216" y="4635"/>
                  </a:cubicBezTo>
                  <a:cubicBezTo>
                    <a:pt x="1932" y="4526"/>
                    <a:pt x="3649" y="4308"/>
                    <a:pt x="5366" y="3981"/>
                  </a:cubicBezTo>
                  <a:cubicBezTo>
                    <a:pt x="6238" y="3817"/>
                    <a:pt x="7110" y="3654"/>
                    <a:pt x="7981" y="3409"/>
                  </a:cubicBezTo>
                  <a:cubicBezTo>
                    <a:pt x="8853" y="3163"/>
                    <a:pt x="9753" y="2973"/>
                    <a:pt x="10652" y="2891"/>
                  </a:cubicBezTo>
                  <a:cubicBezTo>
                    <a:pt x="12341" y="2809"/>
                    <a:pt x="14003" y="2510"/>
                    <a:pt x="15611" y="2046"/>
                  </a:cubicBezTo>
                  <a:cubicBezTo>
                    <a:pt x="16973" y="1692"/>
                    <a:pt x="18363" y="1256"/>
                    <a:pt x="19426" y="275"/>
                  </a:cubicBezTo>
                  <a:cubicBezTo>
                    <a:pt x="19536" y="165"/>
                    <a:pt x="19432" y="0"/>
                    <a:pt x="19315"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5" name="Google Shape;2735;p32"/>
            <p:cNvSpPr/>
            <p:nvPr/>
          </p:nvSpPr>
          <p:spPr>
            <a:xfrm>
              <a:off x="1649077" y="2459506"/>
              <a:ext cx="33169" cy="17841"/>
            </a:xfrm>
            <a:custGeom>
              <a:rect b="b" l="l" r="r" t="t"/>
              <a:pathLst>
                <a:path extrusionOk="0" h="639" w="1188">
                  <a:moveTo>
                    <a:pt x="1104" y="1"/>
                  </a:moveTo>
                  <a:cubicBezTo>
                    <a:pt x="1092" y="1"/>
                    <a:pt x="1079" y="4"/>
                    <a:pt x="1063" y="12"/>
                  </a:cubicBezTo>
                  <a:cubicBezTo>
                    <a:pt x="872" y="66"/>
                    <a:pt x="682" y="148"/>
                    <a:pt x="518" y="230"/>
                  </a:cubicBezTo>
                  <a:cubicBezTo>
                    <a:pt x="327" y="284"/>
                    <a:pt x="164" y="393"/>
                    <a:pt x="28" y="529"/>
                  </a:cubicBezTo>
                  <a:cubicBezTo>
                    <a:pt x="0" y="584"/>
                    <a:pt x="28" y="638"/>
                    <a:pt x="82" y="638"/>
                  </a:cubicBezTo>
                  <a:cubicBezTo>
                    <a:pt x="246" y="557"/>
                    <a:pt x="382" y="502"/>
                    <a:pt x="545" y="393"/>
                  </a:cubicBezTo>
                  <a:cubicBezTo>
                    <a:pt x="736" y="311"/>
                    <a:pt x="927" y="230"/>
                    <a:pt x="1118" y="148"/>
                  </a:cubicBezTo>
                  <a:cubicBezTo>
                    <a:pt x="1188" y="125"/>
                    <a:pt x="1178" y="1"/>
                    <a:pt x="1104" y="1"/>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6" name="Google Shape;2736;p32"/>
            <p:cNvSpPr/>
            <p:nvPr/>
          </p:nvSpPr>
          <p:spPr>
            <a:xfrm>
              <a:off x="1434540" y="2574481"/>
              <a:ext cx="18288" cy="68627"/>
            </a:xfrm>
            <a:custGeom>
              <a:rect b="b" l="l" r="r" t="t"/>
              <a:pathLst>
                <a:path extrusionOk="0" h="2458" w="655">
                  <a:moveTo>
                    <a:pt x="277" y="0"/>
                  </a:moveTo>
                  <a:cubicBezTo>
                    <a:pt x="227" y="0"/>
                    <a:pt x="176" y="29"/>
                    <a:pt x="164" y="90"/>
                  </a:cubicBezTo>
                  <a:cubicBezTo>
                    <a:pt x="28" y="798"/>
                    <a:pt x="1" y="1779"/>
                    <a:pt x="436" y="2406"/>
                  </a:cubicBezTo>
                  <a:cubicBezTo>
                    <a:pt x="455" y="2442"/>
                    <a:pt x="485" y="2457"/>
                    <a:pt x="517" y="2457"/>
                  </a:cubicBezTo>
                  <a:cubicBezTo>
                    <a:pt x="582" y="2457"/>
                    <a:pt x="654" y="2397"/>
                    <a:pt x="654" y="2324"/>
                  </a:cubicBezTo>
                  <a:cubicBezTo>
                    <a:pt x="573" y="1970"/>
                    <a:pt x="436" y="1643"/>
                    <a:pt x="382" y="1289"/>
                  </a:cubicBezTo>
                  <a:cubicBezTo>
                    <a:pt x="327" y="907"/>
                    <a:pt x="327" y="499"/>
                    <a:pt x="382" y="117"/>
                  </a:cubicBezTo>
                  <a:cubicBezTo>
                    <a:pt x="397" y="42"/>
                    <a:pt x="338" y="0"/>
                    <a:pt x="277"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7" name="Google Shape;2737;p32"/>
            <p:cNvSpPr/>
            <p:nvPr/>
          </p:nvSpPr>
          <p:spPr>
            <a:xfrm>
              <a:off x="1458133" y="2573392"/>
              <a:ext cx="14463" cy="57013"/>
            </a:xfrm>
            <a:custGeom>
              <a:rect b="b" l="l" r="r" t="t"/>
              <a:pathLst>
                <a:path extrusionOk="0" h="2042" w="518">
                  <a:moveTo>
                    <a:pt x="235" y="1"/>
                  </a:moveTo>
                  <a:cubicBezTo>
                    <a:pt x="183" y="1"/>
                    <a:pt x="136" y="31"/>
                    <a:pt x="136" y="102"/>
                  </a:cubicBezTo>
                  <a:cubicBezTo>
                    <a:pt x="55" y="701"/>
                    <a:pt x="0" y="1437"/>
                    <a:pt x="327" y="1982"/>
                  </a:cubicBezTo>
                  <a:cubicBezTo>
                    <a:pt x="348" y="2023"/>
                    <a:pt x="381" y="2041"/>
                    <a:pt x="413" y="2041"/>
                  </a:cubicBezTo>
                  <a:cubicBezTo>
                    <a:pt x="466" y="2041"/>
                    <a:pt x="518" y="1995"/>
                    <a:pt x="518" y="1927"/>
                  </a:cubicBezTo>
                  <a:cubicBezTo>
                    <a:pt x="436" y="1328"/>
                    <a:pt x="409" y="728"/>
                    <a:pt x="382" y="129"/>
                  </a:cubicBezTo>
                  <a:cubicBezTo>
                    <a:pt x="382" y="52"/>
                    <a:pt x="303" y="1"/>
                    <a:pt x="235" y="1"/>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8" name="Google Shape;2738;p32"/>
            <p:cNvSpPr/>
            <p:nvPr/>
          </p:nvSpPr>
          <p:spPr>
            <a:xfrm>
              <a:off x="1238263" y="2616054"/>
              <a:ext cx="13346" cy="55952"/>
            </a:xfrm>
            <a:custGeom>
              <a:rect b="b" l="l" r="r" t="t"/>
              <a:pathLst>
                <a:path extrusionOk="0" h="2004" w="478">
                  <a:moveTo>
                    <a:pt x="353" y="1"/>
                  </a:moveTo>
                  <a:cubicBezTo>
                    <a:pt x="294" y="1"/>
                    <a:pt x="232" y="35"/>
                    <a:pt x="219" y="100"/>
                  </a:cubicBezTo>
                  <a:cubicBezTo>
                    <a:pt x="1" y="699"/>
                    <a:pt x="28" y="1353"/>
                    <a:pt x="246" y="1952"/>
                  </a:cubicBezTo>
                  <a:cubicBezTo>
                    <a:pt x="264" y="1989"/>
                    <a:pt x="291" y="2004"/>
                    <a:pt x="319" y="2004"/>
                  </a:cubicBezTo>
                  <a:cubicBezTo>
                    <a:pt x="376" y="2004"/>
                    <a:pt x="436" y="1943"/>
                    <a:pt x="436" y="1871"/>
                  </a:cubicBezTo>
                  <a:cubicBezTo>
                    <a:pt x="436" y="1598"/>
                    <a:pt x="436" y="1298"/>
                    <a:pt x="409" y="999"/>
                  </a:cubicBezTo>
                  <a:cubicBezTo>
                    <a:pt x="409" y="699"/>
                    <a:pt x="464" y="427"/>
                    <a:pt x="464" y="127"/>
                  </a:cubicBezTo>
                  <a:cubicBezTo>
                    <a:pt x="478" y="41"/>
                    <a:pt x="418" y="1"/>
                    <a:pt x="353" y="1"/>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9" name="Google Shape;2739;p32"/>
            <p:cNvSpPr/>
            <p:nvPr/>
          </p:nvSpPr>
          <p:spPr>
            <a:xfrm>
              <a:off x="1261464" y="2616528"/>
              <a:ext cx="9549" cy="36017"/>
            </a:xfrm>
            <a:custGeom>
              <a:rect b="b" l="l" r="r" t="t"/>
              <a:pathLst>
                <a:path extrusionOk="0" h="1290" w="342">
                  <a:moveTo>
                    <a:pt x="154" y="1"/>
                  </a:moveTo>
                  <a:cubicBezTo>
                    <a:pt x="76" y="1"/>
                    <a:pt x="1" y="55"/>
                    <a:pt x="14" y="164"/>
                  </a:cubicBezTo>
                  <a:cubicBezTo>
                    <a:pt x="14" y="491"/>
                    <a:pt x="14" y="846"/>
                    <a:pt x="14" y="1172"/>
                  </a:cubicBezTo>
                  <a:cubicBezTo>
                    <a:pt x="14" y="1247"/>
                    <a:pt x="72" y="1289"/>
                    <a:pt x="133" y="1289"/>
                  </a:cubicBezTo>
                  <a:cubicBezTo>
                    <a:pt x="183" y="1289"/>
                    <a:pt x="235" y="1261"/>
                    <a:pt x="259" y="1200"/>
                  </a:cubicBezTo>
                  <a:cubicBezTo>
                    <a:pt x="341" y="846"/>
                    <a:pt x="341" y="491"/>
                    <a:pt x="314" y="164"/>
                  </a:cubicBezTo>
                  <a:cubicBezTo>
                    <a:pt x="314" y="55"/>
                    <a:pt x="232" y="1"/>
                    <a:pt x="154" y="1"/>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0" name="Google Shape;2740;p32"/>
            <p:cNvSpPr/>
            <p:nvPr/>
          </p:nvSpPr>
          <p:spPr>
            <a:xfrm>
              <a:off x="1032855" y="2613625"/>
              <a:ext cx="110340" cy="91019"/>
            </a:xfrm>
            <a:custGeom>
              <a:rect b="b" l="l" r="r" t="t"/>
              <a:pathLst>
                <a:path extrusionOk="0" h="3260" w="3952">
                  <a:moveTo>
                    <a:pt x="3107" y="595"/>
                  </a:moveTo>
                  <a:cubicBezTo>
                    <a:pt x="3434" y="786"/>
                    <a:pt x="3597" y="1140"/>
                    <a:pt x="3570" y="1494"/>
                  </a:cubicBezTo>
                  <a:cubicBezTo>
                    <a:pt x="3570" y="1767"/>
                    <a:pt x="3461" y="2039"/>
                    <a:pt x="3243" y="2230"/>
                  </a:cubicBezTo>
                  <a:cubicBezTo>
                    <a:pt x="3161" y="1985"/>
                    <a:pt x="3107" y="1712"/>
                    <a:pt x="3107" y="1467"/>
                  </a:cubicBezTo>
                  <a:cubicBezTo>
                    <a:pt x="3107" y="1167"/>
                    <a:pt x="3107" y="895"/>
                    <a:pt x="3107" y="595"/>
                  </a:cubicBezTo>
                  <a:close/>
                  <a:moveTo>
                    <a:pt x="2189" y="0"/>
                  </a:moveTo>
                  <a:cubicBezTo>
                    <a:pt x="1492" y="0"/>
                    <a:pt x="744" y="154"/>
                    <a:pt x="137" y="350"/>
                  </a:cubicBezTo>
                  <a:cubicBezTo>
                    <a:pt x="28" y="377"/>
                    <a:pt x="82" y="514"/>
                    <a:pt x="191" y="514"/>
                  </a:cubicBezTo>
                  <a:cubicBezTo>
                    <a:pt x="584" y="462"/>
                    <a:pt x="1244" y="336"/>
                    <a:pt x="1876" y="336"/>
                  </a:cubicBezTo>
                  <a:cubicBezTo>
                    <a:pt x="2253" y="336"/>
                    <a:pt x="2621" y="381"/>
                    <a:pt x="2916" y="514"/>
                  </a:cubicBezTo>
                  <a:cubicBezTo>
                    <a:pt x="2780" y="1113"/>
                    <a:pt x="2671" y="1876"/>
                    <a:pt x="2998" y="2448"/>
                  </a:cubicBezTo>
                  <a:cubicBezTo>
                    <a:pt x="2360" y="2813"/>
                    <a:pt x="1321" y="2892"/>
                    <a:pt x="615" y="2892"/>
                  </a:cubicBezTo>
                  <a:cubicBezTo>
                    <a:pt x="478" y="2892"/>
                    <a:pt x="353" y="2889"/>
                    <a:pt x="246" y="2884"/>
                  </a:cubicBezTo>
                  <a:cubicBezTo>
                    <a:pt x="55" y="2884"/>
                    <a:pt x="1" y="3184"/>
                    <a:pt x="219" y="3211"/>
                  </a:cubicBezTo>
                  <a:cubicBezTo>
                    <a:pt x="402" y="3242"/>
                    <a:pt x="626" y="3260"/>
                    <a:pt x="872" y="3260"/>
                  </a:cubicBezTo>
                  <a:cubicBezTo>
                    <a:pt x="2125" y="3260"/>
                    <a:pt x="3952" y="2811"/>
                    <a:pt x="3952" y="1467"/>
                  </a:cubicBezTo>
                  <a:cubicBezTo>
                    <a:pt x="3952" y="950"/>
                    <a:pt x="3488" y="214"/>
                    <a:pt x="2971" y="78"/>
                  </a:cubicBezTo>
                  <a:cubicBezTo>
                    <a:pt x="2726" y="24"/>
                    <a:pt x="2461" y="0"/>
                    <a:pt x="2189"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1" name="Google Shape;2741;p32"/>
            <p:cNvSpPr/>
            <p:nvPr/>
          </p:nvSpPr>
          <p:spPr>
            <a:xfrm>
              <a:off x="1135657" y="2737924"/>
              <a:ext cx="126980" cy="76194"/>
            </a:xfrm>
            <a:custGeom>
              <a:rect b="b" l="l" r="r" t="t"/>
              <a:pathLst>
                <a:path extrusionOk="0" h="2729" w="4548">
                  <a:moveTo>
                    <a:pt x="2781" y="1"/>
                  </a:moveTo>
                  <a:cubicBezTo>
                    <a:pt x="2527" y="1"/>
                    <a:pt x="2278" y="23"/>
                    <a:pt x="2068" y="40"/>
                  </a:cubicBezTo>
                  <a:cubicBezTo>
                    <a:pt x="2026" y="40"/>
                    <a:pt x="1925" y="38"/>
                    <a:pt x="1788" y="38"/>
                  </a:cubicBezTo>
                  <a:cubicBezTo>
                    <a:pt x="1208" y="38"/>
                    <a:pt x="1" y="73"/>
                    <a:pt x="133" y="448"/>
                  </a:cubicBezTo>
                  <a:cubicBezTo>
                    <a:pt x="133" y="476"/>
                    <a:pt x="133" y="476"/>
                    <a:pt x="161" y="503"/>
                  </a:cubicBezTo>
                  <a:cubicBezTo>
                    <a:pt x="215" y="775"/>
                    <a:pt x="242" y="1021"/>
                    <a:pt x="270" y="1293"/>
                  </a:cubicBezTo>
                  <a:cubicBezTo>
                    <a:pt x="242" y="1538"/>
                    <a:pt x="270" y="1811"/>
                    <a:pt x="351" y="2056"/>
                  </a:cubicBezTo>
                  <a:cubicBezTo>
                    <a:pt x="379" y="2097"/>
                    <a:pt x="419" y="2117"/>
                    <a:pt x="460" y="2117"/>
                  </a:cubicBezTo>
                  <a:cubicBezTo>
                    <a:pt x="501" y="2117"/>
                    <a:pt x="542" y="2097"/>
                    <a:pt x="569" y="2056"/>
                  </a:cubicBezTo>
                  <a:cubicBezTo>
                    <a:pt x="678" y="1784"/>
                    <a:pt x="705" y="1457"/>
                    <a:pt x="624" y="1184"/>
                  </a:cubicBezTo>
                  <a:cubicBezTo>
                    <a:pt x="597" y="939"/>
                    <a:pt x="542" y="694"/>
                    <a:pt x="460" y="476"/>
                  </a:cubicBezTo>
                  <a:lnTo>
                    <a:pt x="460" y="476"/>
                  </a:lnTo>
                  <a:cubicBezTo>
                    <a:pt x="521" y="488"/>
                    <a:pt x="604" y="493"/>
                    <a:pt x="702" y="493"/>
                  </a:cubicBezTo>
                  <a:cubicBezTo>
                    <a:pt x="1150" y="493"/>
                    <a:pt x="1937" y="390"/>
                    <a:pt x="2613" y="390"/>
                  </a:cubicBezTo>
                  <a:cubicBezTo>
                    <a:pt x="3457" y="390"/>
                    <a:pt x="4129" y="550"/>
                    <a:pt x="3757" y="1266"/>
                  </a:cubicBezTo>
                  <a:cubicBezTo>
                    <a:pt x="3131" y="2519"/>
                    <a:pt x="1496" y="2083"/>
                    <a:pt x="406" y="2329"/>
                  </a:cubicBezTo>
                  <a:cubicBezTo>
                    <a:pt x="242" y="2356"/>
                    <a:pt x="215" y="2601"/>
                    <a:pt x="406" y="2656"/>
                  </a:cubicBezTo>
                  <a:cubicBezTo>
                    <a:pt x="680" y="2704"/>
                    <a:pt x="958" y="2728"/>
                    <a:pt x="1237" y="2728"/>
                  </a:cubicBezTo>
                  <a:cubicBezTo>
                    <a:pt x="1903" y="2728"/>
                    <a:pt x="2571" y="2589"/>
                    <a:pt x="3185" y="2301"/>
                  </a:cubicBezTo>
                  <a:cubicBezTo>
                    <a:pt x="3730" y="2029"/>
                    <a:pt x="4547" y="1348"/>
                    <a:pt x="4193" y="639"/>
                  </a:cubicBezTo>
                  <a:cubicBezTo>
                    <a:pt x="3948" y="112"/>
                    <a:pt x="3351" y="1"/>
                    <a:pt x="2781" y="1"/>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2" name="Google Shape;2742;p32"/>
            <p:cNvSpPr/>
            <p:nvPr/>
          </p:nvSpPr>
          <p:spPr>
            <a:xfrm>
              <a:off x="1212688" y="2750237"/>
              <a:ext cx="15468" cy="33616"/>
            </a:xfrm>
            <a:custGeom>
              <a:rect b="b" l="l" r="r" t="t"/>
              <a:pathLst>
                <a:path extrusionOk="0" h="1204" w="554">
                  <a:moveTo>
                    <a:pt x="170" y="0"/>
                  </a:moveTo>
                  <a:cubicBezTo>
                    <a:pt x="88" y="0"/>
                    <a:pt x="1" y="70"/>
                    <a:pt x="17" y="171"/>
                  </a:cubicBezTo>
                  <a:cubicBezTo>
                    <a:pt x="99" y="498"/>
                    <a:pt x="208" y="825"/>
                    <a:pt x="344" y="1152"/>
                  </a:cubicBezTo>
                  <a:cubicBezTo>
                    <a:pt x="372" y="1188"/>
                    <a:pt x="405" y="1203"/>
                    <a:pt x="436" y="1203"/>
                  </a:cubicBezTo>
                  <a:cubicBezTo>
                    <a:pt x="499" y="1203"/>
                    <a:pt x="553" y="1143"/>
                    <a:pt x="535" y="1070"/>
                  </a:cubicBezTo>
                  <a:cubicBezTo>
                    <a:pt x="481" y="743"/>
                    <a:pt x="399" y="416"/>
                    <a:pt x="290" y="89"/>
                  </a:cubicBezTo>
                  <a:cubicBezTo>
                    <a:pt x="269" y="27"/>
                    <a:pt x="220" y="0"/>
                    <a:pt x="170"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3" name="Google Shape;2743;p32"/>
            <p:cNvSpPr/>
            <p:nvPr/>
          </p:nvSpPr>
          <p:spPr>
            <a:xfrm>
              <a:off x="1302925" y="2749679"/>
              <a:ext cx="12955" cy="46543"/>
            </a:xfrm>
            <a:custGeom>
              <a:rect b="b" l="l" r="r" t="t"/>
              <a:pathLst>
                <a:path extrusionOk="0" h="1667" w="464">
                  <a:moveTo>
                    <a:pt x="110" y="0"/>
                  </a:moveTo>
                  <a:cubicBezTo>
                    <a:pt x="62" y="0"/>
                    <a:pt x="14" y="27"/>
                    <a:pt x="1" y="82"/>
                  </a:cubicBezTo>
                  <a:cubicBezTo>
                    <a:pt x="1" y="354"/>
                    <a:pt x="1" y="627"/>
                    <a:pt x="55" y="872"/>
                  </a:cubicBezTo>
                  <a:cubicBezTo>
                    <a:pt x="55" y="1145"/>
                    <a:pt x="110" y="1390"/>
                    <a:pt x="219" y="1608"/>
                  </a:cubicBezTo>
                  <a:cubicBezTo>
                    <a:pt x="244" y="1646"/>
                    <a:pt x="287" y="1666"/>
                    <a:pt x="328" y="1666"/>
                  </a:cubicBezTo>
                  <a:cubicBezTo>
                    <a:pt x="376" y="1666"/>
                    <a:pt x="422" y="1639"/>
                    <a:pt x="437" y="1581"/>
                  </a:cubicBezTo>
                  <a:cubicBezTo>
                    <a:pt x="464" y="1335"/>
                    <a:pt x="437" y="1117"/>
                    <a:pt x="355" y="899"/>
                  </a:cubicBezTo>
                  <a:cubicBezTo>
                    <a:pt x="328" y="627"/>
                    <a:pt x="273" y="354"/>
                    <a:pt x="219" y="82"/>
                  </a:cubicBezTo>
                  <a:cubicBezTo>
                    <a:pt x="205" y="27"/>
                    <a:pt x="157" y="0"/>
                    <a:pt x="110"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4" name="Google Shape;2744;p32"/>
            <p:cNvSpPr/>
            <p:nvPr/>
          </p:nvSpPr>
          <p:spPr>
            <a:xfrm>
              <a:off x="1314903" y="2752610"/>
              <a:ext cx="16975" cy="42355"/>
            </a:xfrm>
            <a:custGeom>
              <a:rect b="b" l="l" r="r" t="t"/>
              <a:pathLst>
                <a:path extrusionOk="0" h="1517" w="608">
                  <a:moveTo>
                    <a:pt x="136" y="1"/>
                  </a:moveTo>
                  <a:cubicBezTo>
                    <a:pt x="64" y="1"/>
                    <a:pt x="0" y="54"/>
                    <a:pt x="35" y="140"/>
                  </a:cubicBezTo>
                  <a:cubicBezTo>
                    <a:pt x="171" y="549"/>
                    <a:pt x="280" y="958"/>
                    <a:pt x="307" y="1394"/>
                  </a:cubicBezTo>
                  <a:cubicBezTo>
                    <a:pt x="321" y="1476"/>
                    <a:pt x="382" y="1516"/>
                    <a:pt x="444" y="1516"/>
                  </a:cubicBezTo>
                  <a:cubicBezTo>
                    <a:pt x="505" y="1516"/>
                    <a:pt x="566" y="1476"/>
                    <a:pt x="580" y="1394"/>
                  </a:cubicBezTo>
                  <a:cubicBezTo>
                    <a:pt x="607" y="931"/>
                    <a:pt x="471" y="467"/>
                    <a:pt x="253" y="59"/>
                  </a:cubicBezTo>
                  <a:cubicBezTo>
                    <a:pt x="223" y="19"/>
                    <a:pt x="178" y="1"/>
                    <a:pt x="136" y="1"/>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5" name="Google Shape;2745;p32"/>
            <p:cNvSpPr/>
            <p:nvPr/>
          </p:nvSpPr>
          <p:spPr>
            <a:xfrm>
              <a:off x="1506574" y="2706822"/>
              <a:ext cx="35263" cy="66282"/>
            </a:xfrm>
            <a:custGeom>
              <a:rect b="b" l="l" r="r" t="t"/>
              <a:pathLst>
                <a:path extrusionOk="0" h="2374" w="1263">
                  <a:moveTo>
                    <a:pt x="198" y="1"/>
                  </a:moveTo>
                  <a:cubicBezTo>
                    <a:pt x="100" y="1"/>
                    <a:pt x="1" y="122"/>
                    <a:pt x="64" y="227"/>
                  </a:cubicBezTo>
                  <a:cubicBezTo>
                    <a:pt x="282" y="527"/>
                    <a:pt x="445" y="881"/>
                    <a:pt x="554" y="1235"/>
                  </a:cubicBezTo>
                  <a:cubicBezTo>
                    <a:pt x="663" y="1590"/>
                    <a:pt x="663" y="1944"/>
                    <a:pt x="772" y="2271"/>
                  </a:cubicBezTo>
                  <a:cubicBezTo>
                    <a:pt x="786" y="2339"/>
                    <a:pt x="840" y="2373"/>
                    <a:pt x="898" y="2373"/>
                  </a:cubicBezTo>
                  <a:cubicBezTo>
                    <a:pt x="956" y="2373"/>
                    <a:pt x="1017" y="2339"/>
                    <a:pt x="1045" y="2271"/>
                  </a:cubicBezTo>
                  <a:cubicBezTo>
                    <a:pt x="1262" y="1535"/>
                    <a:pt x="718" y="609"/>
                    <a:pt x="282" y="37"/>
                  </a:cubicBezTo>
                  <a:cubicBezTo>
                    <a:pt x="257" y="12"/>
                    <a:pt x="227" y="1"/>
                    <a:pt x="198" y="1"/>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6" name="Google Shape;2746;p32"/>
            <p:cNvSpPr/>
            <p:nvPr/>
          </p:nvSpPr>
          <p:spPr>
            <a:xfrm>
              <a:off x="1530613" y="2707296"/>
              <a:ext cx="30991" cy="57487"/>
            </a:xfrm>
            <a:custGeom>
              <a:rect b="b" l="l" r="r" t="t"/>
              <a:pathLst>
                <a:path extrusionOk="0" h="2059" w="1110">
                  <a:moveTo>
                    <a:pt x="190" y="0"/>
                  </a:moveTo>
                  <a:cubicBezTo>
                    <a:pt x="90" y="0"/>
                    <a:pt x="0" y="99"/>
                    <a:pt x="75" y="210"/>
                  </a:cubicBezTo>
                  <a:cubicBezTo>
                    <a:pt x="347" y="783"/>
                    <a:pt x="592" y="1382"/>
                    <a:pt x="810" y="1981"/>
                  </a:cubicBezTo>
                  <a:cubicBezTo>
                    <a:pt x="842" y="2035"/>
                    <a:pt x="895" y="2059"/>
                    <a:pt x="947" y="2059"/>
                  </a:cubicBezTo>
                  <a:cubicBezTo>
                    <a:pt x="1029" y="2059"/>
                    <a:pt x="1110" y="1999"/>
                    <a:pt x="1110" y="1900"/>
                  </a:cubicBezTo>
                  <a:cubicBezTo>
                    <a:pt x="974" y="1246"/>
                    <a:pt x="728" y="619"/>
                    <a:pt x="320" y="74"/>
                  </a:cubicBezTo>
                  <a:cubicBezTo>
                    <a:pt x="285" y="22"/>
                    <a:pt x="236" y="0"/>
                    <a:pt x="190"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7" name="Google Shape;2747;p32"/>
            <p:cNvSpPr/>
            <p:nvPr/>
          </p:nvSpPr>
          <p:spPr>
            <a:xfrm>
              <a:off x="1833936" y="2753169"/>
              <a:ext cx="50256" cy="6422"/>
            </a:xfrm>
            <a:custGeom>
              <a:rect b="b" l="l" r="r" t="t"/>
              <a:pathLst>
                <a:path extrusionOk="0" h="230" w="1800">
                  <a:moveTo>
                    <a:pt x="660" y="0"/>
                  </a:moveTo>
                  <a:cubicBezTo>
                    <a:pt x="468" y="0"/>
                    <a:pt x="275" y="19"/>
                    <a:pt x="82" y="39"/>
                  </a:cubicBezTo>
                  <a:cubicBezTo>
                    <a:pt x="1" y="66"/>
                    <a:pt x="1" y="175"/>
                    <a:pt x="82" y="202"/>
                  </a:cubicBezTo>
                  <a:cubicBezTo>
                    <a:pt x="355" y="229"/>
                    <a:pt x="627" y="229"/>
                    <a:pt x="900" y="229"/>
                  </a:cubicBezTo>
                  <a:cubicBezTo>
                    <a:pt x="1172" y="229"/>
                    <a:pt x="1445" y="229"/>
                    <a:pt x="1717" y="202"/>
                  </a:cubicBezTo>
                  <a:cubicBezTo>
                    <a:pt x="1799" y="202"/>
                    <a:pt x="1799" y="39"/>
                    <a:pt x="1717" y="39"/>
                  </a:cubicBezTo>
                  <a:cubicBezTo>
                    <a:pt x="1445" y="11"/>
                    <a:pt x="1172" y="11"/>
                    <a:pt x="900" y="11"/>
                  </a:cubicBezTo>
                  <a:cubicBezTo>
                    <a:pt x="820" y="3"/>
                    <a:pt x="740" y="0"/>
                    <a:pt x="660"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8" name="Google Shape;2748;p32"/>
            <p:cNvSpPr/>
            <p:nvPr/>
          </p:nvSpPr>
          <p:spPr>
            <a:xfrm>
              <a:off x="1733508" y="2615021"/>
              <a:ext cx="13737" cy="7846"/>
            </a:xfrm>
            <a:custGeom>
              <a:rect b="b" l="l" r="r" t="t"/>
              <a:pathLst>
                <a:path extrusionOk="0" h="281" w="492">
                  <a:moveTo>
                    <a:pt x="382" y="0"/>
                  </a:moveTo>
                  <a:cubicBezTo>
                    <a:pt x="301" y="0"/>
                    <a:pt x="192" y="28"/>
                    <a:pt x="110" y="28"/>
                  </a:cubicBezTo>
                  <a:cubicBezTo>
                    <a:pt x="55" y="55"/>
                    <a:pt x="1" y="137"/>
                    <a:pt x="28" y="191"/>
                  </a:cubicBezTo>
                  <a:cubicBezTo>
                    <a:pt x="50" y="236"/>
                    <a:pt x="91" y="280"/>
                    <a:pt x="149" y="280"/>
                  </a:cubicBezTo>
                  <a:cubicBezTo>
                    <a:pt x="163" y="280"/>
                    <a:pt x="177" y="278"/>
                    <a:pt x="192" y="273"/>
                  </a:cubicBezTo>
                  <a:cubicBezTo>
                    <a:pt x="246" y="273"/>
                    <a:pt x="328" y="246"/>
                    <a:pt x="410" y="218"/>
                  </a:cubicBezTo>
                  <a:cubicBezTo>
                    <a:pt x="464" y="191"/>
                    <a:pt x="491" y="164"/>
                    <a:pt x="491" y="82"/>
                  </a:cubicBezTo>
                  <a:cubicBezTo>
                    <a:pt x="491" y="28"/>
                    <a:pt x="437" y="0"/>
                    <a:pt x="382"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9" name="Google Shape;2749;p32"/>
            <p:cNvSpPr/>
            <p:nvPr/>
          </p:nvSpPr>
          <p:spPr>
            <a:xfrm>
              <a:off x="1837984" y="2588524"/>
              <a:ext cx="61424" cy="14407"/>
            </a:xfrm>
            <a:custGeom>
              <a:rect b="b" l="l" r="r" t="t"/>
              <a:pathLst>
                <a:path extrusionOk="0" h="516" w="2200">
                  <a:moveTo>
                    <a:pt x="1323" y="1"/>
                  </a:moveTo>
                  <a:cubicBezTo>
                    <a:pt x="915" y="1"/>
                    <a:pt x="506" y="97"/>
                    <a:pt x="128" y="268"/>
                  </a:cubicBezTo>
                  <a:cubicBezTo>
                    <a:pt x="1" y="344"/>
                    <a:pt x="88" y="516"/>
                    <a:pt x="211" y="516"/>
                  </a:cubicBezTo>
                  <a:cubicBezTo>
                    <a:pt x="219" y="516"/>
                    <a:pt x="228" y="515"/>
                    <a:pt x="237" y="513"/>
                  </a:cubicBezTo>
                  <a:cubicBezTo>
                    <a:pt x="537" y="459"/>
                    <a:pt x="837" y="404"/>
                    <a:pt x="1164" y="377"/>
                  </a:cubicBezTo>
                  <a:cubicBezTo>
                    <a:pt x="1221" y="371"/>
                    <a:pt x="1280" y="369"/>
                    <a:pt x="1340" y="369"/>
                  </a:cubicBezTo>
                  <a:cubicBezTo>
                    <a:pt x="1502" y="369"/>
                    <a:pt x="1670" y="385"/>
                    <a:pt x="1832" y="385"/>
                  </a:cubicBezTo>
                  <a:cubicBezTo>
                    <a:pt x="1892" y="385"/>
                    <a:pt x="1951" y="383"/>
                    <a:pt x="2008" y="377"/>
                  </a:cubicBezTo>
                  <a:cubicBezTo>
                    <a:pt x="2172" y="377"/>
                    <a:pt x="2199" y="159"/>
                    <a:pt x="2036" y="105"/>
                  </a:cubicBezTo>
                  <a:cubicBezTo>
                    <a:pt x="1803" y="34"/>
                    <a:pt x="1564" y="1"/>
                    <a:pt x="1323" y="1"/>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0" name="Google Shape;2750;p32"/>
            <p:cNvSpPr/>
            <p:nvPr/>
          </p:nvSpPr>
          <p:spPr>
            <a:xfrm>
              <a:off x="1775555" y="2447836"/>
              <a:ext cx="70358" cy="18260"/>
            </a:xfrm>
            <a:custGeom>
              <a:rect b="b" l="l" r="r" t="t"/>
              <a:pathLst>
                <a:path extrusionOk="0" h="654" w="2520">
                  <a:moveTo>
                    <a:pt x="1475" y="1"/>
                  </a:moveTo>
                  <a:cubicBezTo>
                    <a:pt x="961" y="1"/>
                    <a:pt x="457" y="171"/>
                    <a:pt x="48" y="511"/>
                  </a:cubicBezTo>
                  <a:cubicBezTo>
                    <a:pt x="1" y="582"/>
                    <a:pt x="56" y="653"/>
                    <a:pt x="125" y="653"/>
                  </a:cubicBezTo>
                  <a:cubicBezTo>
                    <a:pt x="135" y="653"/>
                    <a:pt x="146" y="651"/>
                    <a:pt x="157" y="648"/>
                  </a:cubicBezTo>
                  <a:cubicBezTo>
                    <a:pt x="567" y="426"/>
                    <a:pt x="1019" y="321"/>
                    <a:pt x="1475" y="321"/>
                  </a:cubicBezTo>
                  <a:cubicBezTo>
                    <a:pt x="1746" y="321"/>
                    <a:pt x="2018" y="359"/>
                    <a:pt x="2282" y="430"/>
                  </a:cubicBezTo>
                  <a:cubicBezTo>
                    <a:pt x="2290" y="431"/>
                    <a:pt x="2298" y="432"/>
                    <a:pt x="2306" y="432"/>
                  </a:cubicBezTo>
                  <a:cubicBezTo>
                    <a:pt x="2431" y="432"/>
                    <a:pt x="2520" y="236"/>
                    <a:pt x="2391" y="185"/>
                  </a:cubicBezTo>
                  <a:cubicBezTo>
                    <a:pt x="2095" y="62"/>
                    <a:pt x="1783" y="1"/>
                    <a:pt x="1475" y="1"/>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1" name="Google Shape;2751;p32"/>
            <p:cNvSpPr/>
            <p:nvPr/>
          </p:nvSpPr>
          <p:spPr>
            <a:xfrm>
              <a:off x="2403615" y="2896929"/>
              <a:ext cx="36687" cy="18818"/>
            </a:xfrm>
            <a:custGeom>
              <a:rect b="b" l="l" r="r" t="t"/>
              <a:pathLst>
                <a:path extrusionOk="0" h="674" w="1314">
                  <a:moveTo>
                    <a:pt x="235" y="0"/>
                  </a:moveTo>
                  <a:cubicBezTo>
                    <a:pt x="46" y="0"/>
                    <a:pt x="1" y="293"/>
                    <a:pt x="196" y="367"/>
                  </a:cubicBezTo>
                  <a:lnTo>
                    <a:pt x="823" y="612"/>
                  </a:lnTo>
                  <a:cubicBezTo>
                    <a:pt x="891" y="639"/>
                    <a:pt x="986" y="673"/>
                    <a:pt x="1072" y="673"/>
                  </a:cubicBezTo>
                  <a:cubicBezTo>
                    <a:pt x="1157" y="673"/>
                    <a:pt x="1232" y="639"/>
                    <a:pt x="1259" y="530"/>
                  </a:cubicBezTo>
                  <a:cubicBezTo>
                    <a:pt x="1313" y="339"/>
                    <a:pt x="1095" y="258"/>
                    <a:pt x="959" y="230"/>
                  </a:cubicBezTo>
                  <a:cubicBezTo>
                    <a:pt x="741" y="149"/>
                    <a:pt x="523" y="94"/>
                    <a:pt x="305" y="12"/>
                  </a:cubicBezTo>
                  <a:cubicBezTo>
                    <a:pt x="280" y="4"/>
                    <a:pt x="257" y="0"/>
                    <a:pt x="235"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2" name="Google Shape;2752;p32"/>
            <p:cNvSpPr/>
            <p:nvPr/>
          </p:nvSpPr>
          <p:spPr>
            <a:xfrm>
              <a:off x="2304667" y="2842289"/>
              <a:ext cx="41294" cy="23537"/>
            </a:xfrm>
            <a:custGeom>
              <a:rect b="b" l="l" r="r" t="t"/>
              <a:pathLst>
                <a:path extrusionOk="0" h="843" w="1479">
                  <a:moveTo>
                    <a:pt x="1259" y="1"/>
                  </a:moveTo>
                  <a:cubicBezTo>
                    <a:pt x="1072" y="1"/>
                    <a:pt x="879" y="57"/>
                    <a:pt x="743" y="171"/>
                  </a:cubicBezTo>
                  <a:cubicBezTo>
                    <a:pt x="525" y="280"/>
                    <a:pt x="307" y="416"/>
                    <a:pt x="116" y="580"/>
                  </a:cubicBezTo>
                  <a:cubicBezTo>
                    <a:pt x="1" y="672"/>
                    <a:pt x="120" y="843"/>
                    <a:pt x="242" y="843"/>
                  </a:cubicBezTo>
                  <a:cubicBezTo>
                    <a:pt x="264" y="843"/>
                    <a:pt x="286" y="837"/>
                    <a:pt x="307" y="825"/>
                  </a:cubicBezTo>
                  <a:cubicBezTo>
                    <a:pt x="470" y="689"/>
                    <a:pt x="661" y="580"/>
                    <a:pt x="879" y="471"/>
                  </a:cubicBezTo>
                  <a:cubicBezTo>
                    <a:pt x="1043" y="389"/>
                    <a:pt x="1288" y="362"/>
                    <a:pt x="1424" y="198"/>
                  </a:cubicBezTo>
                  <a:cubicBezTo>
                    <a:pt x="1479" y="144"/>
                    <a:pt x="1451" y="35"/>
                    <a:pt x="1370" y="7"/>
                  </a:cubicBezTo>
                  <a:cubicBezTo>
                    <a:pt x="1333" y="3"/>
                    <a:pt x="1296" y="1"/>
                    <a:pt x="1259" y="1"/>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3" name="Google Shape;2753;p32"/>
            <p:cNvSpPr/>
            <p:nvPr/>
          </p:nvSpPr>
          <p:spPr>
            <a:xfrm>
              <a:off x="2343895" y="2849325"/>
              <a:ext cx="27166" cy="13792"/>
            </a:xfrm>
            <a:custGeom>
              <a:rect b="b" l="l" r="r" t="t"/>
              <a:pathLst>
                <a:path extrusionOk="0" h="494" w="973">
                  <a:moveTo>
                    <a:pt x="809" y="1"/>
                  </a:moveTo>
                  <a:cubicBezTo>
                    <a:pt x="591" y="28"/>
                    <a:pt x="373" y="110"/>
                    <a:pt x="183" y="191"/>
                  </a:cubicBezTo>
                  <a:cubicBezTo>
                    <a:pt x="1" y="243"/>
                    <a:pt x="67" y="493"/>
                    <a:pt x="214" y="493"/>
                  </a:cubicBezTo>
                  <a:cubicBezTo>
                    <a:pt x="222" y="493"/>
                    <a:pt x="229" y="492"/>
                    <a:pt x="237" y="491"/>
                  </a:cubicBezTo>
                  <a:cubicBezTo>
                    <a:pt x="455" y="437"/>
                    <a:pt x="673" y="355"/>
                    <a:pt x="864" y="246"/>
                  </a:cubicBezTo>
                  <a:cubicBezTo>
                    <a:pt x="973" y="191"/>
                    <a:pt x="946" y="1"/>
                    <a:pt x="809" y="1"/>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4" name="Google Shape;2754;p32"/>
            <p:cNvSpPr/>
            <p:nvPr/>
          </p:nvSpPr>
          <p:spPr>
            <a:xfrm>
              <a:off x="1349328" y="2854351"/>
              <a:ext cx="83732" cy="78734"/>
            </a:xfrm>
            <a:custGeom>
              <a:rect b="b" l="l" r="r" t="t"/>
              <a:pathLst>
                <a:path extrusionOk="0" h="2820" w="2999">
                  <a:moveTo>
                    <a:pt x="1515" y="440"/>
                  </a:moveTo>
                  <a:cubicBezTo>
                    <a:pt x="1986" y="440"/>
                    <a:pt x="2396" y="587"/>
                    <a:pt x="2453" y="1101"/>
                  </a:cubicBezTo>
                  <a:cubicBezTo>
                    <a:pt x="2508" y="1565"/>
                    <a:pt x="2126" y="1919"/>
                    <a:pt x="1745" y="2110"/>
                  </a:cubicBezTo>
                  <a:cubicBezTo>
                    <a:pt x="1674" y="2156"/>
                    <a:pt x="921" y="2404"/>
                    <a:pt x="692" y="2404"/>
                  </a:cubicBezTo>
                  <a:cubicBezTo>
                    <a:pt x="655" y="2404"/>
                    <a:pt x="631" y="2397"/>
                    <a:pt x="627" y="2382"/>
                  </a:cubicBezTo>
                  <a:cubicBezTo>
                    <a:pt x="600" y="2300"/>
                    <a:pt x="518" y="2246"/>
                    <a:pt x="464" y="2246"/>
                  </a:cubicBezTo>
                  <a:cubicBezTo>
                    <a:pt x="682" y="1783"/>
                    <a:pt x="518" y="1129"/>
                    <a:pt x="300" y="638"/>
                  </a:cubicBezTo>
                  <a:cubicBezTo>
                    <a:pt x="611" y="560"/>
                    <a:pt x="1088" y="440"/>
                    <a:pt x="1515" y="440"/>
                  </a:cubicBezTo>
                  <a:close/>
                  <a:moveTo>
                    <a:pt x="1558" y="0"/>
                  </a:moveTo>
                  <a:cubicBezTo>
                    <a:pt x="1098" y="0"/>
                    <a:pt x="646" y="197"/>
                    <a:pt x="219" y="420"/>
                  </a:cubicBezTo>
                  <a:lnTo>
                    <a:pt x="191" y="420"/>
                  </a:lnTo>
                  <a:cubicBezTo>
                    <a:pt x="110" y="420"/>
                    <a:pt x="1" y="502"/>
                    <a:pt x="28" y="584"/>
                  </a:cubicBezTo>
                  <a:cubicBezTo>
                    <a:pt x="110" y="856"/>
                    <a:pt x="164" y="1156"/>
                    <a:pt x="191" y="1428"/>
                  </a:cubicBezTo>
                  <a:cubicBezTo>
                    <a:pt x="164" y="1674"/>
                    <a:pt x="164" y="1919"/>
                    <a:pt x="191" y="2164"/>
                  </a:cubicBezTo>
                  <a:cubicBezTo>
                    <a:pt x="191" y="2219"/>
                    <a:pt x="246" y="2273"/>
                    <a:pt x="300" y="2273"/>
                  </a:cubicBezTo>
                  <a:cubicBezTo>
                    <a:pt x="246" y="2327"/>
                    <a:pt x="219" y="2409"/>
                    <a:pt x="219" y="2491"/>
                  </a:cubicBezTo>
                  <a:cubicBezTo>
                    <a:pt x="254" y="2741"/>
                    <a:pt x="467" y="2819"/>
                    <a:pt x="722" y="2819"/>
                  </a:cubicBezTo>
                  <a:cubicBezTo>
                    <a:pt x="1051" y="2819"/>
                    <a:pt x="1451" y="2689"/>
                    <a:pt x="1636" y="2627"/>
                  </a:cubicBezTo>
                  <a:cubicBezTo>
                    <a:pt x="2235" y="2491"/>
                    <a:pt x="2726" y="2001"/>
                    <a:pt x="2889" y="1401"/>
                  </a:cubicBezTo>
                  <a:cubicBezTo>
                    <a:pt x="2998" y="856"/>
                    <a:pt x="2698" y="338"/>
                    <a:pt x="2208" y="148"/>
                  </a:cubicBezTo>
                  <a:cubicBezTo>
                    <a:pt x="1991" y="43"/>
                    <a:pt x="1773" y="0"/>
                    <a:pt x="1558"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5" name="Google Shape;2755;p32"/>
            <p:cNvSpPr/>
            <p:nvPr/>
          </p:nvSpPr>
          <p:spPr>
            <a:xfrm>
              <a:off x="1488342" y="2863397"/>
              <a:ext cx="17729" cy="43499"/>
            </a:xfrm>
            <a:custGeom>
              <a:rect b="b" l="l" r="r" t="t"/>
              <a:pathLst>
                <a:path extrusionOk="0" h="1558" w="635">
                  <a:moveTo>
                    <a:pt x="181" y="0"/>
                  </a:moveTo>
                  <a:cubicBezTo>
                    <a:pt x="91" y="0"/>
                    <a:pt x="0" y="72"/>
                    <a:pt x="35" y="178"/>
                  </a:cubicBezTo>
                  <a:cubicBezTo>
                    <a:pt x="117" y="369"/>
                    <a:pt x="199" y="587"/>
                    <a:pt x="226" y="805"/>
                  </a:cubicBezTo>
                  <a:cubicBezTo>
                    <a:pt x="226" y="995"/>
                    <a:pt x="199" y="1213"/>
                    <a:pt x="226" y="1404"/>
                  </a:cubicBezTo>
                  <a:cubicBezTo>
                    <a:pt x="226" y="1499"/>
                    <a:pt x="309" y="1557"/>
                    <a:pt x="384" y="1557"/>
                  </a:cubicBezTo>
                  <a:cubicBezTo>
                    <a:pt x="438" y="1557"/>
                    <a:pt x="487" y="1527"/>
                    <a:pt x="499" y="1459"/>
                  </a:cubicBezTo>
                  <a:cubicBezTo>
                    <a:pt x="635" y="968"/>
                    <a:pt x="553" y="478"/>
                    <a:pt x="308" y="69"/>
                  </a:cubicBezTo>
                  <a:cubicBezTo>
                    <a:pt x="279" y="21"/>
                    <a:pt x="230" y="0"/>
                    <a:pt x="181"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6" name="Google Shape;2756;p32"/>
            <p:cNvSpPr/>
            <p:nvPr/>
          </p:nvSpPr>
          <p:spPr>
            <a:xfrm>
              <a:off x="1506825" y="2858455"/>
              <a:ext cx="25882" cy="47548"/>
            </a:xfrm>
            <a:custGeom>
              <a:rect b="b" l="l" r="r" t="t"/>
              <a:pathLst>
                <a:path extrusionOk="0" h="1703" w="927">
                  <a:moveTo>
                    <a:pt x="136" y="1"/>
                  </a:moveTo>
                  <a:cubicBezTo>
                    <a:pt x="82" y="1"/>
                    <a:pt x="0" y="55"/>
                    <a:pt x="27" y="137"/>
                  </a:cubicBezTo>
                  <a:cubicBezTo>
                    <a:pt x="218" y="328"/>
                    <a:pt x="382" y="546"/>
                    <a:pt x="491" y="791"/>
                  </a:cubicBezTo>
                  <a:cubicBezTo>
                    <a:pt x="572" y="1036"/>
                    <a:pt x="600" y="1309"/>
                    <a:pt x="545" y="1581"/>
                  </a:cubicBezTo>
                  <a:cubicBezTo>
                    <a:pt x="529" y="1660"/>
                    <a:pt x="597" y="1703"/>
                    <a:pt x="666" y="1703"/>
                  </a:cubicBezTo>
                  <a:cubicBezTo>
                    <a:pt x="716" y="1703"/>
                    <a:pt x="768" y="1681"/>
                    <a:pt x="790" y="1636"/>
                  </a:cubicBezTo>
                  <a:cubicBezTo>
                    <a:pt x="927" y="1336"/>
                    <a:pt x="927" y="982"/>
                    <a:pt x="790" y="655"/>
                  </a:cubicBezTo>
                  <a:cubicBezTo>
                    <a:pt x="681" y="409"/>
                    <a:pt x="436" y="55"/>
                    <a:pt x="136" y="1"/>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7" name="Google Shape;2757;p32"/>
            <p:cNvSpPr/>
            <p:nvPr/>
          </p:nvSpPr>
          <p:spPr>
            <a:xfrm>
              <a:off x="1637658" y="2862252"/>
              <a:ext cx="7650" cy="19069"/>
            </a:xfrm>
            <a:custGeom>
              <a:rect b="b" l="l" r="r" t="t"/>
              <a:pathLst>
                <a:path extrusionOk="0" h="683" w="274">
                  <a:moveTo>
                    <a:pt x="123" y="1"/>
                  </a:moveTo>
                  <a:cubicBezTo>
                    <a:pt x="76" y="1"/>
                    <a:pt x="28" y="28"/>
                    <a:pt x="1" y="83"/>
                  </a:cubicBezTo>
                  <a:cubicBezTo>
                    <a:pt x="1" y="246"/>
                    <a:pt x="1" y="437"/>
                    <a:pt x="28" y="600"/>
                  </a:cubicBezTo>
                  <a:cubicBezTo>
                    <a:pt x="42" y="655"/>
                    <a:pt x="89" y="682"/>
                    <a:pt x="137" y="682"/>
                  </a:cubicBezTo>
                  <a:cubicBezTo>
                    <a:pt x="185" y="682"/>
                    <a:pt x="232" y="655"/>
                    <a:pt x="246" y="600"/>
                  </a:cubicBezTo>
                  <a:cubicBezTo>
                    <a:pt x="273" y="437"/>
                    <a:pt x="273" y="246"/>
                    <a:pt x="246" y="83"/>
                  </a:cubicBezTo>
                  <a:cubicBezTo>
                    <a:pt x="219" y="28"/>
                    <a:pt x="171" y="1"/>
                    <a:pt x="123" y="1"/>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8" name="Google Shape;2758;p32"/>
            <p:cNvSpPr/>
            <p:nvPr/>
          </p:nvSpPr>
          <p:spPr>
            <a:xfrm>
              <a:off x="1649329" y="2843574"/>
              <a:ext cx="30209" cy="44002"/>
            </a:xfrm>
            <a:custGeom>
              <a:rect b="b" l="l" r="r" t="t"/>
              <a:pathLst>
                <a:path extrusionOk="0" h="1576" w="1082">
                  <a:moveTo>
                    <a:pt x="220" y="0"/>
                  </a:moveTo>
                  <a:cubicBezTo>
                    <a:pt x="104" y="0"/>
                    <a:pt x="1" y="155"/>
                    <a:pt x="128" y="261"/>
                  </a:cubicBezTo>
                  <a:cubicBezTo>
                    <a:pt x="291" y="452"/>
                    <a:pt x="400" y="670"/>
                    <a:pt x="455" y="915"/>
                  </a:cubicBezTo>
                  <a:cubicBezTo>
                    <a:pt x="482" y="1106"/>
                    <a:pt x="509" y="1324"/>
                    <a:pt x="564" y="1515"/>
                  </a:cubicBezTo>
                  <a:cubicBezTo>
                    <a:pt x="605" y="1555"/>
                    <a:pt x="659" y="1576"/>
                    <a:pt x="710" y="1576"/>
                  </a:cubicBezTo>
                  <a:cubicBezTo>
                    <a:pt x="761" y="1576"/>
                    <a:pt x="809" y="1555"/>
                    <a:pt x="836" y="1515"/>
                  </a:cubicBezTo>
                  <a:cubicBezTo>
                    <a:pt x="1081" y="1051"/>
                    <a:pt x="645" y="370"/>
                    <a:pt x="318" y="43"/>
                  </a:cubicBezTo>
                  <a:cubicBezTo>
                    <a:pt x="288" y="13"/>
                    <a:pt x="254" y="0"/>
                    <a:pt x="220"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9" name="Google Shape;2759;p32"/>
            <p:cNvSpPr/>
            <p:nvPr/>
          </p:nvSpPr>
          <p:spPr>
            <a:xfrm>
              <a:off x="2105960" y="2893969"/>
              <a:ext cx="37636" cy="36268"/>
            </a:xfrm>
            <a:custGeom>
              <a:rect b="b" l="l" r="r" t="t"/>
              <a:pathLst>
                <a:path extrusionOk="0" h="1299" w="1348">
                  <a:moveTo>
                    <a:pt x="1191" y="1"/>
                  </a:moveTo>
                  <a:cubicBezTo>
                    <a:pt x="1152" y="1"/>
                    <a:pt x="1109" y="14"/>
                    <a:pt x="1075" y="37"/>
                  </a:cubicBezTo>
                  <a:cubicBezTo>
                    <a:pt x="993" y="118"/>
                    <a:pt x="939" y="227"/>
                    <a:pt x="912" y="336"/>
                  </a:cubicBezTo>
                  <a:cubicBezTo>
                    <a:pt x="857" y="445"/>
                    <a:pt x="775" y="527"/>
                    <a:pt x="694" y="636"/>
                  </a:cubicBezTo>
                  <a:cubicBezTo>
                    <a:pt x="530" y="827"/>
                    <a:pt x="340" y="963"/>
                    <a:pt x="122" y="1072"/>
                  </a:cubicBezTo>
                  <a:cubicBezTo>
                    <a:pt x="0" y="1121"/>
                    <a:pt x="52" y="1299"/>
                    <a:pt x="161" y="1299"/>
                  </a:cubicBezTo>
                  <a:cubicBezTo>
                    <a:pt x="174" y="1299"/>
                    <a:pt x="188" y="1296"/>
                    <a:pt x="203" y="1290"/>
                  </a:cubicBezTo>
                  <a:cubicBezTo>
                    <a:pt x="476" y="1181"/>
                    <a:pt x="721" y="1045"/>
                    <a:pt x="939" y="827"/>
                  </a:cubicBezTo>
                  <a:cubicBezTo>
                    <a:pt x="1130" y="636"/>
                    <a:pt x="1348" y="364"/>
                    <a:pt x="1293" y="91"/>
                  </a:cubicBezTo>
                  <a:cubicBezTo>
                    <a:pt x="1293" y="27"/>
                    <a:pt x="1246" y="1"/>
                    <a:pt x="1191" y="1"/>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0" name="Google Shape;2760;p32"/>
            <p:cNvSpPr/>
            <p:nvPr/>
          </p:nvSpPr>
          <p:spPr>
            <a:xfrm>
              <a:off x="2140274" y="2882410"/>
              <a:ext cx="30182" cy="42215"/>
            </a:xfrm>
            <a:custGeom>
              <a:rect b="b" l="l" r="r" t="t"/>
              <a:pathLst>
                <a:path extrusionOk="0" h="1512" w="1081">
                  <a:moveTo>
                    <a:pt x="919" y="0"/>
                  </a:moveTo>
                  <a:cubicBezTo>
                    <a:pt x="874" y="0"/>
                    <a:pt x="829" y="21"/>
                    <a:pt x="800" y="69"/>
                  </a:cubicBezTo>
                  <a:cubicBezTo>
                    <a:pt x="691" y="260"/>
                    <a:pt x="609" y="505"/>
                    <a:pt x="500" y="723"/>
                  </a:cubicBezTo>
                  <a:cubicBezTo>
                    <a:pt x="364" y="941"/>
                    <a:pt x="200" y="1132"/>
                    <a:pt x="64" y="1350"/>
                  </a:cubicBezTo>
                  <a:cubicBezTo>
                    <a:pt x="0" y="1414"/>
                    <a:pt x="53" y="1511"/>
                    <a:pt x="118" y="1511"/>
                  </a:cubicBezTo>
                  <a:cubicBezTo>
                    <a:pt x="136" y="1511"/>
                    <a:pt x="155" y="1504"/>
                    <a:pt x="173" y="1486"/>
                  </a:cubicBezTo>
                  <a:cubicBezTo>
                    <a:pt x="582" y="1132"/>
                    <a:pt x="882" y="669"/>
                    <a:pt x="1045" y="178"/>
                  </a:cubicBezTo>
                  <a:cubicBezTo>
                    <a:pt x="1080" y="72"/>
                    <a:pt x="1001" y="0"/>
                    <a:pt x="919"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1" name="Google Shape;2761;p32"/>
            <p:cNvSpPr/>
            <p:nvPr/>
          </p:nvSpPr>
          <p:spPr>
            <a:xfrm>
              <a:off x="2170567" y="2886208"/>
              <a:ext cx="18678" cy="24821"/>
            </a:xfrm>
            <a:custGeom>
              <a:rect b="b" l="l" r="r" t="t"/>
              <a:pathLst>
                <a:path extrusionOk="0" h="889" w="669">
                  <a:moveTo>
                    <a:pt x="550" y="0"/>
                  </a:moveTo>
                  <a:cubicBezTo>
                    <a:pt x="536" y="0"/>
                    <a:pt x="520" y="5"/>
                    <a:pt x="505" y="15"/>
                  </a:cubicBezTo>
                  <a:cubicBezTo>
                    <a:pt x="287" y="233"/>
                    <a:pt x="151" y="478"/>
                    <a:pt x="42" y="751"/>
                  </a:cubicBezTo>
                  <a:cubicBezTo>
                    <a:pt x="1" y="812"/>
                    <a:pt x="67" y="888"/>
                    <a:pt x="138" y="888"/>
                  </a:cubicBezTo>
                  <a:cubicBezTo>
                    <a:pt x="161" y="888"/>
                    <a:pt x="185" y="880"/>
                    <a:pt x="205" y="860"/>
                  </a:cubicBezTo>
                  <a:cubicBezTo>
                    <a:pt x="396" y="669"/>
                    <a:pt x="560" y="424"/>
                    <a:pt x="669" y="151"/>
                  </a:cubicBezTo>
                  <a:cubicBezTo>
                    <a:pt x="669" y="85"/>
                    <a:pt x="615" y="0"/>
                    <a:pt x="550"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2" name="Google Shape;2762;p32"/>
            <p:cNvSpPr/>
            <p:nvPr/>
          </p:nvSpPr>
          <p:spPr>
            <a:xfrm>
              <a:off x="1578579" y="2881349"/>
              <a:ext cx="1584348" cy="1879993"/>
            </a:xfrm>
            <a:custGeom>
              <a:rect b="b" l="l" r="r" t="t"/>
              <a:pathLst>
                <a:path extrusionOk="0" h="67335" w="56746">
                  <a:moveTo>
                    <a:pt x="28080" y="1"/>
                  </a:moveTo>
                  <a:cubicBezTo>
                    <a:pt x="26556" y="1"/>
                    <a:pt x="25006" y="602"/>
                    <a:pt x="23588" y="1115"/>
                  </a:cubicBezTo>
                  <a:cubicBezTo>
                    <a:pt x="21872" y="1715"/>
                    <a:pt x="20100" y="2205"/>
                    <a:pt x="18302" y="2505"/>
                  </a:cubicBezTo>
                  <a:cubicBezTo>
                    <a:pt x="16959" y="2700"/>
                    <a:pt x="15616" y="2797"/>
                    <a:pt x="14273" y="2797"/>
                  </a:cubicBezTo>
                  <a:cubicBezTo>
                    <a:pt x="13736" y="2797"/>
                    <a:pt x="13199" y="2781"/>
                    <a:pt x="12662" y="2750"/>
                  </a:cubicBezTo>
                  <a:cubicBezTo>
                    <a:pt x="11100" y="2662"/>
                    <a:pt x="9573" y="2468"/>
                    <a:pt x="8025" y="2468"/>
                  </a:cubicBezTo>
                  <a:cubicBezTo>
                    <a:pt x="7656" y="2468"/>
                    <a:pt x="7285" y="2479"/>
                    <a:pt x="6912" y="2505"/>
                  </a:cubicBezTo>
                  <a:cubicBezTo>
                    <a:pt x="5364" y="2620"/>
                    <a:pt x="3802" y="2842"/>
                    <a:pt x="2246" y="2842"/>
                  </a:cubicBezTo>
                  <a:cubicBezTo>
                    <a:pt x="1584" y="2842"/>
                    <a:pt x="923" y="2801"/>
                    <a:pt x="264" y="2696"/>
                  </a:cubicBezTo>
                  <a:cubicBezTo>
                    <a:pt x="255" y="2694"/>
                    <a:pt x="246" y="2694"/>
                    <a:pt x="238" y="2694"/>
                  </a:cubicBezTo>
                  <a:cubicBezTo>
                    <a:pt x="66" y="2694"/>
                    <a:pt x="0" y="2943"/>
                    <a:pt x="182" y="2995"/>
                  </a:cubicBezTo>
                  <a:cubicBezTo>
                    <a:pt x="1087" y="3195"/>
                    <a:pt x="1985" y="3265"/>
                    <a:pt x="2886" y="3265"/>
                  </a:cubicBezTo>
                  <a:cubicBezTo>
                    <a:pt x="3831" y="3265"/>
                    <a:pt x="4779" y="3188"/>
                    <a:pt x="5741" y="3104"/>
                  </a:cubicBezTo>
                  <a:cubicBezTo>
                    <a:pt x="6694" y="3023"/>
                    <a:pt x="7621" y="2941"/>
                    <a:pt x="8575" y="2941"/>
                  </a:cubicBezTo>
                  <a:cubicBezTo>
                    <a:pt x="9610" y="2941"/>
                    <a:pt x="10591" y="3077"/>
                    <a:pt x="11599" y="3186"/>
                  </a:cubicBezTo>
                  <a:cubicBezTo>
                    <a:pt x="12497" y="3279"/>
                    <a:pt x="13399" y="3325"/>
                    <a:pt x="14300" y="3325"/>
                  </a:cubicBezTo>
                  <a:cubicBezTo>
                    <a:pt x="17116" y="3325"/>
                    <a:pt x="19930" y="2875"/>
                    <a:pt x="22635" y="1987"/>
                  </a:cubicBezTo>
                  <a:cubicBezTo>
                    <a:pt x="23207" y="1796"/>
                    <a:pt x="23806" y="1578"/>
                    <a:pt x="24378" y="1388"/>
                  </a:cubicBezTo>
                  <a:cubicBezTo>
                    <a:pt x="24406" y="1415"/>
                    <a:pt x="24433" y="1442"/>
                    <a:pt x="24460" y="1442"/>
                  </a:cubicBezTo>
                  <a:cubicBezTo>
                    <a:pt x="26967" y="2614"/>
                    <a:pt x="28057" y="5529"/>
                    <a:pt x="29637" y="7628"/>
                  </a:cubicBezTo>
                  <a:cubicBezTo>
                    <a:pt x="31517" y="10080"/>
                    <a:pt x="33724" y="12232"/>
                    <a:pt x="35441" y="14821"/>
                  </a:cubicBezTo>
                  <a:cubicBezTo>
                    <a:pt x="36204" y="15965"/>
                    <a:pt x="36803" y="17219"/>
                    <a:pt x="37457" y="18390"/>
                  </a:cubicBezTo>
                  <a:cubicBezTo>
                    <a:pt x="37212" y="19971"/>
                    <a:pt x="36803" y="21524"/>
                    <a:pt x="36259" y="23050"/>
                  </a:cubicBezTo>
                  <a:cubicBezTo>
                    <a:pt x="35577" y="24657"/>
                    <a:pt x="34678" y="26183"/>
                    <a:pt x="33561" y="27519"/>
                  </a:cubicBezTo>
                  <a:cubicBezTo>
                    <a:pt x="32471" y="28854"/>
                    <a:pt x="31190" y="29998"/>
                    <a:pt x="30155" y="31388"/>
                  </a:cubicBezTo>
                  <a:cubicBezTo>
                    <a:pt x="29092" y="32859"/>
                    <a:pt x="28656" y="34494"/>
                    <a:pt x="28438" y="36292"/>
                  </a:cubicBezTo>
                  <a:cubicBezTo>
                    <a:pt x="28275" y="38091"/>
                    <a:pt x="27975" y="39889"/>
                    <a:pt x="27594" y="41660"/>
                  </a:cubicBezTo>
                  <a:cubicBezTo>
                    <a:pt x="27158" y="43322"/>
                    <a:pt x="26640" y="44957"/>
                    <a:pt x="26013" y="46565"/>
                  </a:cubicBezTo>
                  <a:cubicBezTo>
                    <a:pt x="24787" y="49780"/>
                    <a:pt x="23288" y="52886"/>
                    <a:pt x="22062" y="56102"/>
                  </a:cubicBezTo>
                  <a:cubicBezTo>
                    <a:pt x="20727" y="59617"/>
                    <a:pt x="19637" y="63404"/>
                    <a:pt x="19773" y="67192"/>
                  </a:cubicBezTo>
                  <a:cubicBezTo>
                    <a:pt x="19773" y="67287"/>
                    <a:pt x="19848" y="67335"/>
                    <a:pt x="19923" y="67335"/>
                  </a:cubicBezTo>
                  <a:cubicBezTo>
                    <a:pt x="19998" y="67335"/>
                    <a:pt x="20073" y="67287"/>
                    <a:pt x="20073" y="67192"/>
                  </a:cubicBezTo>
                  <a:cubicBezTo>
                    <a:pt x="20264" y="63758"/>
                    <a:pt x="21000" y="60352"/>
                    <a:pt x="22280" y="57164"/>
                  </a:cubicBezTo>
                  <a:cubicBezTo>
                    <a:pt x="23479" y="53949"/>
                    <a:pt x="24951" y="50843"/>
                    <a:pt x="26204" y="47655"/>
                  </a:cubicBezTo>
                  <a:cubicBezTo>
                    <a:pt x="27485" y="44467"/>
                    <a:pt x="28493" y="41252"/>
                    <a:pt x="28847" y="37846"/>
                  </a:cubicBezTo>
                  <a:cubicBezTo>
                    <a:pt x="29065" y="35911"/>
                    <a:pt x="29229" y="33976"/>
                    <a:pt x="30264" y="32314"/>
                  </a:cubicBezTo>
                  <a:cubicBezTo>
                    <a:pt x="31218" y="30788"/>
                    <a:pt x="32580" y="29589"/>
                    <a:pt x="33752" y="28227"/>
                  </a:cubicBezTo>
                  <a:cubicBezTo>
                    <a:pt x="35904" y="25666"/>
                    <a:pt x="37594" y="22369"/>
                    <a:pt x="37757" y="18935"/>
                  </a:cubicBezTo>
                  <a:lnTo>
                    <a:pt x="37812" y="19044"/>
                  </a:lnTo>
                  <a:cubicBezTo>
                    <a:pt x="38602" y="20352"/>
                    <a:pt x="39501" y="21578"/>
                    <a:pt x="40482" y="22750"/>
                  </a:cubicBezTo>
                  <a:cubicBezTo>
                    <a:pt x="41463" y="23949"/>
                    <a:pt x="42526" y="25093"/>
                    <a:pt x="43615" y="26238"/>
                  </a:cubicBezTo>
                  <a:cubicBezTo>
                    <a:pt x="44678" y="27382"/>
                    <a:pt x="45686" y="28554"/>
                    <a:pt x="46967" y="29399"/>
                  </a:cubicBezTo>
                  <a:cubicBezTo>
                    <a:pt x="48438" y="30380"/>
                    <a:pt x="50182" y="30816"/>
                    <a:pt x="51790" y="31578"/>
                  </a:cubicBezTo>
                  <a:cubicBezTo>
                    <a:pt x="53425" y="32341"/>
                    <a:pt x="54978" y="33268"/>
                    <a:pt x="56449" y="34331"/>
                  </a:cubicBezTo>
                  <a:cubicBezTo>
                    <a:pt x="56481" y="34357"/>
                    <a:pt x="56512" y="34368"/>
                    <a:pt x="56541" y="34368"/>
                  </a:cubicBezTo>
                  <a:cubicBezTo>
                    <a:pt x="56663" y="34368"/>
                    <a:pt x="56745" y="34168"/>
                    <a:pt x="56613" y="34058"/>
                  </a:cubicBezTo>
                  <a:cubicBezTo>
                    <a:pt x="55250" y="33050"/>
                    <a:pt x="53833" y="32178"/>
                    <a:pt x="52362" y="31388"/>
                  </a:cubicBezTo>
                  <a:cubicBezTo>
                    <a:pt x="50972" y="30679"/>
                    <a:pt x="49447" y="30189"/>
                    <a:pt x="48057" y="29453"/>
                  </a:cubicBezTo>
                  <a:cubicBezTo>
                    <a:pt x="46586" y="28690"/>
                    <a:pt x="45496" y="27491"/>
                    <a:pt x="44378" y="26292"/>
                  </a:cubicBezTo>
                  <a:cubicBezTo>
                    <a:pt x="43261" y="25121"/>
                    <a:pt x="42226" y="24031"/>
                    <a:pt x="41218" y="22832"/>
                  </a:cubicBezTo>
                  <a:cubicBezTo>
                    <a:pt x="40182" y="21606"/>
                    <a:pt x="39229" y="20298"/>
                    <a:pt x="38411" y="18935"/>
                  </a:cubicBezTo>
                  <a:cubicBezTo>
                    <a:pt x="37566" y="17546"/>
                    <a:pt x="36885" y="16074"/>
                    <a:pt x="36013" y="14712"/>
                  </a:cubicBezTo>
                  <a:cubicBezTo>
                    <a:pt x="34378" y="12178"/>
                    <a:pt x="32226" y="10025"/>
                    <a:pt x="30373" y="7655"/>
                  </a:cubicBezTo>
                  <a:cubicBezTo>
                    <a:pt x="29392" y="6401"/>
                    <a:pt x="28602" y="5012"/>
                    <a:pt x="27648" y="3704"/>
                  </a:cubicBezTo>
                  <a:cubicBezTo>
                    <a:pt x="26912" y="2696"/>
                    <a:pt x="26013" y="1715"/>
                    <a:pt x="24787" y="1252"/>
                  </a:cubicBezTo>
                  <a:cubicBezTo>
                    <a:pt x="25005" y="1170"/>
                    <a:pt x="25196" y="1088"/>
                    <a:pt x="25414" y="1034"/>
                  </a:cubicBezTo>
                  <a:cubicBezTo>
                    <a:pt x="26449" y="707"/>
                    <a:pt x="27539" y="516"/>
                    <a:pt x="28602" y="461"/>
                  </a:cubicBezTo>
                  <a:cubicBezTo>
                    <a:pt x="28847" y="407"/>
                    <a:pt x="28847" y="53"/>
                    <a:pt x="28602" y="25"/>
                  </a:cubicBezTo>
                  <a:cubicBezTo>
                    <a:pt x="28428" y="9"/>
                    <a:pt x="28254" y="1"/>
                    <a:pt x="28080" y="1"/>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3" name="Google Shape;2763;p32"/>
            <p:cNvSpPr/>
            <p:nvPr/>
          </p:nvSpPr>
          <p:spPr>
            <a:xfrm>
              <a:off x="2110372" y="2424606"/>
              <a:ext cx="1049932" cy="732732"/>
            </a:xfrm>
            <a:custGeom>
              <a:rect b="b" l="l" r="r" t="t"/>
              <a:pathLst>
                <a:path extrusionOk="0" h="26244" w="37605">
                  <a:moveTo>
                    <a:pt x="12116" y="0"/>
                  </a:moveTo>
                  <a:cubicBezTo>
                    <a:pt x="12075" y="0"/>
                    <a:pt x="12034" y="19"/>
                    <a:pt x="12007" y="63"/>
                  </a:cubicBezTo>
                  <a:cubicBezTo>
                    <a:pt x="11680" y="771"/>
                    <a:pt x="11408" y="1480"/>
                    <a:pt x="11244" y="2243"/>
                  </a:cubicBezTo>
                  <a:cubicBezTo>
                    <a:pt x="11026" y="2924"/>
                    <a:pt x="10917" y="3632"/>
                    <a:pt x="10890" y="4368"/>
                  </a:cubicBezTo>
                  <a:cubicBezTo>
                    <a:pt x="10672" y="4232"/>
                    <a:pt x="10427" y="4123"/>
                    <a:pt x="10182" y="3987"/>
                  </a:cubicBezTo>
                  <a:cubicBezTo>
                    <a:pt x="8628" y="3305"/>
                    <a:pt x="7048" y="2679"/>
                    <a:pt x="5440" y="2161"/>
                  </a:cubicBezTo>
                  <a:cubicBezTo>
                    <a:pt x="3724" y="1534"/>
                    <a:pt x="2007" y="989"/>
                    <a:pt x="236" y="444"/>
                  </a:cubicBezTo>
                  <a:cubicBezTo>
                    <a:pt x="228" y="443"/>
                    <a:pt x="220" y="442"/>
                    <a:pt x="213" y="442"/>
                  </a:cubicBezTo>
                  <a:cubicBezTo>
                    <a:pt x="88" y="442"/>
                    <a:pt x="0" y="640"/>
                    <a:pt x="154" y="717"/>
                  </a:cubicBezTo>
                  <a:cubicBezTo>
                    <a:pt x="1571" y="1316"/>
                    <a:pt x="2988" y="1916"/>
                    <a:pt x="4459" y="2433"/>
                  </a:cubicBezTo>
                  <a:cubicBezTo>
                    <a:pt x="5904" y="2978"/>
                    <a:pt x="7429" y="3469"/>
                    <a:pt x="8874" y="4068"/>
                  </a:cubicBezTo>
                  <a:cubicBezTo>
                    <a:pt x="11435" y="5076"/>
                    <a:pt x="13533" y="6793"/>
                    <a:pt x="15495" y="8673"/>
                  </a:cubicBezTo>
                  <a:cubicBezTo>
                    <a:pt x="17484" y="10553"/>
                    <a:pt x="19255" y="12488"/>
                    <a:pt x="21326" y="14205"/>
                  </a:cubicBezTo>
                  <a:cubicBezTo>
                    <a:pt x="23724" y="16166"/>
                    <a:pt x="26285" y="17992"/>
                    <a:pt x="28765" y="19872"/>
                  </a:cubicBezTo>
                  <a:cubicBezTo>
                    <a:pt x="31626" y="22025"/>
                    <a:pt x="34569" y="24068"/>
                    <a:pt x="37457" y="26221"/>
                  </a:cubicBezTo>
                  <a:cubicBezTo>
                    <a:pt x="37473" y="26237"/>
                    <a:pt x="37488" y="26243"/>
                    <a:pt x="37503" y="26243"/>
                  </a:cubicBezTo>
                  <a:cubicBezTo>
                    <a:pt x="37564" y="26243"/>
                    <a:pt x="37604" y="26129"/>
                    <a:pt x="37539" y="26085"/>
                  </a:cubicBezTo>
                  <a:cubicBezTo>
                    <a:pt x="34950" y="24123"/>
                    <a:pt x="32443" y="22079"/>
                    <a:pt x="29882" y="20145"/>
                  </a:cubicBezTo>
                  <a:cubicBezTo>
                    <a:pt x="27293" y="18210"/>
                    <a:pt x="24677" y="16330"/>
                    <a:pt x="22171" y="14286"/>
                  </a:cubicBezTo>
                  <a:cubicBezTo>
                    <a:pt x="20045" y="12542"/>
                    <a:pt x="18165" y="10553"/>
                    <a:pt x="16231" y="8619"/>
                  </a:cubicBezTo>
                  <a:cubicBezTo>
                    <a:pt x="14759" y="7093"/>
                    <a:pt x="13124" y="5730"/>
                    <a:pt x="11326" y="4613"/>
                  </a:cubicBezTo>
                  <a:lnTo>
                    <a:pt x="11326" y="4559"/>
                  </a:lnTo>
                  <a:cubicBezTo>
                    <a:pt x="11517" y="3850"/>
                    <a:pt x="11517" y="3087"/>
                    <a:pt x="11653" y="2352"/>
                  </a:cubicBezTo>
                  <a:cubicBezTo>
                    <a:pt x="11816" y="1616"/>
                    <a:pt x="12034" y="908"/>
                    <a:pt x="12252" y="172"/>
                  </a:cubicBezTo>
                  <a:cubicBezTo>
                    <a:pt x="12289" y="80"/>
                    <a:pt x="12202" y="0"/>
                    <a:pt x="12116"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4" name="Google Shape;2764;p32"/>
            <p:cNvSpPr/>
            <p:nvPr/>
          </p:nvSpPr>
          <p:spPr>
            <a:xfrm>
              <a:off x="3165804" y="3160019"/>
              <a:ext cx="238381" cy="695431"/>
            </a:xfrm>
            <a:custGeom>
              <a:rect b="b" l="l" r="r" t="t"/>
              <a:pathLst>
                <a:path extrusionOk="0" h="24908" w="8538">
                  <a:moveTo>
                    <a:pt x="216" y="1"/>
                  </a:moveTo>
                  <a:cubicBezTo>
                    <a:pt x="85" y="1"/>
                    <a:pt x="1" y="196"/>
                    <a:pt x="118" y="290"/>
                  </a:cubicBezTo>
                  <a:cubicBezTo>
                    <a:pt x="3170" y="2142"/>
                    <a:pt x="4205" y="5848"/>
                    <a:pt x="5513" y="8900"/>
                  </a:cubicBezTo>
                  <a:cubicBezTo>
                    <a:pt x="6331" y="10835"/>
                    <a:pt x="7257" y="12796"/>
                    <a:pt x="7584" y="14894"/>
                  </a:cubicBezTo>
                  <a:cubicBezTo>
                    <a:pt x="7747" y="15984"/>
                    <a:pt x="7884" y="17320"/>
                    <a:pt x="7284" y="18300"/>
                  </a:cubicBezTo>
                  <a:cubicBezTo>
                    <a:pt x="6821" y="19091"/>
                    <a:pt x="6031" y="19663"/>
                    <a:pt x="5486" y="20399"/>
                  </a:cubicBezTo>
                  <a:cubicBezTo>
                    <a:pt x="4805" y="21325"/>
                    <a:pt x="4369" y="22442"/>
                    <a:pt x="3579" y="23287"/>
                  </a:cubicBezTo>
                  <a:cubicBezTo>
                    <a:pt x="3067" y="23857"/>
                    <a:pt x="2329" y="24285"/>
                    <a:pt x="1579" y="24285"/>
                  </a:cubicBezTo>
                  <a:cubicBezTo>
                    <a:pt x="1290" y="24285"/>
                    <a:pt x="998" y="24221"/>
                    <a:pt x="717" y="24077"/>
                  </a:cubicBezTo>
                  <a:cubicBezTo>
                    <a:pt x="676" y="24058"/>
                    <a:pt x="636" y="24050"/>
                    <a:pt x="597" y="24050"/>
                  </a:cubicBezTo>
                  <a:cubicBezTo>
                    <a:pt x="360" y="24050"/>
                    <a:pt x="210" y="24376"/>
                    <a:pt x="445" y="24540"/>
                  </a:cubicBezTo>
                  <a:cubicBezTo>
                    <a:pt x="832" y="24798"/>
                    <a:pt x="1225" y="24908"/>
                    <a:pt x="1612" y="24908"/>
                  </a:cubicBezTo>
                  <a:cubicBezTo>
                    <a:pt x="2945" y="24908"/>
                    <a:pt x="4205" y="23607"/>
                    <a:pt x="4859" y="22551"/>
                  </a:cubicBezTo>
                  <a:cubicBezTo>
                    <a:pt x="5404" y="21543"/>
                    <a:pt x="6085" y="20589"/>
                    <a:pt x="6848" y="19745"/>
                  </a:cubicBezTo>
                  <a:cubicBezTo>
                    <a:pt x="7584" y="18982"/>
                    <a:pt x="8129" y="18246"/>
                    <a:pt x="8238" y="17156"/>
                  </a:cubicBezTo>
                  <a:cubicBezTo>
                    <a:pt x="8538" y="14840"/>
                    <a:pt x="7638" y="12469"/>
                    <a:pt x="6767" y="10344"/>
                  </a:cubicBezTo>
                  <a:cubicBezTo>
                    <a:pt x="5949" y="8437"/>
                    <a:pt x="5213" y="6475"/>
                    <a:pt x="4341" y="4595"/>
                  </a:cubicBezTo>
                  <a:cubicBezTo>
                    <a:pt x="3442" y="2742"/>
                    <a:pt x="2243" y="916"/>
                    <a:pt x="281" y="17"/>
                  </a:cubicBezTo>
                  <a:cubicBezTo>
                    <a:pt x="259" y="6"/>
                    <a:pt x="237" y="1"/>
                    <a:pt x="216" y="1"/>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5" name="Google Shape;2765;p32"/>
            <p:cNvSpPr/>
            <p:nvPr/>
          </p:nvSpPr>
          <p:spPr>
            <a:xfrm>
              <a:off x="3277456" y="3700662"/>
              <a:ext cx="21498" cy="44253"/>
            </a:xfrm>
            <a:custGeom>
              <a:rect b="b" l="l" r="r" t="t"/>
              <a:pathLst>
                <a:path extrusionOk="0" h="1585" w="770">
                  <a:moveTo>
                    <a:pt x="606" y="0"/>
                  </a:moveTo>
                  <a:cubicBezTo>
                    <a:pt x="569" y="0"/>
                    <a:pt x="532" y="9"/>
                    <a:pt x="506" y="26"/>
                  </a:cubicBezTo>
                  <a:cubicBezTo>
                    <a:pt x="342" y="217"/>
                    <a:pt x="206" y="435"/>
                    <a:pt x="152" y="653"/>
                  </a:cubicBezTo>
                  <a:cubicBezTo>
                    <a:pt x="70" y="898"/>
                    <a:pt x="43" y="1171"/>
                    <a:pt x="15" y="1416"/>
                  </a:cubicBezTo>
                  <a:cubicBezTo>
                    <a:pt x="1" y="1521"/>
                    <a:pt x="92" y="1584"/>
                    <a:pt x="183" y="1584"/>
                  </a:cubicBezTo>
                  <a:cubicBezTo>
                    <a:pt x="257" y="1584"/>
                    <a:pt x="330" y="1542"/>
                    <a:pt x="342" y="1443"/>
                  </a:cubicBezTo>
                  <a:cubicBezTo>
                    <a:pt x="397" y="1225"/>
                    <a:pt x="451" y="980"/>
                    <a:pt x="533" y="762"/>
                  </a:cubicBezTo>
                  <a:cubicBezTo>
                    <a:pt x="642" y="571"/>
                    <a:pt x="724" y="353"/>
                    <a:pt x="751" y="135"/>
                  </a:cubicBezTo>
                  <a:cubicBezTo>
                    <a:pt x="770" y="42"/>
                    <a:pt x="687" y="0"/>
                    <a:pt x="606"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6" name="Google Shape;2766;p32"/>
            <p:cNvSpPr/>
            <p:nvPr/>
          </p:nvSpPr>
          <p:spPr>
            <a:xfrm>
              <a:off x="3255818" y="3694910"/>
              <a:ext cx="18008" cy="48720"/>
            </a:xfrm>
            <a:custGeom>
              <a:rect b="b" l="l" r="r" t="t"/>
              <a:pathLst>
                <a:path extrusionOk="0" h="1745" w="645">
                  <a:moveTo>
                    <a:pt x="474" y="0"/>
                  </a:moveTo>
                  <a:cubicBezTo>
                    <a:pt x="429" y="0"/>
                    <a:pt x="383" y="21"/>
                    <a:pt x="355" y="69"/>
                  </a:cubicBezTo>
                  <a:cubicBezTo>
                    <a:pt x="109" y="559"/>
                    <a:pt x="0" y="1077"/>
                    <a:pt x="28" y="1622"/>
                  </a:cubicBezTo>
                  <a:cubicBezTo>
                    <a:pt x="41" y="1704"/>
                    <a:pt x="116" y="1745"/>
                    <a:pt x="191" y="1745"/>
                  </a:cubicBezTo>
                  <a:cubicBezTo>
                    <a:pt x="266" y="1745"/>
                    <a:pt x="341" y="1704"/>
                    <a:pt x="355" y="1622"/>
                  </a:cubicBezTo>
                  <a:cubicBezTo>
                    <a:pt x="382" y="1132"/>
                    <a:pt x="464" y="641"/>
                    <a:pt x="627" y="178"/>
                  </a:cubicBezTo>
                  <a:cubicBezTo>
                    <a:pt x="645" y="72"/>
                    <a:pt x="559" y="0"/>
                    <a:pt x="474"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7" name="Google Shape;2767;p32"/>
            <p:cNvSpPr/>
            <p:nvPr/>
          </p:nvSpPr>
          <p:spPr>
            <a:xfrm>
              <a:off x="2444016" y="3039265"/>
              <a:ext cx="232434" cy="293998"/>
            </a:xfrm>
            <a:custGeom>
              <a:rect b="b" l="l" r="r" t="t"/>
              <a:pathLst>
                <a:path extrusionOk="0" h="10530" w="8325">
                  <a:moveTo>
                    <a:pt x="167" y="1"/>
                  </a:moveTo>
                  <a:cubicBezTo>
                    <a:pt x="78" y="1"/>
                    <a:pt x="1" y="117"/>
                    <a:pt x="84" y="200"/>
                  </a:cubicBezTo>
                  <a:cubicBezTo>
                    <a:pt x="1556" y="1835"/>
                    <a:pt x="2973" y="3497"/>
                    <a:pt x="4335" y="5241"/>
                  </a:cubicBezTo>
                  <a:cubicBezTo>
                    <a:pt x="4989" y="6086"/>
                    <a:pt x="5616" y="6958"/>
                    <a:pt x="6242" y="7830"/>
                  </a:cubicBezTo>
                  <a:cubicBezTo>
                    <a:pt x="6869" y="8702"/>
                    <a:pt x="7414" y="9628"/>
                    <a:pt x="8068" y="10473"/>
                  </a:cubicBezTo>
                  <a:cubicBezTo>
                    <a:pt x="8092" y="10513"/>
                    <a:pt x="8125" y="10529"/>
                    <a:pt x="8159" y="10529"/>
                  </a:cubicBezTo>
                  <a:cubicBezTo>
                    <a:pt x="8240" y="10529"/>
                    <a:pt x="8325" y="10433"/>
                    <a:pt x="8286" y="10337"/>
                  </a:cubicBezTo>
                  <a:cubicBezTo>
                    <a:pt x="7305" y="8457"/>
                    <a:pt x="5915" y="6685"/>
                    <a:pt x="4635" y="5023"/>
                  </a:cubicBezTo>
                  <a:cubicBezTo>
                    <a:pt x="3272" y="3279"/>
                    <a:pt x="1801" y="1617"/>
                    <a:pt x="248" y="37"/>
                  </a:cubicBezTo>
                  <a:cubicBezTo>
                    <a:pt x="223" y="12"/>
                    <a:pt x="194" y="1"/>
                    <a:pt x="167" y="1"/>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8" name="Google Shape;2768;p32"/>
            <p:cNvSpPr/>
            <p:nvPr/>
          </p:nvSpPr>
          <p:spPr>
            <a:xfrm>
              <a:off x="2388371" y="2362317"/>
              <a:ext cx="13597" cy="29232"/>
            </a:xfrm>
            <a:custGeom>
              <a:rect b="b" l="l" r="r" t="t"/>
              <a:pathLst>
                <a:path extrusionOk="0" h="1047" w="487">
                  <a:moveTo>
                    <a:pt x="117" y="0"/>
                  </a:moveTo>
                  <a:cubicBezTo>
                    <a:pt x="60" y="0"/>
                    <a:pt x="0" y="47"/>
                    <a:pt x="34" y="114"/>
                  </a:cubicBezTo>
                  <a:cubicBezTo>
                    <a:pt x="88" y="414"/>
                    <a:pt x="225" y="686"/>
                    <a:pt x="334" y="986"/>
                  </a:cubicBezTo>
                  <a:cubicBezTo>
                    <a:pt x="344" y="1030"/>
                    <a:pt x="373" y="1047"/>
                    <a:pt x="401" y="1047"/>
                  </a:cubicBezTo>
                  <a:cubicBezTo>
                    <a:pt x="444" y="1047"/>
                    <a:pt x="486" y="1008"/>
                    <a:pt x="470" y="959"/>
                  </a:cubicBezTo>
                  <a:cubicBezTo>
                    <a:pt x="388" y="659"/>
                    <a:pt x="306" y="359"/>
                    <a:pt x="197" y="59"/>
                  </a:cubicBezTo>
                  <a:cubicBezTo>
                    <a:pt x="187" y="18"/>
                    <a:pt x="153" y="0"/>
                    <a:pt x="117"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9" name="Google Shape;2769;p32"/>
            <p:cNvSpPr/>
            <p:nvPr/>
          </p:nvSpPr>
          <p:spPr>
            <a:xfrm>
              <a:off x="2397948" y="2345285"/>
              <a:ext cx="24598" cy="51066"/>
            </a:xfrm>
            <a:custGeom>
              <a:rect b="b" l="l" r="r" t="t"/>
              <a:pathLst>
                <a:path extrusionOk="0" h="1829" w="881">
                  <a:moveTo>
                    <a:pt x="140" y="0"/>
                  </a:moveTo>
                  <a:cubicBezTo>
                    <a:pt x="72" y="0"/>
                    <a:pt x="0" y="65"/>
                    <a:pt x="18" y="152"/>
                  </a:cubicBezTo>
                  <a:cubicBezTo>
                    <a:pt x="154" y="697"/>
                    <a:pt x="345" y="1242"/>
                    <a:pt x="617" y="1759"/>
                  </a:cubicBezTo>
                  <a:cubicBezTo>
                    <a:pt x="646" y="1807"/>
                    <a:pt x="688" y="1828"/>
                    <a:pt x="729" y="1828"/>
                  </a:cubicBezTo>
                  <a:cubicBezTo>
                    <a:pt x="806" y="1828"/>
                    <a:pt x="880" y="1757"/>
                    <a:pt x="862" y="1650"/>
                  </a:cubicBezTo>
                  <a:cubicBezTo>
                    <a:pt x="726" y="1105"/>
                    <a:pt x="508" y="561"/>
                    <a:pt x="236" y="70"/>
                  </a:cubicBezTo>
                  <a:cubicBezTo>
                    <a:pt x="216" y="21"/>
                    <a:pt x="179" y="0"/>
                    <a:pt x="140" y="0"/>
                  </a:cubicBezTo>
                  <a:close/>
                </a:path>
              </a:pathLst>
            </a:custGeom>
            <a:solidFill>
              <a:srgbClr val="951B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70" name="Google Shape;2770;p32"/>
          <p:cNvGrpSpPr/>
          <p:nvPr/>
        </p:nvGrpSpPr>
        <p:grpSpPr>
          <a:xfrm>
            <a:off x="3828330" y="8462054"/>
            <a:ext cx="551968" cy="610156"/>
            <a:chOff x="5801325" y="1628950"/>
            <a:chExt cx="1933340" cy="2491448"/>
          </a:xfrm>
        </p:grpSpPr>
        <p:sp>
          <p:nvSpPr>
            <p:cNvPr id="2771" name="Google Shape;2771;p32"/>
            <p:cNvSpPr/>
            <p:nvPr/>
          </p:nvSpPr>
          <p:spPr>
            <a:xfrm>
              <a:off x="6857122" y="1852740"/>
              <a:ext cx="462459" cy="1104527"/>
            </a:xfrm>
            <a:custGeom>
              <a:rect b="b" l="l" r="r" t="t"/>
              <a:pathLst>
                <a:path extrusionOk="0" h="7275" w="3046">
                  <a:moveTo>
                    <a:pt x="1849" y="0"/>
                  </a:moveTo>
                  <a:cubicBezTo>
                    <a:pt x="1849" y="1"/>
                    <a:pt x="1849" y="1"/>
                    <a:pt x="1849" y="1"/>
                  </a:cubicBezTo>
                  <a:lnTo>
                    <a:pt x="1849" y="1"/>
                  </a:lnTo>
                  <a:cubicBezTo>
                    <a:pt x="1849" y="1"/>
                    <a:pt x="1849" y="1"/>
                    <a:pt x="1849" y="0"/>
                  </a:cubicBezTo>
                  <a:close/>
                  <a:moveTo>
                    <a:pt x="1849" y="1"/>
                  </a:moveTo>
                  <a:lnTo>
                    <a:pt x="1849" y="1"/>
                  </a:lnTo>
                  <a:cubicBezTo>
                    <a:pt x="1997" y="238"/>
                    <a:pt x="1946" y="1688"/>
                    <a:pt x="1667" y="2264"/>
                  </a:cubicBezTo>
                  <a:cubicBezTo>
                    <a:pt x="1315" y="2990"/>
                    <a:pt x="759" y="3836"/>
                    <a:pt x="0" y="4828"/>
                  </a:cubicBezTo>
                  <a:cubicBezTo>
                    <a:pt x="428" y="5823"/>
                    <a:pt x="1113" y="6869"/>
                    <a:pt x="2138" y="7274"/>
                  </a:cubicBezTo>
                  <a:cubicBezTo>
                    <a:pt x="2725" y="6208"/>
                    <a:pt x="3046" y="5213"/>
                    <a:pt x="3046" y="4272"/>
                  </a:cubicBezTo>
                  <a:cubicBezTo>
                    <a:pt x="3046" y="3334"/>
                    <a:pt x="2255" y="644"/>
                    <a:pt x="1849" y="1"/>
                  </a:cubicBezTo>
                  <a:close/>
                </a:path>
              </a:pathLst>
            </a:custGeom>
            <a:solidFill>
              <a:srgbClr val="F9B9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2" name="Google Shape;2772;p32"/>
            <p:cNvSpPr/>
            <p:nvPr/>
          </p:nvSpPr>
          <p:spPr>
            <a:xfrm>
              <a:off x="5937665" y="2942693"/>
              <a:ext cx="995820" cy="1042886"/>
            </a:xfrm>
            <a:custGeom>
              <a:rect b="b" l="l" r="r" t="t"/>
              <a:pathLst>
                <a:path extrusionOk="0" h="6869" w="6559">
                  <a:moveTo>
                    <a:pt x="4079" y="0"/>
                  </a:moveTo>
                  <a:cubicBezTo>
                    <a:pt x="2949" y="1272"/>
                    <a:pt x="1579" y="2703"/>
                    <a:pt x="0" y="4295"/>
                  </a:cubicBezTo>
                  <a:lnTo>
                    <a:pt x="972" y="5992"/>
                  </a:lnTo>
                  <a:lnTo>
                    <a:pt x="2585" y="6869"/>
                  </a:lnTo>
                  <a:cubicBezTo>
                    <a:pt x="4133" y="5310"/>
                    <a:pt x="5489" y="3846"/>
                    <a:pt x="6559" y="2490"/>
                  </a:cubicBezTo>
                  <a:lnTo>
                    <a:pt x="4079" y="0"/>
                  </a:lnTo>
                  <a:close/>
                </a:path>
              </a:pathLst>
            </a:custGeom>
            <a:solidFill>
              <a:srgbClr val="F9B9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3" name="Google Shape;2773;p32"/>
            <p:cNvSpPr/>
            <p:nvPr/>
          </p:nvSpPr>
          <p:spPr>
            <a:xfrm>
              <a:off x="5841862" y="3594630"/>
              <a:ext cx="488269" cy="488269"/>
            </a:xfrm>
            <a:custGeom>
              <a:rect b="b" l="l" r="r" t="t"/>
              <a:pathLst>
                <a:path extrusionOk="0" h="3216" w="3216">
                  <a:moveTo>
                    <a:pt x="631" y="1"/>
                  </a:moveTo>
                  <a:cubicBezTo>
                    <a:pt x="429" y="214"/>
                    <a:pt x="213" y="426"/>
                    <a:pt x="0" y="642"/>
                  </a:cubicBezTo>
                  <a:lnTo>
                    <a:pt x="2575" y="3216"/>
                  </a:lnTo>
                  <a:cubicBezTo>
                    <a:pt x="2787" y="3003"/>
                    <a:pt x="3003" y="2788"/>
                    <a:pt x="3216" y="2575"/>
                  </a:cubicBezTo>
                  <a:lnTo>
                    <a:pt x="631" y="1"/>
                  </a:lnTo>
                  <a:close/>
                </a:path>
              </a:pathLst>
            </a:custGeom>
            <a:solidFill>
              <a:srgbClr val="E175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4" name="Google Shape;2774;p32"/>
            <p:cNvSpPr/>
            <p:nvPr/>
          </p:nvSpPr>
          <p:spPr>
            <a:xfrm>
              <a:off x="6556962" y="2585752"/>
              <a:ext cx="624912" cy="734985"/>
            </a:xfrm>
            <a:custGeom>
              <a:rect b="b" l="l" r="r" t="t"/>
              <a:pathLst>
                <a:path extrusionOk="0" h="4841" w="4116">
                  <a:moveTo>
                    <a:pt x="1977" y="0"/>
                  </a:moveTo>
                  <a:cubicBezTo>
                    <a:pt x="1423" y="716"/>
                    <a:pt x="759" y="1495"/>
                    <a:pt x="0" y="2351"/>
                  </a:cubicBezTo>
                  <a:lnTo>
                    <a:pt x="2480" y="4841"/>
                  </a:lnTo>
                  <a:cubicBezTo>
                    <a:pt x="3141" y="4008"/>
                    <a:pt x="3697" y="3215"/>
                    <a:pt x="4115" y="2446"/>
                  </a:cubicBezTo>
                  <a:cubicBezTo>
                    <a:pt x="3303" y="1559"/>
                    <a:pt x="2587" y="749"/>
                    <a:pt x="1977" y="0"/>
                  </a:cubicBezTo>
                  <a:close/>
                </a:path>
              </a:pathLst>
            </a:custGeom>
            <a:solidFill>
              <a:srgbClr val="E175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5" name="Google Shape;2775;p32"/>
            <p:cNvSpPr/>
            <p:nvPr/>
          </p:nvSpPr>
          <p:spPr>
            <a:xfrm>
              <a:off x="6255284" y="1852740"/>
              <a:ext cx="1443856" cy="2132838"/>
            </a:xfrm>
            <a:custGeom>
              <a:rect b="b" l="l" r="r" t="t"/>
              <a:pathLst>
                <a:path extrusionOk="0" h="14048" w="9510">
                  <a:moveTo>
                    <a:pt x="962" y="0"/>
                  </a:moveTo>
                  <a:cubicBezTo>
                    <a:pt x="961" y="2"/>
                    <a:pt x="960" y="3"/>
                    <a:pt x="959" y="4"/>
                  </a:cubicBezTo>
                  <a:lnTo>
                    <a:pt x="959" y="4"/>
                  </a:lnTo>
                  <a:cubicBezTo>
                    <a:pt x="960" y="3"/>
                    <a:pt x="961" y="2"/>
                    <a:pt x="962" y="0"/>
                  </a:cubicBezTo>
                  <a:close/>
                  <a:moveTo>
                    <a:pt x="959" y="4"/>
                  </a:moveTo>
                  <a:cubicBezTo>
                    <a:pt x="703" y="424"/>
                    <a:pt x="269" y="1711"/>
                    <a:pt x="0" y="2821"/>
                  </a:cubicBezTo>
                  <a:lnTo>
                    <a:pt x="0" y="2831"/>
                  </a:lnTo>
                  <a:cubicBezTo>
                    <a:pt x="0" y="6559"/>
                    <a:pt x="2769" y="10246"/>
                    <a:pt x="7564" y="14048"/>
                  </a:cubicBezTo>
                  <a:lnTo>
                    <a:pt x="9510" y="12115"/>
                  </a:lnTo>
                  <a:cubicBezTo>
                    <a:pt x="5023" y="7638"/>
                    <a:pt x="2159" y="4390"/>
                    <a:pt x="1144" y="2264"/>
                  </a:cubicBezTo>
                  <a:cubicBezTo>
                    <a:pt x="879" y="1691"/>
                    <a:pt x="814" y="250"/>
                    <a:pt x="959" y="4"/>
                  </a:cubicBezTo>
                  <a:close/>
                </a:path>
              </a:pathLst>
            </a:custGeom>
            <a:solidFill>
              <a:srgbClr val="F9B9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6" name="Google Shape;2776;p32"/>
            <p:cNvSpPr/>
            <p:nvPr/>
          </p:nvSpPr>
          <p:spPr>
            <a:xfrm>
              <a:off x="6219757" y="2280887"/>
              <a:ext cx="1183931" cy="1802011"/>
            </a:xfrm>
            <a:custGeom>
              <a:rect b="b" l="l" r="r" t="t"/>
              <a:pathLst>
                <a:path extrusionOk="0" h="11869" w="7798">
                  <a:moveTo>
                    <a:pt x="234" y="1"/>
                  </a:moveTo>
                  <a:cubicBezTo>
                    <a:pt x="96" y="588"/>
                    <a:pt x="1" y="1131"/>
                    <a:pt x="1" y="1452"/>
                  </a:cubicBezTo>
                  <a:cubicBezTo>
                    <a:pt x="1" y="4295"/>
                    <a:pt x="2980" y="7703"/>
                    <a:pt x="7157" y="11869"/>
                  </a:cubicBezTo>
                  <a:lnTo>
                    <a:pt x="7798" y="11228"/>
                  </a:lnTo>
                  <a:cubicBezTo>
                    <a:pt x="3621" y="7062"/>
                    <a:pt x="234" y="3718"/>
                    <a:pt x="234" y="1"/>
                  </a:cubicBezTo>
                  <a:close/>
                </a:path>
              </a:pathLst>
            </a:custGeom>
            <a:solidFill>
              <a:srgbClr val="E175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7" name="Google Shape;2777;p32"/>
            <p:cNvSpPr/>
            <p:nvPr/>
          </p:nvSpPr>
          <p:spPr>
            <a:xfrm>
              <a:off x="6374012" y="1664325"/>
              <a:ext cx="768842" cy="459422"/>
            </a:xfrm>
            <a:custGeom>
              <a:rect b="b" l="l" r="r" t="t"/>
              <a:pathLst>
                <a:path extrusionOk="0" h="3026" w="5064">
                  <a:moveTo>
                    <a:pt x="2605" y="0"/>
                  </a:moveTo>
                  <a:cubicBezTo>
                    <a:pt x="1859" y="0"/>
                    <a:pt x="1121" y="290"/>
                    <a:pt x="608" y="739"/>
                  </a:cubicBezTo>
                  <a:cubicBezTo>
                    <a:pt x="331" y="1262"/>
                    <a:pt x="0" y="1957"/>
                    <a:pt x="405" y="3026"/>
                  </a:cubicBezTo>
                  <a:cubicBezTo>
                    <a:pt x="795" y="2839"/>
                    <a:pt x="1676" y="2745"/>
                    <a:pt x="2558" y="2745"/>
                  </a:cubicBezTo>
                  <a:cubicBezTo>
                    <a:pt x="3439" y="2745"/>
                    <a:pt x="4320" y="2839"/>
                    <a:pt x="4710" y="3026"/>
                  </a:cubicBezTo>
                  <a:cubicBezTo>
                    <a:pt x="5064" y="2395"/>
                    <a:pt x="5031" y="1646"/>
                    <a:pt x="5031" y="1241"/>
                  </a:cubicBezTo>
                  <a:cubicBezTo>
                    <a:pt x="4592" y="526"/>
                    <a:pt x="3610" y="0"/>
                    <a:pt x="2605" y="0"/>
                  </a:cubicBezTo>
                  <a:close/>
                </a:path>
              </a:pathLst>
            </a:custGeom>
            <a:solidFill>
              <a:srgbClr val="E175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8" name="Google Shape;2778;p32"/>
            <p:cNvSpPr/>
            <p:nvPr/>
          </p:nvSpPr>
          <p:spPr>
            <a:xfrm>
              <a:off x="6365813" y="1776372"/>
              <a:ext cx="807861" cy="420252"/>
            </a:xfrm>
            <a:custGeom>
              <a:rect b="b" l="l" r="r" t="t"/>
              <a:pathLst>
                <a:path extrusionOk="0" h="2768" w="5321">
                  <a:moveTo>
                    <a:pt x="662" y="1"/>
                  </a:moveTo>
                  <a:lnTo>
                    <a:pt x="662" y="1"/>
                  </a:lnTo>
                  <a:cubicBezTo>
                    <a:pt x="490" y="150"/>
                    <a:pt x="341" y="321"/>
                    <a:pt x="234" y="503"/>
                  </a:cubicBezTo>
                  <a:cubicBezTo>
                    <a:pt x="85" y="737"/>
                    <a:pt x="0" y="1006"/>
                    <a:pt x="0" y="1283"/>
                  </a:cubicBezTo>
                  <a:cubicBezTo>
                    <a:pt x="0" y="1698"/>
                    <a:pt x="149" y="2190"/>
                    <a:pt x="416" y="2767"/>
                  </a:cubicBezTo>
                  <a:cubicBezTo>
                    <a:pt x="1016" y="2426"/>
                    <a:pt x="1785" y="2211"/>
                    <a:pt x="2659" y="2211"/>
                  </a:cubicBezTo>
                  <a:cubicBezTo>
                    <a:pt x="3536" y="2211"/>
                    <a:pt x="4305" y="2426"/>
                    <a:pt x="4903" y="2767"/>
                  </a:cubicBezTo>
                  <a:cubicBezTo>
                    <a:pt x="5182" y="2190"/>
                    <a:pt x="5320" y="1698"/>
                    <a:pt x="5320" y="1283"/>
                  </a:cubicBezTo>
                  <a:cubicBezTo>
                    <a:pt x="5320" y="1006"/>
                    <a:pt x="5233" y="737"/>
                    <a:pt x="5085" y="503"/>
                  </a:cubicBezTo>
                  <a:cubicBezTo>
                    <a:pt x="5085" y="908"/>
                    <a:pt x="4892" y="1560"/>
                    <a:pt x="4646" y="1988"/>
                  </a:cubicBezTo>
                  <a:cubicBezTo>
                    <a:pt x="4113" y="1731"/>
                    <a:pt x="3439" y="1570"/>
                    <a:pt x="2659" y="1570"/>
                  </a:cubicBezTo>
                  <a:cubicBezTo>
                    <a:pt x="1880" y="1570"/>
                    <a:pt x="1208" y="1731"/>
                    <a:pt x="672" y="1988"/>
                  </a:cubicBezTo>
                  <a:cubicBezTo>
                    <a:pt x="395" y="1262"/>
                    <a:pt x="385" y="524"/>
                    <a:pt x="662" y="1"/>
                  </a:cubicBezTo>
                  <a:close/>
                </a:path>
              </a:pathLst>
            </a:custGeom>
            <a:solidFill>
              <a:srgbClr val="DE5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9" name="Google Shape;2779;p32"/>
            <p:cNvSpPr/>
            <p:nvPr/>
          </p:nvSpPr>
          <p:spPr>
            <a:xfrm>
              <a:off x="5801325" y="1628950"/>
              <a:ext cx="1933340" cy="2491448"/>
            </a:xfrm>
            <a:custGeom>
              <a:rect b="b" l="l" r="r" t="t"/>
              <a:pathLst>
                <a:path extrusionOk="0" h="16410" w="12734">
                  <a:moveTo>
                    <a:pt x="6377" y="3428"/>
                  </a:moveTo>
                  <a:cubicBezTo>
                    <a:pt x="7082" y="3428"/>
                    <a:pt x="7746" y="3567"/>
                    <a:pt x="8300" y="3846"/>
                  </a:cubicBezTo>
                  <a:cubicBezTo>
                    <a:pt x="7905" y="4615"/>
                    <a:pt x="7264" y="5533"/>
                    <a:pt x="6377" y="6633"/>
                  </a:cubicBezTo>
                  <a:cubicBezTo>
                    <a:pt x="5490" y="5533"/>
                    <a:pt x="4849" y="4615"/>
                    <a:pt x="4454" y="3846"/>
                  </a:cubicBezTo>
                  <a:cubicBezTo>
                    <a:pt x="5021" y="3567"/>
                    <a:pt x="5682" y="3428"/>
                    <a:pt x="6377" y="3428"/>
                  </a:cubicBezTo>
                  <a:close/>
                  <a:moveTo>
                    <a:pt x="9156" y="3023"/>
                  </a:moveTo>
                  <a:cubicBezTo>
                    <a:pt x="9477" y="4015"/>
                    <a:pt x="9764" y="5223"/>
                    <a:pt x="9764" y="5746"/>
                  </a:cubicBezTo>
                  <a:cubicBezTo>
                    <a:pt x="9764" y="6741"/>
                    <a:pt x="9369" y="7861"/>
                    <a:pt x="8567" y="9166"/>
                  </a:cubicBezTo>
                  <a:cubicBezTo>
                    <a:pt x="8310" y="8887"/>
                    <a:pt x="8077" y="8620"/>
                    <a:pt x="7841" y="8364"/>
                  </a:cubicBezTo>
                  <a:cubicBezTo>
                    <a:pt x="7795" y="8312"/>
                    <a:pt x="7730" y="8286"/>
                    <a:pt x="7664" y="8286"/>
                  </a:cubicBezTo>
                  <a:cubicBezTo>
                    <a:pt x="7609" y="8286"/>
                    <a:pt x="7554" y="8304"/>
                    <a:pt x="7510" y="8343"/>
                  </a:cubicBezTo>
                  <a:cubicBezTo>
                    <a:pt x="7403" y="8428"/>
                    <a:pt x="7392" y="8589"/>
                    <a:pt x="7490" y="8684"/>
                  </a:cubicBezTo>
                  <a:cubicBezTo>
                    <a:pt x="8708" y="10053"/>
                    <a:pt x="10233" y="11666"/>
                    <a:pt x="12156" y="13589"/>
                  </a:cubicBezTo>
                  <a:lnTo>
                    <a:pt x="9913" y="15832"/>
                  </a:lnTo>
                  <a:cubicBezTo>
                    <a:pt x="8195" y="14102"/>
                    <a:pt x="6282" y="12115"/>
                    <a:pt x="4967" y="10310"/>
                  </a:cubicBezTo>
                  <a:cubicBezTo>
                    <a:pt x="3644" y="8515"/>
                    <a:pt x="2990" y="7018"/>
                    <a:pt x="2990" y="5746"/>
                  </a:cubicBezTo>
                  <a:cubicBezTo>
                    <a:pt x="2990" y="5223"/>
                    <a:pt x="3290" y="4015"/>
                    <a:pt x="3600" y="3023"/>
                  </a:cubicBezTo>
                  <a:cubicBezTo>
                    <a:pt x="3931" y="4177"/>
                    <a:pt x="4967" y="5746"/>
                    <a:pt x="6772" y="7861"/>
                  </a:cubicBezTo>
                  <a:cubicBezTo>
                    <a:pt x="6821" y="7921"/>
                    <a:pt x="6888" y="7951"/>
                    <a:pt x="6957" y="7951"/>
                  </a:cubicBezTo>
                  <a:cubicBezTo>
                    <a:pt x="7012" y="7951"/>
                    <a:pt x="7068" y="7932"/>
                    <a:pt x="7116" y="7894"/>
                  </a:cubicBezTo>
                  <a:cubicBezTo>
                    <a:pt x="7210" y="7810"/>
                    <a:pt x="7221" y="7648"/>
                    <a:pt x="7136" y="7553"/>
                  </a:cubicBezTo>
                  <a:cubicBezTo>
                    <a:pt x="6987" y="7371"/>
                    <a:pt x="6836" y="7189"/>
                    <a:pt x="6687" y="7018"/>
                  </a:cubicBezTo>
                  <a:cubicBezTo>
                    <a:pt x="8067" y="5320"/>
                    <a:pt x="8867" y="4015"/>
                    <a:pt x="9156" y="3023"/>
                  </a:cubicBezTo>
                  <a:close/>
                  <a:moveTo>
                    <a:pt x="6377" y="0"/>
                  </a:moveTo>
                  <a:cubicBezTo>
                    <a:pt x="5672" y="0"/>
                    <a:pt x="4957" y="233"/>
                    <a:pt x="4413" y="641"/>
                  </a:cubicBezTo>
                  <a:cubicBezTo>
                    <a:pt x="4039" y="908"/>
                    <a:pt x="3759" y="1239"/>
                    <a:pt x="3611" y="1603"/>
                  </a:cubicBezTo>
                  <a:cubicBezTo>
                    <a:pt x="3172" y="2564"/>
                    <a:pt x="2511" y="4882"/>
                    <a:pt x="2511" y="5746"/>
                  </a:cubicBezTo>
                  <a:cubicBezTo>
                    <a:pt x="2511" y="6859"/>
                    <a:pt x="2949" y="8097"/>
                    <a:pt x="3847" y="9540"/>
                  </a:cubicBezTo>
                  <a:cubicBezTo>
                    <a:pt x="2798" y="10671"/>
                    <a:pt x="1570" y="11943"/>
                    <a:pt x="96" y="13417"/>
                  </a:cubicBezTo>
                  <a:cubicBezTo>
                    <a:pt x="1" y="13514"/>
                    <a:pt x="1" y="13663"/>
                    <a:pt x="96" y="13758"/>
                  </a:cubicBezTo>
                  <a:lnTo>
                    <a:pt x="2670" y="16335"/>
                  </a:lnTo>
                  <a:cubicBezTo>
                    <a:pt x="2718" y="16382"/>
                    <a:pt x="2780" y="16406"/>
                    <a:pt x="2842" y="16406"/>
                  </a:cubicBezTo>
                  <a:cubicBezTo>
                    <a:pt x="2903" y="16406"/>
                    <a:pt x="2965" y="16382"/>
                    <a:pt x="3013" y="16335"/>
                  </a:cubicBezTo>
                  <a:cubicBezTo>
                    <a:pt x="4198" y="15148"/>
                    <a:pt x="5118" y="14196"/>
                    <a:pt x="5898" y="13343"/>
                  </a:cubicBezTo>
                  <a:cubicBezTo>
                    <a:pt x="5982" y="13235"/>
                    <a:pt x="5982" y="13086"/>
                    <a:pt x="5887" y="13002"/>
                  </a:cubicBezTo>
                  <a:cubicBezTo>
                    <a:pt x="5836" y="12955"/>
                    <a:pt x="5776" y="12934"/>
                    <a:pt x="5718" y="12934"/>
                  </a:cubicBezTo>
                  <a:cubicBezTo>
                    <a:pt x="5653" y="12934"/>
                    <a:pt x="5590" y="12961"/>
                    <a:pt x="5544" y="13012"/>
                  </a:cubicBezTo>
                  <a:cubicBezTo>
                    <a:pt x="4808" y="13822"/>
                    <a:pt x="3941" y="14719"/>
                    <a:pt x="2842" y="15832"/>
                  </a:cubicBezTo>
                  <a:lnTo>
                    <a:pt x="598" y="13589"/>
                  </a:lnTo>
                  <a:cubicBezTo>
                    <a:pt x="1965" y="12220"/>
                    <a:pt x="3118" y="11025"/>
                    <a:pt x="4123" y="9956"/>
                  </a:cubicBezTo>
                  <a:cubicBezTo>
                    <a:pt x="4262" y="10158"/>
                    <a:pt x="4413" y="10384"/>
                    <a:pt x="4572" y="10597"/>
                  </a:cubicBezTo>
                  <a:cubicBezTo>
                    <a:pt x="5962" y="12489"/>
                    <a:pt x="7969" y="14560"/>
                    <a:pt x="9754" y="16335"/>
                  </a:cubicBezTo>
                  <a:cubicBezTo>
                    <a:pt x="9797" y="16386"/>
                    <a:pt x="9862" y="16409"/>
                    <a:pt x="9913" y="16409"/>
                  </a:cubicBezTo>
                  <a:cubicBezTo>
                    <a:pt x="9977" y="16409"/>
                    <a:pt x="10041" y="16386"/>
                    <a:pt x="10085" y="16335"/>
                  </a:cubicBezTo>
                  <a:lnTo>
                    <a:pt x="12669" y="13758"/>
                  </a:lnTo>
                  <a:cubicBezTo>
                    <a:pt x="12713" y="13717"/>
                    <a:pt x="12733" y="13653"/>
                    <a:pt x="12733" y="13589"/>
                  </a:cubicBezTo>
                  <a:cubicBezTo>
                    <a:pt x="12733" y="13525"/>
                    <a:pt x="12713" y="13461"/>
                    <a:pt x="12669" y="13417"/>
                  </a:cubicBezTo>
                  <a:cubicBezTo>
                    <a:pt x="11195" y="11953"/>
                    <a:pt x="9956" y="10671"/>
                    <a:pt x="8910" y="9540"/>
                  </a:cubicBezTo>
                  <a:cubicBezTo>
                    <a:pt x="9808" y="8107"/>
                    <a:pt x="10246" y="6869"/>
                    <a:pt x="10246" y="5746"/>
                  </a:cubicBezTo>
                  <a:cubicBezTo>
                    <a:pt x="10246" y="4882"/>
                    <a:pt x="9582" y="2564"/>
                    <a:pt x="9144" y="1603"/>
                  </a:cubicBezTo>
                  <a:cubicBezTo>
                    <a:pt x="8995" y="1239"/>
                    <a:pt x="8708" y="898"/>
                    <a:pt x="8333" y="631"/>
                  </a:cubicBezTo>
                  <a:cubicBezTo>
                    <a:pt x="8291" y="597"/>
                    <a:pt x="8242" y="581"/>
                    <a:pt x="8194" y="581"/>
                  </a:cubicBezTo>
                  <a:cubicBezTo>
                    <a:pt x="8120" y="581"/>
                    <a:pt x="8048" y="618"/>
                    <a:pt x="8003" y="682"/>
                  </a:cubicBezTo>
                  <a:cubicBezTo>
                    <a:pt x="7916" y="790"/>
                    <a:pt x="7949" y="939"/>
                    <a:pt x="8054" y="1015"/>
                  </a:cubicBezTo>
                  <a:cubicBezTo>
                    <a:pt x="8492" y="1346"/>
                    <a:pt x="8792" y="1795"/>
                    <a:pt x="8792" y="2254"/>
                  </a:cubicBezTo>
                  <a:cubicBezTo>
                    <a:pt x="8792" y="2585"/>
                    <a:pt x="8695" y="2959"/>
                    <a:pt x="8503" y="3408"/>
                  </a:cubicBezTo>
                  <a:cubicBezTo>
                    <a:pt x="7885" y="3108"/>
                    <a:pt x="7146" y="2949"/>
                    <a:pt x="6377" y="2949"/>
                  </a:cubicBezTo>
                  <a:cubicBezTo>
                    <a:pt x="5608" y="2949"/>
                    <a:pt x="4872" y="3108"/>
                    <a:pt x="4252" y="3408"/>
                  </a:cubicBezTo>
                  <a:cubicBezTo>
                    <a:pt x="4059" y="2959"/>
                    <a:pt x="3965" y="2574"/>
                    <a:pt x="3965" y="2254"/>
                  </a:cubicBezTo>
                  <a:cubicBezTo>
                    <a:pt x="3965" y="1323"/>
                    <a:pt x="5118" y="480"/>
                    <a:pt x="6377" y="480"/>
                  </a:cubicBezTo>
                  <a:cubicBezTo>
                    <a:pt x="6657" y="480"/>
                    <a:pt x="6923" y="523"/>
                    <a:pt x="7190" y="598"/>
                  </a:cubicBezTo>
                  <a:cubicBezTo>
                    <a:pt x="7215" y="606"/>
                    <a:pt x="7240" y="610"/>
                    <a:pt x="7265" y="610"/>
                  </a:cubicBezTo>
                  <a:cubicBezTo>
                    <a:pt x="7368" y="610"/>
                    <a:pt x="7463" y="542"/>
                    <a:pt x="7490" y="439"/>
                  </a:cubicBezTo>
                  <a:cubicBezTo>
                    <a:pt x="7531" y="310"/>
                    <a:pt x="7457" y="169"/>
                    <a:pt x="7328" y="139"/>
                  </a:cubicBezTo>
                  <a:cubicBezTo>
                    <a:pt x="7018" y="41"/>
                    <a:pt x="6698" y="0"/>
                    <a:pt x="6377" y="0"/>
                  </a:cubicBezTo>
                  <a:close/>
                </a:path>
              </a:pathLst>
            </a:custGeom>
            <a:solidFill>
              <a:srgbClr val="490E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80" name="Google Shape;2780;p32"/>
          <p:cNvSpPr/>
          <p:nvPr/>
        </p:nvSpPr>
        <p:spPr>
          <a:xfrm rot="-5400000">
            <a:off x="2534024" y="8127100"/>
            <a:ext cx="2376000" cy="2199600"/>
          </a:xfrm>
          <a:prstGeom prst="arc">
            <a:avLst>
              <a:gd fmla="val 16200000" name="adj1"/>
              <a:gd fmla="val 0" name="adj2"/>
            </a:avLst>
          </a:prstGeom>
          <a:noFill/>
          <a:ln cap="flat" cmpd="sng" w="2857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1" name="Google Shape;2781;p32"/>
          <p:cNvSpPr/>
          <p:nvPr/>
        </p:nvSpPr>
        <p:spPr>
          <a:xfrm rot="5400000">
            <a:off x="2534024" y="8127025"/>
            <a:ext cx="2376000" cy="2199600"/>
          </a:xfrm>
          <a:prstGeom prst="arc">
            <a:avLst>
              <a:gd fmla="val 16200000" name="adj1"/>
              <a:gd fmla="val 0" name="adj2"/>
            </a:avLst>
          </a:prstGeom>
          <a:noFill/>
          <a:ln cap="flat" cmpd="sng" w="2857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782" name="Google Shape;2782;p32"/>
          <p:cNvCxnSpPr/>
          <p:nvPr/>
        </p:nvCxnSpPr>
        <p:spPr>
          <a:xfrm>
            <a:off x="207762" y="8842040"/>
            <a:ext cx="2837400" cy="3600"/>
          </a:xfrm>
          <a:prstGeom prst="straightConnector1">
            <a:avLst/>
          </a:prstGeom>
          <a:noFill/>
          <a:ln cap="flat" cmpd="sng" w="19050">
            <a:solidFill>
              <a:srgbClr val="ABE5D9"/>
            </a:solidFill>
            <a:prstDash val="dash"/>
            <a:round/>
            <a:headEnd len="med" w="med" type="none"/>
            <a:tailEnd len="med" w="med" type="oval"/>
          </a:ln>
        </p:spPr>
      </p:cxnSp>
      <p:sp>
        <p:nvSpPr>
          <p:cNvPr id="2783" name="Google Shape;2783;p32"/>
          <p:cNvSpPr/>
          <p:nvPr/>
        </p:nvSpPr>
        <p:spPr>
          <a:xfrm flipH="1">
            <a:off x="78818" y="8658901"/>
            <a:ext cx="433806" cy="369890"/>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4" name="Google Shape;2784;p32"/>
          <p:cNvSpPr txBox="1"/>
          <p:nvPr/>
        </p:nvSpPr>
        <p:spPr>
          <a:xfrm>
            <a:off x="28000" y="8611525"/>
            <a:ext cx="433800" cy="610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600">
                <a:solidFill>
                  <a:srgbClr val="83C5BE"/>
                </a:solidFill>
                <a:latin typeface="Pathway Gothic One"/>
                <a:ea typeface="Pathway Gothic One"/>
                <a:cs typeface="Pathway Gothic One"/>
                <a:sym typeface="Pathway Gothic One"/>
              </a:rPr>
              <a:t>01</a:t>
            </a:r>
            <a:endParaRPr sz="1600">
              <a:solidFill>
                <a:srgbClr val="83C5BE"/>
              </a:solidFill>
              <a:latin typeface="Pathway Gothic One"/>
              <a:ea typeface="Pathway Gothic One"/>
              <a:cs typeface="Pathway Gothic One"/>
              <a:sym typeface="Pathway Gothic One"/>
            </a:endParaRPr>
          </a:p>
        </p:txBody>
      </p:sp>
      <p:cxnSp>
        <p:nvCxnSpPr>
          <p:cNvPr id="2785" name="Google Shape;2785;p32"/>
          <p:cNvCxnSpPr/>
          <p:nvPr/>
        </p:nvCxnSpPr>
        <p:spPr>
          <a:xfrm flipH="1">
            <a:off x="4371400" y="9908840"/>
            <a:ext cx="2837400" cy="3600"/>
          </a:xfrm>
          <a:prstGeom prst="straightConnector1">
            <a:avLst/>
          </a:prstGeom>
          <a:noFill/>
          <a:ln cap="flat" cmpd="sng" w="19050">
            <a:solidFill>
              <a:srgbClr val="ABE5D9"/>
            </a:solidFill>
            <a:prstDash val="dash"/>
            <a:round/>
            <a:headEnd len="med" w="med" type="none"/>
            <a:tailEnd len="med" w="med" type="oval"/>
          </a:ln>
        </p:spPr>
      </p:cxnSp>
      <p:sp>
        <p:nvSpPr>
          <p:cNvPr id="2786" name="Google Shape;2786;p32"/>
          <p:cNvSpPr/>
          <p:nvPr/>
        </p:nvSpPr>
        <p:spPr>
          <a:xfrm>
            <a:off x="6903938" y="9725701"/>
            <a:ext cx="433806" cy="369890"/>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7" name="Google Shape;2787;p32"/>
          <p:cNvSpPr txBox="1"/>
          <p:nvPr/>
        </p:nvSpPr>
        <p:spPr>
          <a:xfrm flipH="1">
            <a:off x="6878562" y="9678325"/>
            <a:ext cx="433800" cy="610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600">
                <a:solidFill>
                  <a:srgbClr val="83C5BE"/>
                </a:solidFill>
                <a:latin typeface="Pathway Gothic One"/>
                <a:ea typeface="Pathway Gothic One"/>
                <a:cs typeface="Pathway Gothic One"/>
                <a:sym typeface="Pathway Gothic One"/>
              </a:rPr>
              <a:t>02</a:t>
            </a:r>
            <a:endParaRPr sz="1600">
              <a:solidFill>
                <a:srgbClr val="83C5BE"/>
              </a:solidFill>
              <a:latin typeface="Pathway Gothic One"/>
              <a:ea typeface="Pathway Gothic One"/>
              <a:cs typeface="Pathway Gothic One"/>
              <a:sym typeface="Pathway Gothic One"/>
            </a:endParaRPr>
          </a:p>
        </p:txBody>
      </p:sp>
      <p:sp>
        <p:nvSpPr>
          <p:cNvPr id="2788" name="Google Shape;2788;p32"/>
          <p:cNvSpPr txBox="1"/>
          <p:nvPr/>
        </p:nvSpPr>
        <p:spPr>
          <a:xfrm>
            <a:off x="323050" y="8045025"/>
            <a:ext cx="2484900" cy="800400"/>
          </a:xfrm>
          <a:prstGeom prst="rect">
            <a:avLst/>
          </a:prstGeom>
          <a:noFill/>
          <a:ln>
            <a:noFill/>
          </a:ln>
        </p:spPr>
        <p:txBody>
          <a:bodyPr anchorCtr="0" anchor="t" bIns="91425" lIns="91425" spcFirstLastPara="1" rIns="91425" wrap="square" tIns="91425">
            <a:spAutoFit/>
          </a:bodyPr>
          <a:lstStyle/>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Involvement of axillary lymph node (&gt;3 nodes).</a:t>
            </a:r>
            <a:endParaRPr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Lymphatic invasion.</a:t>
            </a:r>
            <a:endParaRPr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Vascular invasion.</a:t>
            </a:r>
            <a:endParaRPr sz="1000">
              <a:solidFill>
                <a:srgbClr val="1C4588"/>
              </a:solidFill>
              <a:latin typeface="Mada"/>
              <a:ea typeface="Mada"/>
              <a:cs typeface="Mada"/>
              <a:sym typeface="Mada"/>
            </a:endParaRPr>
          </a:p>
        </p:txBody>
      </p:sp>
      <p:sp>
        <p:nvSpPr>
          <p:cNvPr id="2789" name="Google Shape;2789;p32"/>
          <p:cNvSpPr txBox="1"/>
          <p:nvPr/>
        </p:nvSpPr>
        <p:spPr>
          <a:xfrm flipH="1">
            <a:off x="4761012" y="8959425"/>
            <a:ext cx="2484900" cy="954300"/>
          </a:xfrm>
          <a:prstGeom prst="rect">
            <a:avLst/>
          </a:prstGeom>
          <a:noFill/>
          <a:ln>
            <a:noFill/>
          </a:ln>
        </p:spPr>
        <p:txBody>
          <a:bodyPr anchorCtr="0" anchor="t" bIns="91425" lIns="91425" spcFirstLastPara="1" rIns="91425" wrap="square" tIns="91425">
            <a:spAutoFit/>
          </a:bodyPr>
          <a:lstStyle/>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Grade III cancer.</a:t>
            </a:r>
            <a:endParaRPr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Tumor &gt;5 cm (pathological </a:t>
            </a:r>
            <a:r>
              <a:rPr lang="en-GB" sz="1000">
                <a:solidFill>
                  <a:srgbClr val="1C4588"/>
                </a:solidFill>
                <a:latin typeface="Mada"/>
                <a:ea typeface="Mada"/>
                <a:cs typeface="Mada"/>
                <a:sym typeface="Mada"/>
              </a:rPr>
              <a:t>measurement</a:t>
            </a:r>
            <a:r>
              <a:rPr lang="en-GB" sz="1000">
                <a:solidFill>
                  <a:srgbClr val="1C4588"/>
                </a:solidFill>
                <a:latin typeface="Mada"/>
                <a:ea typeface="Mada"/>
                <a:cs typeface="Mada"/>
                <a:sym typeface="Mada"/>
              </a:rPr>
              <a:t>).</a:t>
            </a:r>
            <a:endParaRPr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The tumor involves the pectoral fascia or pectoral muscle.</a:t>
            </a:r>
            <a:endParaRPr sz="1000">
              <a:solidFill>
                <a:srgbClr val="1C4588"/>
              </a:solidFill>
              <a:latin typeface="Mada"/>
              <a:ea typeface="Mada"/>
              <a:cs typeface="Mada"/>
              <a:sym typeface="Mada"/>
            </a:endParaRPr>
          </a:p>
        </p:txBody>
      </p:sp>
      <p:sp>
        <p:nvSpPr>
          <p:cNvPr id="2790" name="Google Shape;2790;p32"/>
          <p:cNvSpPr/>
          <p:nvPr/>
        </p:nvSpPr>
        <p:spPr>
          <a:xfrm>
            <a:off x="526325" y="3243263"/>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4" name="Shape 2794"/>
        <p:cNvGrpSpPr/>
        <p:nvPr/>
      </p:nvGrpSpPr>
      <p:grpSpPr>
        <a:xfrm>
          <a:off x="0" y="0"/>
          <a:ext cx="0" cy="0"/>
          <a:chOff x="0" y="0"/>
          <a:chExt cx="0" cy="0"/>
        </a:xfrm>
      </p:grpSpPr>
      <p:sp>
        <p:nvSpPr>
          <p:cNvPr id="2795" name="Google Shape;2795;p33"/>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96" name="Google Shape;2796;p33"/>
          <p:cNvGrpSpPr/>
          <p:nvPr/>
        </p:nvGrpSpPr>
        <p:grpSpPr>
          <a:xfrm>
            <a:off x="323344" y="427790"/>
            <a:ext cx="467181" cy="476434"/>
            <a:chOff x="2410712" y="2415450"/>
            <a:chExt cx="312600" cy="312600"/>
          </a:xfrm>
        </p:grpSpPr>
        <p:sp>
          <p:nvSpPr>
            <p:cNvPr id="2797" name="Google Shape;2797;p33"/>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8" name="Google Shape;2798;p33"/>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99" name="Google Shape;2799;p33"/>
          <p:cNvSpPr txBox="1"/>
          <p:nvPr/>
        </p:nvSpPr>
        <p:spPr>
          <a:xfrm>
            <a:off x="780625" y="454425"/>
            <a:ext cx="3440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Treatment Cont.:</a:t>
            </a:r>
            <a:endParaRPr b="1" sz="1800">
              <a:solidFill>
                <a:srgbClr val="006D77"/>
              </a:solidFill>
              <a:highlight>
                <a:srgbClr val="EDF9F9"/>
              </a:highlight>
              <a:latin typeface="Lora"/>
              <a:ea typeface="Lora"/>
              <a:cs typeface="Lora"/>
              <a:sym typeface="Lora"/>
            </a:endParaRPr>
          </a:p>
        </p:txBody>
      </p:sp>
      <p:sp>
        <p:nvSpPr>
          <p:cNvPr id="2800" name="Google Shape;2800;p33"/>
          <p:cNvSpPr/>
          <p:nvPr/>
        </p:nvSpPr>
        <p:spPr>
          <a:xfrm>
            <a:off x="426525" y="1141288"/>
            <a:ext cx="2943080" cy="653810"/>
          </a:xfrm>
          <a:custGeom>
            <a:rect b="b" l="l" r="r" t="t"/>
            <a:pathLst>
              <a:path extrusionOk="0" h="3380" w="18051">
                <a:moveTo>
                  <a:pt x="0" y="0"/>
                </a:moveTo>
                <a:lnTo>
                  <a:pt x="0" y="3379"/>
                </a:lnTo>
                <a:lnTo>
                  <a:pt x="16361" y="3379"/>
                </a:lnTo>
                <a:cubicBezTo>
                  <a:pt x="17287" y="3379"/>
                  <a:pt x="18050" y="2622"/>
                  <a:pt x="18050" y="1690"/>
                </a:cubicBezTo>
                <a:cubicBezTo>
                  <a:pt x="18050" y="764"/>
                  <a:pt x="17287" y="0"/>
                  <a:pt x="16361" y="0"/>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1" name="Google Shape;2801;p33"/>
          <p:cNvSpPr/>
          <p:nvPr/>
        </p:nvSpPr>
        <p:spPr>
          <a:xfrm>
            <a:off x="538000" y="1141300"/>
            <a:ext cx="727500" cy="653700"/>
          </a:xfrm>
          <a:prstGeom prst="homePlate">
            <a:avLst>
              <a:gd fmla="val 36488" name="adj"/>
            </a:avLst>
          </a:pr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2" name="Google Shape;2802;p33"/>
          <p:cNvSpPr/>
          <p:nvPr/>
        </p:nvSpPr>
        <p:spPr>
          <a:xfrm>
            <a:off x="426550" y="1137650"/>
            <a:ext cx="727500" cy="658800"/>
          </a:xfrm>
          <a:prstGeom prst="homePlate">
            <a:avLst>
              <a:gd fmla="val 36488" name="adj"/>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3" name="Google Shape;2803;p33"/>
          <p:cNvSpPr txBox="1"/>
          <p:nvPr/>
        </p:nvSpPr>
        <p:spPr>
          <a:xfrm>
            <a:off x="1335050" y="1283125"/>
            <a:ext cx="1992600" cy="3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200">
                <a:solidFill>
                  <a:srgbClr val="006D77"/>
                </a:solidFill>
                <a:latin typeface="Lora"/>
                <a:ea typeface="Lora"/>
                <a:cs typeface="Lora"/>
                <a:sym typeface="Lora"/>
              </a:rPr>
              <a:t>Adjuvant Systemic Therapy</a:t>
            </a:r>
            <a:endParaRPr b="1" sz="1200">
              <a:solidFill>
                <a:srgbClr val="006D77"/>
              </a:solidFill>
              <a:latin typeface="Lora"/>
              <a:ea typeface="Lora"/>
              <a:cs typeface="Lora"/>
              <a:sym typeface="Lora"/>
            </a:endParaRPr>
          </a:p>
        </p:txBody>
      </p:sp>
      <p:sp>
        <p:nvSpPr>
          <p:cNvPr id="2804" name="Google Shape;2804;p33"/>
          <p:cNvSpPr/>
          <p:nvPr/>
        </p:nvSpPr>
        <p:spPr>
          <a:xfrm>
            <a:off x="479937" y="1167849"/>
            <a:ext cx="467178" cy="598391"/>
          </a:xfrm>
          <a:custGeom>
            <a:rect b="b" l="l" r="r" t="t"/>
            <a:pathLst>
              <a:path extrusionOk="0" h="16410" w="12885">
                <a:moveTo>
                  <a:pt x="8565" y="360"/>
                </a:moveTo>
                <a:cubicBezTo>
                  <a:pt x="8467" y="360"/>
                  <a:pt x="8377" y="414"/>
                  <a:pt x="8343" y="513"/>
                </a:cubicBezTo>
                <a:cubicBezTo>
                  <a:pt x="8290" y="631"/>
                  <a:pt x="8343" y="769"/>
                  <a:pt x="8472" y="823"/>
                </a:cubicBezTo>
                <a:cubicBezTo>
                  <a:pt x="8792" y="951"/>
                  <a:pt x="9092" y="1133"/>
                  <a:pt x="9348" y="1336"/>
                </a:cubicBezTo>
                <a:lnTo>
                  <a:pt x="7082" y="4295"/>
                </a:lnTo>
                <a:cubicBezTo>
                  <a:pt x="7008" y="4402"/>
                  <a:pt x="7028" y="4551"/>
                  <a:pt x="7126" y="4638"/>
                </a:cubicBezTo>
                <a:cubicBezTo>
                  <a:pt x="7169" y="4669"/>
                  <a:pt x="7220" y="4690"/>
                  <a:pt x="7274" y="4690"/>
                </a:cubicBezTo>
                <a:cubicBezTo>
                  <a:pt x="7349" y="4690"/>
                  <a:pt x="7426" y="4649"/>
                  <a:pt x="7467" y="4595"/>
                </a:cubicBezTo>
                <a:lnTo>
                  <a:pt x="9700" y="1667"/>
                </a:lnTo>
                <a:cubicBezTo>
                  <a:pt x="9797" y="1764"/>
                  <a:pt x="9882" y="1859"/>
                  <a:pt x="9956" y="1967"/>
                </a:cubicBezTo>
                <a:cubicBezTo>
                  <a:pt x="10213" y="2341"/>
                  <a:pt x="10384" y="2756"/>
                  <a:pt x="10459" y="3205"/>
                </a:cubicBezTo>
                <a:cubicBezTo>
                  <a:pt x="10446" y="3205"/>
                  <a:pt x="10432" y="3205"/>
                  <a:pt x="10419" y="3205"/>
                </a:cubicBezTo>
                <a:cubicBezTo>
                  <a:pt x="9771" y="3205"/>
                  <a:pt x="8903" y="3447"/>
                  <a:pt x="8556" y="3761"/>
                </a:cubicBezTo>
                <a:cubicBezTo>
                  <a:pt x="8461" y="3846"/>
                  <a:pt x="8461" y="3997"/>
                  <a:pt x="8546" y="4102"/>
                </a:cubicBezTo>
                <a:cubicBezTo>
                  <a:pt x="8589" y="4153"/>
                  <a:pt x="8653" y="4177"/>
                  <a:pt x="8718" y="4177"/>
                </a:cubicBezTo>
                <a:cubicBezTo>
                  <a:pt x="8779" y="4177"/>
                  <a:pt x="8841" y="4155"/>
                  <a:pt x="8887" y="4113"/>
                </a:cubicBezTo>
                <a:cubicBezTo>
                  <a:pt x="9117" y="3904"/>
                  <a:pt x="9862" y="3684"/>
                  <a:pt x="10396" y="3684"/>
                </a:cubicBezTo>
                <a:cubicBezTo>
                  <a:pt x="10432" y="3684"/>
                  <a:pt x="10468" y="3685"/>
                  <a:pt x="10502" y="3687"/>
                </a:cubicBezTo>
                <a:lnTo>
                  <a:pt x="10502" y="3741"/>
                </a:lnTo>
                <a:cubicBezTo>
                  <a:pt x="10502" y="3815"/>
                  <a:pt x="10502" y="3900"/>
                  <a:pt x="10523" y="3985"/>
                </a:cubicBezTo>
                <a:cubicBezTo>
                  <a:pt x="10541" y="4099"/>
                  <a:pt x="10645" y="4181"/>
                  <a:pt x="10758" y="4181"/>
                </a:cubicBezTo>
                <a:cubicBezTo>
                  <a:pt x="10772" y="4181"/>
                  <a:pt x="10786" y="4179"/>
                  <a:pt x="10800" y="4177"/>
                </a:cubicBezTo>
                <a:cubicBezTo>
                  <a:pt x="10928" y="4146"/>
                  <a:pt x="11015" y="4018"/>
                  <a:pt x="10992" y="3890"/>
                </a:cubicBezTo>
                <a:cubicBezTo>
                  <a:pt x="10982" y="3836"/>
                  <a:pt x="10982" y="3782"/>
                  <a:pt x="10982" y="3741"/>
                </a:cubicBezTo>
                <a:cubicBezTo>
                  <a:pt x="10982" y="2715"/>
                  <a:pt x="10577" y="1805"/>
                  <a:pt x="9861" y="1133"/>
                </a:cubicBezTo>
                <a:cubicBezTo>
                  <a:pt x="9848" y="1123"/>
                  <a:pt x="9838" y="1123"/>
                  <a:pt x="9828" y="1113"/>
                </a:cubicBezTo>
                <a:cubicBezTo>
                  <a:pt x="9497" y="813"/>
                  <a:pt x="9102" y="567"/>
                  <a:pt x="8654" y="375"/>
                </a:cubicBezTo>
                <a:cubicBezTo>
                  <a:pt x="8624" y="365"/>
                  <a:pt x="8594" y="360"/>
                  <a:pt x="8565" y="360"/>
                </a:cubicBezTo>
                <a:close/>
                <a:moveTo>
                  <a:pt x="9268" y="5220"/>
                </a:moveTo>
                <a:cubicBezTo>
                  <a:pt x="9206" y="5220"/>
                  <a:pt x="9146" y="5245"/>
                  <a:pt x="9102" y="5290"/>
                </a:cubicBezTo>
                <a:cubicBezTo>
                  <a:pt x="9005" y="5384"/>
                  <a:pt x="9005" y="5536"/>
                  <a:pt x="9102" y="5631"/>
                </a:cubicBezTo>
                <a:cubicBezTo>
                  <a:pt x="9261" y="5792"/>
                  <a:pt x="9592" y="5813"/>
                  <a:pt x="9784" y="5813"/>
                </a:cubicBezTo>
                <a:cubicBezTo>
                  <a:pt x="9966" y="5813"/>
                  <a:pt x="10297" y="5792"/>
                  <a:pt x="10469" y="5631"/>
                </a:cubicBezTo>
                <a:cubicBezTo>
                  <a:pt x="10554" y="5536"/>
                  <a:pt x="10554" y="5384"/>
                  <a:pt x="10469" y="5290"/>
                </a:cubicBezTo>
                <a:cubicBezTo>
                  <a:pt x="10420" y="5245"/>
                  <a:pt x="10357" y="5220"/>
                  <a:pt x="10293" y="5220"/>
                </a:cubicBezTo>
                <a:cubicBezTo>
                  <a:pt x="10233" y="5220"/>
                  <a:pt x="10174" y="5242"/>
                  <a:pt x="10128" y="5290"/>
                </a:cubicBezTo>
                <a:cubicBezTo>
                  <a:pt x="10074" y="5322"/>
                  <a:pt x="9930" y="5338"/>
                  <a:pt x="9784" y="5338"/>
                </a:cubicBezTo>
                <a:cubicBezTo>
                  <a:pt x="9639" y="5338"/>
                  <a:pt x="9492" y="5322"/>
                  <a:pt x="9433" y="5290"/>
                </a:cubicBezTo>
                <a:cubicBezTo>
                  <a:pt x="9386" y="5242"/>
                  <a:pt x="9326" y="5220"/>
                  <a:pt x="9268" y="5220"/>
                </a:cubicBezTo>
                <a:close/>
                <a:moveTo>
                  <a:pt x="1949" y="8767"/>
                </a:moveTo>
                <a:cubicBezTo>
                  <a:pt x="2316" y="8767"/>
                  <a:pt x="2719" y="8958"/>
                  <a:pt x="3236" y="9328"/>
                </a:cubicBezTo>
                <a:cubicBezTo>
                  <a:pt x="2731" y="9951"/>
                  <a:pt x="2329" y="10250"/>
                  <a:pt x="1871" y="10250"/>
                </a:cubicBezTo>
                <a:cubicBezTo>
                  <a:pt x="1506" y="10250"/>
                  <a:pt x="1104" y="10059"/>
                  <a:pt x="588" y="9689"/>
                </a:cubicBezTo>
                <a:cubicBezTo>
                  <a:pt x="1087" y="9066"/>
                  <a:pt x="1490" y="8767"/>
                  <a:pt x="1949" y="8767"/>
                </a:cubicBezTo>
                <a:close/>
                <a:moveTo>
                  <a:pt x="11280" y="4454"/>
                </a:moveTo>
                <a:cubicBezTo>
                  <a:pt x="11205" y="4454"/>
                  <a:pt x="11130" y="4487"/>
                  <a:pt x="11079" y="4551"/>
                </a:cubicBezTo>
                <a:cubicBezTo>
                  <a:pt x="11002" y="4659"/>
                  <a:pt x="11036" y="4808"/>
                  <a:pt x="11143" y="4882"/>
                </a:cubicBezTo>
                <a:cubicBezTo>
                  <a:pt x="11366" y="5054"/>
                  <a:pt x="11569" y="5182"/>
                  <a:pt x="11751" y="5300"/>
                </a:cubicBezTo>
                <a:cubicBezTo>
                  <a:pt x="12115" y="5536"/>
                  <a:pt x="12402" y="5728"/>
                  <a:pt x="12402" y="5843"/>
                </a:cubicBezTo>
                <a:cubicBezTo>
                  <a:pt x="12402" y="6036"/>
                  <a:pt x="12317" y="6197"/>
                  <a:pt x="11997" y="6561"/>
                </a:cubicBezTo>
                <a:cubicBezTo>
                  <a:pt x="11943" y="6613"/>
                  <a:pt x="11923" y="6689"/>
                  <a:pt x="11933" y="6754"/>
                </a:cubicBezTo>
                <a:cubicBezTo>
                  <a:pt x="11976" y="7030"/>
                  <a:pt x="11997" y="7287"/>
                  <a:pt x="12017" y="7523"/>
                </a:cubicBezTo>
                <a:cubicBezTo>
                  <a:pt x="11904" y="7560"/>
                  <a:pt x="11772" y="7578"/>
                  <a:pt x="11632" y="7578"/>
                </a:cubicBezTo>
                <a:cubicBezTo>
                  <a:pt x="11419" y="7578"/>
                  <a:pt x="11188" y="7536"/>
                  <a:pt x="10982" y="7459"/>
                </a:cubicBezTo>
                <a:cubicBezTo>
                  <a:pt x="10954" y="7449"/>
                  <a:pt x="10926" y="7445"/>
                  <a:pt x="10899" y="7445"/>
                </a:cubicBezTo>
                <a:cubicBezTo>
                  <a:pt x="10799" y="7445"/>
                  <a:pt x="10706" y="7504"/>
                  <a:pt x="10671" y="7597"/>
                </a:cubicBezTo>
                <a:cubicBezTo>
                  <a:pt x="10618" y="7725"/>
                  <a:pt x="10682" y="7864"/>
                  <a:pt x="10810" y="7907"/>
                </a:cubicBezTo>
                <a:cubicBezTo>
                  <a:pt x="11071" y="8009"/>
                  <a:pt x="11354" y="8059"/>
                  <a:pt x="11621" y="8059"/>
                </a:cubicBezTo>
                <a:cubicBezTo>
                  <a:pt x="11771" y="8059"/>
                  <a:pt x="11916" y="8044"/>
                  <a:pt x="12051" y="8012"/>
                </a:cubicBezTo>
                <a:lnTo>
                  <a:pt x="12051" y="8012"/>
                </a:lnTo>
                <a:cubicBezTo>
                  <a:pt x="12105" y="9189"/>
                  <a:pt x="11964" y="9925"/>
                  <a:pt x="11751" y="10087"/>
                </a:cubicBezTo>
                <a:cubicBezTo>
                  <a:pt x="11248" y="10471"/>
                  <a:pt x="9615" y="10663"/>
                  <a:pt x="9028" y="10705"/>
                </a:cubicBezTo>
                <a:cubicBezTo>
                  <a:pt x="8900" y="10715"/>
                  <a:pt x="8802" y="10822"/>
                  <a:pt x="8802" y="10951"/>
                </a:cubicBezTo>
                <a:lnTo>
                  <a:pt x="8802" y="14112"/>
                </a:lnTo>
                <a:cubicBezTo>
                  <a:pt x="8802" y="14166"/>
                  <a:pt x="8836" y="14230"/>
                  <a:pt x="8877" y="14273"/>
                </a:cubicBezTo>
                <a:lnTo>
                  <a:pt x="9379" y="14807"/>
                </a:lnTo>
                <a:cubicBezTo>
                  <a:pt x="9433" y="14850"/>
                  <a:pt x="9497" y="14881"/>
                  <a:pt x="9561" y="14881"/>
                </a:cubicBezTo>
                <a:cubicBezTo>
                  <a:pt x="9615" y="14881"/>
                  <a:pt x="9679" y="14861"/>
                  <a:pt x="9720" y="14817"/>
                </a:cubicBezTo>
                <a:cubicBezTo>
                  <a:pt x="9818" y="14722"/>
                  <a:pt x="9818" y="14573"/>
                  <a:pt x="9733" y="14476"/>
                </a:cubicBezTo>
                <a:lnTo>
                  <a:pt x="9284" y="14017"/>
                </a:lnTo>
                <a:lnTo>
                  <a:pt x="9284" y="11163"/>
                </a:lnTo>
                <a:cubicBezTo>
                  <a:pt x="9892" y="11112"/>
                  <a:pt x="11441" y="10920"/>
                  <a:pt x="12051" y="10471"/>
                </a:cubicBezTo>
                <a:cubicBezTo>
                  <a:pt x="12733" y="9946"/>
                  <a:pt x="12553" y="7810"/>
                  <a:pt x="12425" y="6795"/>
                </a:cubicBezTo>
                <a:cubicBezTo>
                  <a:pt x="12702" y="6484"/>
                  <a:pt x="12884" y="6207"/>
                  <a:pt x="12884" y="5843"/>
                </a:cubicBezTo>
                <a:cubicBezTo>
                  <a:pt x="12884" y="5472"/>
                  <a:pt x="12564" y="5256"/>
                  <a:pt x="12017" y="4895"/>
                </a:cubicBezTo>
                <a:cubicBezTo>
                  <a:pt x="11835" y="4777"/>
                  <a:pt x="11643" y="4649"/>
                  <a:pt x="11420" y="4497"/>
                </a:cubicBezTo>
                <a:cubicBezTo>
                  <a:pt x="11378" y="4468"/>
                  <a:pt x="11329" y="4454"/>
                  <a:pt x="11280" y="4454"/>
                </a:cubicBezTo>
                <a:close/>
                <a:moveTo>
                  <a:pt x="6633" y="0"/>
                </a:moveTo>
                <a:cubicBezTo>
                  <a:pt x="4808" y="0"/>
                  <a:pt x="3310" y="546"/>
                  <a:pt x="2298" y="1572"/>
                </a:cubicBezTo>
                <a:cubicBezTo>
                  <a:pt x="1411" y="2459"/>
                  <a:pt x="929" y="3677"/>
                  <a:pt x="929" y="4990"/>
                </a:cubicBezTo>
                <a:cubicBezTo>
                  <a:pt x="929" y="6538"/>
                  <a:pt x="1529" y="7533"/>
                  <a:pt x="2244" y="8312"/>
                </a:cubicBezTo>
                <a:cubicBezTo>
                  <a:pt x="2141" y="8293"/>
                  <a:pt x="2041" y="8283"/>
                  <a:pt x="1943" y="8283"/>
                </a:cubicBezTo>
                <a:cubicBezTo>
                  <a:pt x="1294" y="8283"/>
                  <a:pt x="722" y="8711"/>
                  <a:pt x="54" y="9584"/>
                </a:cubicBezTo>
                <a:cubicBezTo>
                  <a:pt x="11" y="9638"/>
                  <a:pt x="0" y="9702"/>
                  <a:pt x="11" y="9766"/>
                </a:cubicBezTo>
                <a:cubicBezTo>
                  <a:pt x="11" y="9830"/>
                  <a:pt x="54" y="9882"/>
                  <a:pt x="95" y="9925"/>
                </a:cubicBezTo>
                <a:cubicBezTo>
                  <a:pt x="799" y="10459"/>
                  <a:pt x="1365" y="10732"/>
                  <a:pt x="1883" y="10732"/>
                </a:cubicBezTo>
                <a:cubicBezTo>
                  <a:pt x="2474" y="10732"/>
                  <a:pt x="3002" y="10377"/>
                  <a:pt x="3600" y="9648"/>
                </a:cubicBezTo>
                <a:cubicBezTo>
                  <a:pt x="4103" y="10161"/>
                  <a:pt x="4477" y="10674"/>
                  <a:pt x="4477" y="11379"/>
                </a:cubicBezTo>
                <a:cubicBezTo>
                  <a:pt x="4477" y="12381"/>
                  <a:pt x="4059" y="13258"/>
                  <a:pt x="3664" y="14102"/>
                </a:cubicBezTo>
                <a:cubicBezTo>
                  <a:pt x="3364" y="14743"/>
                  <a:pt x="3054" y="15417"/>
                  <a:pt x="2926" y="16132"/>
                </a:cubicBezTo>
                <a:cubicBezTo>
                  <a:pt x="2905" y="16260"/>
                  <a:pt x="2990" y="16389"/>
                  <a:pt x="3118" y="16409"/>
                </a:cubicBezTo>
                <a:lnTo>
                  <a:pt x="3162" y="16409"/>
                </a:lnTo>
                <a:cubicBezTo>
                  <a:pt x="3280" y="16409"/>
                  <a:pt x="3375" y="16335"/>
                  <a:pt x="3398" y="16217"/>
                </a:cubicBezTo>
                <a:cubicBezTo>
                  <a:pt x="3516" y="15555"/>
                  <a:pt x="3803" y="14945"/>
                  <a:pt x="4103" y="14304"/>
                </a:cubicBezTo>
                <a:cubicBezTo>
                  <a:pt x="4518" y="13407"/>
                  <a:pt x="4956" y="12489"/>
                  <a:pt x="4956" y="11379"/>
                </a:cubicBezTo>
                <a:cubicBezTo>
                  <a:pt x="4956" y="10481"/>
                  <a:pt x="4487" y="9851"/>
                  <a:pt x="3900" y="9264"/>
                </a:cubicBezTo>
                <a:lnTo>
                  <a:pt x="4626" y="8312"/>
                </a:lnTo>
                <a:cubicBezTo>
                  <a:pt x="5031" y="8761"/>
                  <a:pt x="5695" y="9125"/>
                  <a:pt x="6303" y="9230"/>
                </a:cubicBezTo>
                <a:cubicBezTo>
                  <a:pt x="6405" y="9246"/>
                  <a:pt x="6504" y="9254"/>
                  <a:pt x="6599" y="9254"/>
                </a:cubicBezTo>
                <a:cubicBezTo>
                  <a:pt x="6879" y="9254"/>
                  <a:pt x="7124" y="9184"/>
                  <a:pt x="7308" y="9048"/>
                </a:cubicBezTo>
                <a:cubicBezTo>
                  <a:pt x="7413" y="8974"/>
                  <a:pt x="7436" y="8825"/>
                  <a:pt x="7361" y="8717"/>
                </a:cubicBezTo>
                <a:cubicBezTo>
                  <a:pt x="7315" y="8654"/>
                  <a:pt x="7238" y="8620"/>
                  <a:pt x="7161" y="8620"/>
                </a:cubicBezTo>
                <a:cubicBezTo>
                  <a:pt x="7111" y="8620"/>
                  <a:pt x="7060" y="8634"/>
                  <a:pt x="7018" y="8664"/>
                </a:cubicBezTo>
                <a:cubicBezTo>
                  <a:pt x="6902" y="8745"/>
                  <a:pt x="6753" y="8771"/>
                  <a:pt x="6610" y="8771"/>
                </a:cubicBezTo>
                <a:cubicBezTo>
                  <a:pt x="6527" y="8771"/>
                  <a:pt x="6447" y="8762"/>
                  <a:pt x="6377" y="8751"/>
                </a:cubicBezTo>
                <a:cubicBezTo>
                  <a:pt x="5854" y="8664"/>
                  <a:pt x="5246" y="8312"/>
                  <a:pt x="4926" y="7918"/>
                </a:cubicBezTo>
                <a:lnTo>
                  <a:pt x="5780" y="6795"/>
                </a:lnTo>
                <a:cubicBezTo>
                  <a:pt x="5874" y="6859"/>
                  <a:pt x="5962" y="6956"/>
                  <a:pt x="6015" y="7061"/>
                </a:cubicBezTo>
                <a:cubicBezTo>
                  <a:pt x="6061" y="7145"/>
                  <a:pt x="6145" y="7192"/>
                  <a:pt x="6232" y="7192"/>
                </a:cubicBezTo>
                <a:cubicBezTo>
                  <a:pt x="6267" y="7192"/>
                  <a:pt x="6302" y="7184"/>
                  <a:pt x="6336" y="7169"/>
                </a:cubicBezTo>
                <a:cubicBezTo>
                  <a:pt x="6451" y="7105"/>
                  <a:pt x="6505" y="6956"/>
                  <a:pt x="6441" y="6838"/>
                </a:cubicBezTo>
                <a:cubicBezTo>
                  <a:pt x="6356" y="6666"/>
                  <a:pt x="6228" y="6528"/>
                  <a:pt x="6079" y="6410"/>
                </a:cubicBezTo>
                <a:lnTo>
                  <a:pt x="6869" y="5374"/>
                </a:lnTo>
                <a:cubicBezTo>
                  <a:pt x="6954" y="5266"/>
                  <a:pt x="6933" y="5118"/>
                  <a:pt x="6826" y="5033"/>
                </a:cubicBezTo>
                <a:cubicBezTo>
                  <a:pt x="6782" y="5003"/>
                  <a:pt x="6732" y="4988"/>
                  <a:pt x="6681" y="4988"/>
                </a:cubicBezTo>
                <a:cubicBezTo>
                  <a:pt x="6608" y="4988"/>
                  <a:pt x="6534" y="5018"/>
                  <a:pt x="6485" y="5074"/>
                </a:cubicBezTo>
                <a:lnTo>
                  <a:pt x="3546" y="8933"/>
                </a:lnTo>
                <a:cubicBezTo>
                  <a:pt x="3503" y="8879"/>
                  <a:pt x="3451" y="8835"/>
                  <a:pt x="3408" y="8792"/>
                </a:cubicBezTo>
                <a:cubicBezTo>
                  <a:pt x="3334" y="8728"/>
                  <a:pt x="3259" y="8653"/>
                  <a:pt x="3195" y="8589"/>
                </a:cubicBezTo>
                <a:lnTo>
                  <a:pt x="5459" y="2564"/>
                </a:lnTo>
                <a:cubicBezTo>
                  <a:pt x="5503" y="2436"/>
                  <a:pt x="5449" y="2298"/>
                  <a:pt x="5321" y="2254"/>
                </a:cubicBezTo>
                <a:cubicBezTo>
                  <a:pt x="5291" y="2242"/>
                  <a:pt x="5260" y="2236"/>
                  <a:pt x="5230" y="2236"/>
                </a:cubicBezTo>
                <a:cubicBezTo>
                  <a:pt x="5133" y="2236"/>
                  <a:pt x="5044" y="2297"/>
                  <a:pt x="5010" y="2395"/>
                </a:cubicBezTo>
                <a:lnTo>
                  <a:pt x="2821" y="8228"/>
                </a:lnTo>
                <a:cubicBezTo>
                  <a:pt x="2052" y="7446"/>
                  <a:pt x="1411" y="6528"/>
                  <a:pt x="1411" y="4990"/>
                </a:cubicBezTo>
                <a:cubicBezTo>
                  <a:pt x="1411" y="3805"/>
                  <a:pt x="1836" y="2703"/>
                  <a:pt x="2639" y="1903"/>
                </a:cubicBezTo>
                <a:cubicBezTo>
                  <a:pt x="3557" y="972"/>
                  <a:pt x="4946" y="482"/>
                  <a:pt x="6633" y="482"/>
                </a:cubicBezTo>
                <a:cubicBezTo>
                  <a:pt x="6964" y="482"/>
                  <a:pt x="7297" y="513"/>
                  <a:pt x="7605" y="567"/>
                </a:cubicBezTo>
                <a:cubicBezTo>
                  <a:pt x="7624" y="572"/>
                  <a:pt x="7642" y="574"/>
                  <a:pt x="7660" y="574"/>
                </a:cubicBezTo>
                <a:cubicBezTo>
                  <a:pt x="7768" y="574"/>
                  <a:pt x="7865" y="493"/>
                  <a:pt x="7884" y="375"/>
                </a:cubicBezTo>
                <a:cubicBezTo>
                  <a:pt x="7915" y="246"/>
                  <a:pt x="7831" y="118"/>
                  <a:pt x="7692" y="98"/>
                </a:cubicBezTo>
                <a:cubicBezTo>
                  <a:pt x="7361" y="34"/>
                  <a:pt x="6997" y="0"/>
                  <a:pt x="6633" y="0"/>
                </a:cubicBezTo>
                <a:close/>
                <a:moveTo>
                  <a:pt x="10254" y="15129"/>
                </a:moveTo>
                <a:cubicBezTo>
                  <a:pt x="10193" y="15129"/>
                  <a:pt x="10132" y="15150"/>
                  <a:pt x="10084" y="15191"/>
                </a:cubicBezTo>
                <a:cubicBezTo>
                  <a:pt x="9989" y="15289"/>
                  <a:pt x="9989" y="15437"/>
                  <a:pt x="10084" y="15535"/>
                </a:cubicBezTo>
                <a:lnTo>
                  <a:pt x="10853" y="16335"/>
                </a:lnTo>
                <a:cubicBezTo>
                  <a:pt x="10897" y="16389"/>
                  <a:pt x="10961" y="16409"/>
                  <a:pt x="11025" y="16409"/>
                </a:cubicBezTo>
                <a:cubicBezTo>
                  <a:pt x="11089" y="16409"/>
                  <a:pt x="11143" y="16389"/>
                  <a:pt x="11194" y="16345"/>
                </a:cubicBezTo>
                <a:cubicBezTo>
                  <a:pt x="11292" y="16250"/>
                  <a:pt x="11292" y="16099"/>
                  <a:pt x="11194" y="16004"/>
                </a:cubicBezTo>
                <a:lnTo>
                  <a:pt x="10425" y="15202"/>
                </a:lnTo>
                <a:cubicBezTo>
                  <a:pt x="10382" y="15153"/>
                  <a:pt x="10319" y="15129"/>
                  <a:pt x="10254" y="15129"/>
                </a:cubicBezTo>
                <a:close/>
              </a:path>
            </a:pathLst>
          </a:custGeom>
          <a:solidFill>
            <a:srgbClr val="C83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5" name="Google Shape;2805;p33"/>
          <p:cNvSpPr txBox="1"/>
          <p:nvPr/>
        </p:nvSpPr>
        <p:spPr>
          <a:xfrm>
            <a:off x="341700" y="1801450"/>
            <a:ext cx="6586200" cy="12006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The aim of adjuvant systemic therapy is to delay recurrence and prolong survival in a patient with micrometastatic disease.</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Indications for </a:t>
            </a:r>
            <a:r>
              <a:rPr lang="en-GB" sz="1100">
                <a:solidFill>
                  <a:srgbClr val="1C4588"/>
                </a:solidFill>
                <a:latin typeface="Mada"/>
                <a:ea typeface="Mada"/>
                <a:cs typeface="Mada"/>
                <a:sym typeface="Mada"/>
              </a:rPr>
              <a:t>adjuvant systemic therapy:</a:t>
            </a:r>
            <a:endParaRPr sz="11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Lymph node-positive.</a:t>
            </a:r>
            <a:endParaRPr sz="11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Higher risk node-negative women.</a:t>
            </a:r>
            <a:endParaRPr sz="11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Women with hormone receptor-positive cancers.</a:t>
            </a:r>
            <a:endParaRPr sz="1100">
              <a:solidFill>
                <a:srgbClr val="1C4588"/>
              </a:solidFill>
              <a:latin typeface="Mada"/>
              <a:ea typeface="Mada"/>
              <a:cs typeface="Mada"/>
              <a:sym typeface="Mada"/>
            </a:endParaRPr>
          </a:p>
        </p:txBody>
      </p:sp>
      <p:sp>
        <p:nvSpPr>
          <p:cNvPr id="2806" name="Google Shape;2806;p33"/>
          <p:cNvSpPr txBox="1"/>
          <p:nvPr/>
        </p:nvSpPr>
        <p:spPr>
          <a:xfrm>
            <a:off x="848826" y="3082225"/>
            <a:ext cx="2199600" cy="45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1C4588"/>
                </a:solidFill>
                <a:latin typeface="Lora"/>
                <a:ea typeface="Lora"/>
                <a:cs typeface="Lora"/>
                <a:sym typeface="Lora"/>
              </a:rPr>
              <a:t>Hormone Therapy</a:t>
            </a:r>
            <a:r>
              <a:rPr b="1" lang="en-GB" sz="1100">
                <a:solidFill>
                  <a:srgbClr val="1C4588"/>
                </a:solidFill>
                <a:latin typeface="Lora"/>
                <a:ea typeface="Lora"/>
                <a:cs typeface="Lora"/>
                <a:sym typeface="Lora"/>
              </a:rPr>
              <a:t>:</a:t>
            </a:r>
            <a:endParaRPr>
              <a:solidFill>
                <a:srgbClr val="1D2542"/>
              </a:solidFill>
              <a:latin typeface="Lora"/>
              <a:ea typeface="Lora"/>
              <a:cs typeface="Lora"/>
              <a:sym typeface="Lora"/>
            </a:endParaRPr>
          </a:p>
        </p:txBody>
      </p:sp>
      <p:sp>
        <p:nvSpPr>
          <p:cNvPr id="2807" name="Google Shape;2807;p33"/>
          <p:cNvSpPr/>
          <p:nvPr/>
        </p:nvSpPr>
        <p:spPr>
          <a:xfrm>
            <a:off x="385600" y="3048657"/>
            <a:ext cx="494750" cy="427323"/>
          </a:xfrm>
          <a:custGeom>
            <a:rect b="b" l="l" r="r" t="t"/>
            <a:pathLst>
              <a:path extrusionOk="0" h="33017" w="35819">
                <a:moveTo>
                  <a:pt x="25292" y="0"/>
                </a:moveTo>
                <a:cubicBezTo>
                  <a:pt x="23536" y="0"/>
                  <a:pt x="21852" y="689"/>
                  <a:pt x="20801" y="2287"/>
                </a:cubicBezTo>
                <a:lnTo>
                  <a:pt x="20874" y="2424"/>
                </a:lnTo>
                <a:cubicBezTo>
                  <a:pt x="20021" y="1374"/>
                  <a:pt x="18570" y="842"/>
                  <a:pt x="17137" y="842"/>
                </a:cubicBezTo>
                <a:cubicBezTo>
                  <a:pt x="15035" y="842"/>
                  <a:pt x="12972" y="1985"/>
                  <a:pt x="12885" y="4316"/>
                </a:cubicBezTo>
                <a:cubicBezTo>
                  <a:pt x="11534" y="3564"/>
                  <a:pt x="10172" y="3227"/>
                  <a:pt x="8901" y="3227"/>
                </a:cubicBezTo>
                <a:cubicBezTo>
                  <a:pt x="3775" y="3227"/>
                  <a:pt x="116" y="8697"/>
                  <a:pt x="4546" y="14473"/>
                </a:cubicBezTo>
                <a:cubicBezTo>
                  <a:pt x="698" y="18330"/>
                  <a:pt x="0" y="25549"/>
                  <a:pt x="6373" y="27229"/>
                </a:cubicBezTo>
                <a:cubicBezTo>
                  <a:pt x="6675" y="27313"/>
                  <a:pt x="7005" y="27348"/>
                  <a:pt x="7349" y="27348"/>
                </a:cubicBezTo>
                <a:cubicBezTo>
                  <a:pt x="8440" y="27348"/>
                  <a:pt x="9672" y="26990"/>
                  <a:pt x="10580" y="26669"/>
                </a:cubicBezTo>
                <a:cubicBezTo>
                  <a:pt x="11693" y="30240"/>
                  <a:pt x="15756" y="33017"/>
                  <a:pt x="19594" y="33017"/>
                </a:cubicBezTo>
                <a:cubicBezTo>
                  <a:pt x="21551" y="33017"/>
                  <a:pt x="23449" y="32295"/>
                  <a:pt x="24869" y="30590"/>
                </a:cubicBezTo>
                <a:cubicBezTo>
                  <a:pt x="25640" y="29681"/>
                  <a:pt x="26063" y="28487"/>
                  <a:pt x="26136" y="27303"/>
                </a:cubicBezTo>
                <a:lnTo>
                  <a:pt x="26063" y="27156"/>
                </a:lnTo>
                <a:lnTo>
                  <a:pt x="26063" y="27156"/>
                </a:lnTo>
                <a:cubicBezTo>
                  <a:pt x="26856" y="27469"/>
                  <a:pt x="27620" y="27612"/>
                  <a:pt x="28336" y="27612"/>
                </a:cubicBezTo>
                <a:cubicBezTo>
                  <a:pt x="32416" y="27612"/>
                  <a:pt x="34925" y="22988"/>
                  <a:pt x="32363" y="19175"/>
                </a:cubicBezTo>
                <a:cubicBezTo>
                  <a:pt x="31803" y="18257"/>
                  <a:pt x="31242" y="17697"/>
                  <a:pt x="30398" y="17072"/>
                </a:cubicBezTo>
                <a:lnTo>
                  <a:pt x="30398" y="17072"/>
                </a:lnTo>
                <a:cubicBezTo>
                  <a:pt x="30602" y="17152"/>
                  <a:pt x="30888" y="17191"/>
                  <a:pt x="31206" y="17191"/>
                </a:cubicBezTo>
                <a:cubicBezTo>
                  <a:pt x="31988" y="17191"/>
                  <a:pt x="32963" y="16956"/>
                  <a:pt x="33401" y="16512"/>
                </a:cubicBezTo>
                <a:cubicBezTo>
                  <a:pt x="35818" y="14035"/>
                  <a:pt x="34200" y="10336"/>
                  <a:pt x="30900" y="10336"/>
                </a:cubicBezTo>
                <a:cubicBezTo>
                  <a:pt x="30627" y="10336"/>
                  <a:pt x="30343" y="10361"/>
                  <a:pt x="30049" y="10414"/>
                </a:cubicBezTo>
                <a:cubicBezTo>
                  <a:pt x="30967" y="9294"/>
                  <a:pt x="32225" y="7613"/>
                  <a:pt x="32225" y="6144"/>
                </a:cubicBezTo>
                <a:cubicBezTo>
                  <a:pt x="32364" y="2583"/>
                  <a:pt x="28693" y="0"/>
                  <a:pt x="2529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8" name="Google Shape;2808;p33"/>
          <p:cNvSpPr txBox="1"/>
          <p:nvPr/>
        </p:nvSpPr>
        <p:spPr>
          <a:xfrm>
            <a:off x="444603" y="3018139"/>
            <a:ext cx="376800" cy="26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000">
                <a:solidFill>
                  <a:srgbClr val="E29578"/>
                </a:solidFill>
                <a:latin typeface="Life Savers"/>
                <a:ea typeface="Life Savers"/>
                <a:cs typeface="Life Savers"/>
                <a:sym typeface="Life Savers"/>
              </a:rPr>
              <a:t>1</a:t>
            </a:r>
            <a:endParaRPr b="1" sz="2000">
              <a:solidFill>
                <a:srgbClr val="E29578"/>
              </a:solidFill>
              <a:latin typeface="Life Savers"/>
              <a:ea typeface="Life Savers"/>
              <a:cs typeface="Life Savers"/>
              <a:sym typeface="Life Savers"/>
            </a:endParaRPr>
          </a:p>
        </p:txBody>
      </p:sp>
      <p:cxnSp>
        <p:nvCxnSpPr>
          <p:cNvPr id="2809" name="Google Shape;2809;p33"/>
          <p:cNvCxnSpPr/>
          <p:nvPr/>
        </p:nvCxnSpPr>
        <p:spPr>
          <a:xfrm>
            <a:off x="1073843" y="3436225"/>
            <a:ext cx="1810200" cy="0"/>
          </a:xfrm>
          <a:prstGeom prst="straightConnector1">
            <a:avLst/>
          </a:prstGeom>
          <a:noFill/>
          <a:ln cap="flat" cmpd="sng" w="19050">
            <a:solidFill>
              <a:srgbClr val="7ECCC6"/>
            </a:solidFill>
            <a:prstDash val="dash"/>
            <a:round/>
            <a:headEnd len="med" w="med" type="none"/>
            <a:tailEnd len="med" w="med" type="none"/>
          </a:ln>
        </p:spPr>
      </p:cxnSp>
      <p:sp>
        <p:nvSpPr>
          <p:cNvPr id="2810" name="Google Shape;2810;p33"/>
          <p:cNvSpPr txBox="1"/>
          <p:nvPr/>
        </p:nvSpPr>
        <p:spPr>
          <a:xfrm>
            <a:off x="376875" y="3591725"/>
            <a:ext cx="6669000" cy="1416000"/>
          </a:xfrm>
          <a:prstGeom prst="rect">
            <a:avLst/>
          </a:prstGeom>
          <a:noFill/>
          <a:ln>
            <a:noFill/>
          </a:ln>
        </p:spPr>
        <p:txBody>
          <a:bodyPr anchorCtr="0" anchor="t" bIns="91425" lIns="91425" spcFirstLastPara="1" rIns="91425" wrap="square" tIns="91425">
            <a:spAutoFit/>
          </a:bodyPr>
          <a:lstStyle/>
          <a:p>
            <a:pPr indent="-292100" lvl="0" marL="457200" rtl="0" algn="l">
              <a:spcBef>
                <a:spcPts val="0"/>
              </a:spcBef>
              <a:spcAft>
                <a:spcPts val="0"/>
              </a:spcAft>
              <a:buClr>
                <a:srgbClr val="1C4588"/>
              </a:buClr>
              <a:buSzPts val="1000"/>
              <a:buFont typeface="Mada"/>
              <a:buChar char="●"/>
            </a:pPr>
            <a:r>
              <a:rPr b="1" lang="en-GB" sz="1000">
                <a:solidFill>
                  <a:srgbClr val="1C4588"/>
                </a:solidFill>
                <a:latin typeface="Mada"/>
                <a:ea typeface="Mada"/>
                <a:cs typeface="Mada"/>
                <a:sym typeface="Mada"/>
              </a:rPr>
              <a:t>Tamoxifen</a:t>
            </a:r>
            <a:r>
              <a:rPr lang="en-GB" sz="1000">
                <a:solidFill>
                  <a:srgbClr val="1C4588"/>
                </a:solidFill>
                <a:latin typeface="Mada"/>
                <a:ea typeface="Mada"/>
                <a:cs typeface="Mada"/>
                <a:sym typeface="Mada"/>
              </a:rPr>
              <a:t>: </a:t>
            </a:r>
            <a:endParaRPr sz="1000">
              <a:solidFill>
                <a:srgbClr val="1C4588"/>
              </a:solidFill>
              <a:latin typeface="Mada"/>
              <a:ea typeface="Mada"/>
              <a:cs typeface="Mada"/>
              <a:sym typeface="Mada"/>
            </a:endParaRPr>
          </a:p>
          <a:p>
            <a:pPr indent="-292100" lvl="1" marL="9144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reduces the rate of recurrence, reduces the risk of tumors in the contralateral breast, preventative agent.</a:t>
            </a:r>
            <a:endParaRPr sz="1000">
              <a:solidFill>
                <a:srgbClr val="1C4588"/>
              </a:solidFill>
              <a:latin typeface="Mada"/>
              <a:ea typeface="Mada"/>
              <a:cs typeface="Mada"/>
              <a:sym typeface="Mada"/>
            </a:endParaRPr>
          </a:p>
          <a:p>
            <a:pPr indent="-292100" lvl="1" marL="9144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It’s effective in pre</a:t>
            </a:r>
            <a:r>
              <a:rPr lang="en-GB" sz="1000">
                <a:solidFill>
                  <a:srgbClr val="1C4588"/>
                </a:solidFill>
                <a:latin typeface="Mada"/>
                <a:ea typeface="Mada"/>
                <a:cs typeface="Mada"/>
                <a:sym typeface="Mada"/>
              </a:rPr>
              <a:t>menopausal</a:t>
            </a:r>
            <a:r>
              <a:rPr lang="en-GB" sz="1000">
                <a:solidFill>
                  <a:srgbClr val="1C4588"/>
                </a:solidFill>
                <a:latin typeface="Mada"/>
                <a:ea typeface="Mada"/>
                <a:cs typeface="Mada"/>
                <a:sym typeface="Mada"/>
              </a:rPr>
              <a:t> and postmenopausal women.</a:t>
            </a:r>
            <a:endParaRPr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b="1" lang="en-GB" sz="1000">
                <a:solidFill>
                  <a:srgbClr val="1C4588"/>
                </a:solidFill>
                <a:latin typeface="Mada"/>
                <a:ea typeface="Mada"/>
                <a:cs typeface="Mada"/>
                <a:sym typeface="Mada"/>
              </a:rPr>
              <a:t>Luteinizing hormone releasing hormone (LHRH) agonists (Goserelin)</a:t>
            </a:r>
            <a:r>
              <a:rPr lang="en-GB" sz="1000">
                <a:solidFill>
                  <a:srgbClr val="1C4588"/>
                </a:solidFill>
                <a:latin typeface="Mada"/>
                <a:ea typeface="Mada"/>
                <a:cs typeface="Mada"/>
                <a:sym typeface="Mada"/>
              </a:rPr>
              <a:t>: </a:t>
            </a:r>
            <a:endParaRPr sz="1000">
              <a:solidFill>
                <a:srgbClr val="1C4588"/>
              </a:solidFill>
              <a:latin typeface="Mada"/>
              <a:ea typeface="Mada"/>
              <a:cs typeface="Mada"/>
              <a:sym typeface="Mada"/>
            </a:endParaRPr>
          </a:p>
          <a:p>
            <a:pPr indent="-292100" lvl="1" marL="9144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induces a reversible ovarian suppression. </a:t>
            </a:r>
            <a:endParaRPr sz="1000">
              <a:solidFill>
                <a:srgbClr val="1C4588"/>
              </a:solidFill>
              <a:latin typeface="Mada"/>
              <a:ea typeface="Mada"/>
              <a:cs typeface="Mada"/>
              <a:sym typeface="Mada"/>
            </a:endParaRPr>
          </a:p>
          <a:p>
            <a:pPr indent="-292100" lvl="1" marL="9144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Only of benefit in premenopausal women with receptor-positive cancer.</a:t>
            </a:r>
            <a:endParaRPr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b="1" lang="en-GB" sz="1000">
                <a:solidFill>
                  <a:srgbClr val="1C4588"/>
                </a:solidFill>
                <a:latin typeface="Mada"/>
                <a:ea typeface="Mada"/>
                <a:cs typeface="Mada"/>
                <a:sym typeface="Mada"/>
              </a:rPr>
              <a:t>Aromatase inhibitors (Letrozole, Anastrozole).</a:t>
            </a:r>
            <a:endParaRPr b="1" sz="1000">
              <a:solidFill>
                <a:srgbClr val="1C4588"/>
              </a:solidFill>
              <a:latin typeface="Mada"/>
              <a:ea typeface="Mada"/>
              <a:cs typeface="Mada"/>
              <a:sym typeface="Mada"/>
            </a:endParaRPr>
          </a:p>
          <a:p>
            <a:pPr indent="-292100" lvl="1" marL="9144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For postmenopausal women.</a:t>
            </a:r>
            <a:endParaRPr sz="1000">
              <a:solidFill>
                <a:srgbClr val="1C4588"/>
              </a:solidFill>
              <a:latin typeface="Mada"/>
              <a:ea typeface="Mada"/>
              <a:cs typeface="Mada"/>
              <a:sym typeface="Mada"/>
            </a:endParaRPr>
          </a:p>
        </p:txBody>
      </p:sp>
      <p:sp>
        <p:nvSpPr>
          <p:cNvPr id="2811" name="Google Shape;2811;p33"/>
          <p:cNvSpPr txBox="1"/>
          <p:nvPr/>
        </p:nvSpPr>
        <p:spPr>
          <a:xfrm>
            <a:off x="848826" y="5215825"/>
            <a:ext cx="2199600" cy="45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1C4588"/>
                </a:solidFill>
                <a:latin typeface="Lora"/>
                <a:ea typeface="Lora"/>
                <a:cs typeface="Lora"/>
                <a:sym typeface="Lora"/>
              </a:rPr>
              <a:t>Chemot</a:t>
            </a:r>
            <a:r>
              <a:rPr b="1" lang="en-GB" sz="1100">
                <a:solidFill>
                  <a:srgbClr val="1C4588"/>
                </a:solidFill>
                <a:latin typeface="Lora"/>
                <a:ea typeface="Lora"/>
                <a:cs typeface="Lora"/>
                <a:sym typeface="Lora"/>
              </a:rPr>
              <a:t>herapy:</a:t>
            </a:r>
            <a:endParaRPr>
              <a:solidFill>
                <a:srgbClr val="1D2542"/>
              </a:solidFill>
              <a:latin typeface="Lora"/>
              <a:ea typeface="Lora"/>
              <a:cs typeface="Lora"/>
              <a:sym typeface="Lora"/>
            </a:endParaRPr>
          </a:p>
        </p:txBody>
      </p:sp>
      <p:sp>
        <p:nvSpPr>
          <p:cNvPr id="2812" name="Google Shape;2812;p33"/>
          <p:cNvSpPr/>
          <p:nvPr/>
        </p:nvSpPr>
        <p:spPr>
          <a:xfrm>
            <a:off x="385600" y="5182257"/>
            <a:ext cx="494750" cy="427323"/>
          </a:xfrm>
          <a:custGeom>
            <a:rect b="b" l="l" r="r" t="t"/>
            <a:pathLst>
              <a:path extrusionOk="0" h="33017" w="35819">
                <a:moveTo>
                  <a:pt x="25292" y="0"/>
                </a:moveTo>
                <a:cubicBezTo>
                  <a:pt x="23536" y="0"/>
                  <a:pt x="21852" y="689"/>
                  <a:pt x="20801" y="2287"/>
                </a:cubicBezTo>
                <a:lnTo>
                  <a:pt x="20874" y="2424"/>
                </a:lnTo>
                <a:cubicBezTo>
                  <a:pt x="20021" y="1374"/>
                  <a:pt x="18570" y="842"/>
                  <a:pt x="17137" y="842"/>
                </a:cubicBezTo>
                <a:cubicBezTo>
                  <a:pt x="15035" y="842"/>
                  <a:pt x="12972" y="1985"/>
                  <a:pt x="12885" y="4316"/>
                </a:cubicBezTo>
                <a:cubicBezTo>
                  <a:pt x="11534" y="3564"/>
                  <a:pt x="10172" y="3227"/>
                  <a:pt x="8901" y="3227"/>
                </a:cubicBezTo>
                <a:cubicBezTo>
                  <a:pt x="3775" y="3227"/>
                  <a:pt x="116" y="8697"/>
                  <a:pt x="4546" y="14473"/>
                </a:cubicBezTo>
                <a:cubicBezTo>
                  <a:pt x="698" y="18330"/>
                  <a:pt x="0" y="25549"/>
                  <a:pt x="6373" y="27229"/>
                </a:cubicBezTo>
                <a:cubicBezTo>
                  <a:pt x="6675" y="27313"/>
                  <a:pt x="7005" y="27348"/>
                  <a:pt x="7349" y="27348"/>
                </a:cubicBezTo>
                <a:cubicBezTo>
                  <a:pt x="8440" y="27348"/>
                  <a:pt x="9672" y="26990"/>
                  <a:pt x="10580" y="26669"/>
                </a:cubicBezTo>
                <a:cubicBezTo>
                  <a:pt x="11693" y="30240"/>
                  <a:pt x="15756" y="33017"/>
                  <a:pt x="19594" y="33017"/>
                </a:cubicBezTo>
                <a:cubicBezTo>
                  <a:pt x="21551" y="33017"/>
                  <a:pt x="23449" y="32295"/>
                  <a:pt x="24869" y="30590"/>
                </a:cubicBezTo>
                <a:cubicBezTo>
                  <a:pt x="25640" y="29681"/>
                  <a:pt x="26063" y="28487"/>
                  <a:pt x="26136" y="27303"/>
                </a:cubicBezTo>
                <a:lnTo>
                  <a:pt x="26063" y="27156"/>
                </a:lnTo>
                <a:lnTo>
                  <a:pt x="26063" y="27156"/>
                </a:lnTo>
                <a:cubicBezTo>
                  <a:pt x="26856" y="27469"/>
                  <a:pt x="27620" y="27612"/>
                  <a:pt x="28336" y="27612"/>
                </a:cubicBezTo>
                <a:cubicBezTo>
                  <a:pt x="32416" y="27612"/>
                  <a:pt x="34925" y="22988"/>
                  <a:pt x="32363" y="19175"/>
                </a:cubicBezTo>
                <a:cubicBezTo>
                  <a:pt x="31803" y="18257"/>
                  <a:pt x="31242" y="17697"/>
                  <a:pt x="30398" y="17072"/>
                </a:cubicBezTo>
                <a:lnTo>
                  <a:pt x="30398" y="17072"/>
                </a:lnTo>
                <a:cubicBezTo>
                  <a:pt x="30602" y="17152"/>
                  <a:pt x="30888" y="17191"/>
                  <a:pt x="31206" y="17191"/>
                </a:cubicBezTo>
                <a:cubicBezTo>
                  <a:pt x="31988" y="17191"/>
                  <a:pt x="32963" y="16956"/>
                  <a:pt x="33401" y="16512"/>
                </a:cubicBezTo>
                <a:cubicBezTo>
                  <a:pt x="35818" y="14035"/>
                  <a:pt x="34200" y="10336"/>
                  <a:pt x="30900" y="10336"/>
                </a:cubicBezTo>
                <a:cubicBezTo>
                  <a:pt x="30627" y="10336"/>
                  <a:pt x="30343" y="10361"/>
                  <a:pt x="30049" y="10414"/>
                </a:cubicBezTo>
                <a:cubicBezTo>
                  <a:pt x="30967" y="9294"/>
                  <a:pt x="32225" y="7613"/>
                  <a:pt x="32225" y="6144"/>
                </a:cubicBezTo>
                <a:cubicBezTo>
                  <a:pt x="32364" y="2583"/>
                  <a:pt x="28693" y="0"/>
                  <a:pt x="2529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3" name="Google Shape;2813;p33"/>
          <p:cNvSpPr txBox="1"/>
          <p:nvPr/>
        </p:nvSpPr>
        <p:spPr>
          <a:xfrm>
            <a:off x="444603" y="5151739"/>
            <a:ext cx="376800" cy="26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000">
                <a:solidFill>
                  <a:srgbClr val="E29578"/>
                </a:solidFill>
                <a:latin typeface="Life Savers"/>
                <a:ea typeface="Life Savers"/>
                <a:cs typeface="Life Savers"/>
                <a:sym typeface="Life Savers"/>
              </a:rPr>
              <a:t>2</a:t>
            </a:r>
            <a:endParaRPr b="1" sz="2000">
              <a:solidFill>
                <a:srgbClr val="E29578"/>
              </a:solidFill>
              <a:latin typeface="Life Savers"/>
              <a:ea typeface="Life Savers"/>
              <a:cs typeface="Life Savers"/>
              <a:sym typeface="Life Savers"/>
            </a:endParaRPr>
          </a:p>
        </p:txBody>
      </p:sp>
      <p:cxnSp>
        <p:nvCxnSpPr>
          <p:cNvPr id="2814" name="Google Shape;2814;p33"/>
          <p:cNvCxnSpPr/>
          <p:nvPr/>
        </p:nvCxnSpPr>
        <p:spPr>
          <a:xfrm>
            <a:off x="1073843" y="5569825"/>
            <a:ext cx="1810200" cy="0"/>
          </a:xfrm>
          <a:prstGeom prst="straightConnector1">
            <a:avLst/>
          </a:prstGeom>
          <a:noFill/>
          <a:ln cap="flat" cmpd="sng" w="19050">
            <a:solidFill>
              <a:srgbClr val="7ECCC6"/>
            </a:solidFill>
            <a:prstDash val="dash"/>
            <a:round/>
            <a:headEnd len="med" w="med" type="none"/>
            <a:tailEnd len="med" w="med" type="none"/>
          </a:ln>
        </p:spPr>
      </p:cxnSp>
      <p:sp>
        <p:nvSpPr>
          <p:cNvPr id="2815" name="Google Shape;2815;p33"/>
          <p:cNvSpPr txBox="1"/>
          <p:nvPr/>
        </p:nvSpPr>
        <p:spPr>
          <a:xfrm>
            <a:off x="376875" y="5679300"/>
            <a:ext cx="6586200" cy="954300"/>
          </a:xfrm>
          <a:prstGeom prst="rect">
            <a:avLst/>
          </a:prstGeom>
          <a:noFill/>
          <a:ln>
            <a:noFill/>
          </a:ln>
        </p:spPr>
        <p:txBody>
          <a:bodyPr anchorCtr="0" anchor="t" bIns="91425" lIns="91425" spcFirstLastPara="1" rIns="91425" wrap="square" tIns="91425">
            <a:spAutoFit/>
          </a:bodyPr>
          <a:lstStyle/>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Combination of chemotherapeutic drugs is more effective than a single drug.</a:t>
            </a:r>
            <a:endParaRPr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Chemotherapy regimen include:</a:t>
            </a:r>
            <a:endParaRPr sz="1000">
              <a:solidFill>
                <a:srgbClr val="1C4588"/>
              </a:solidFill>
              <a:latin typeface="Mada"/>
              <a:ea typeface="Mada"/>
              <a:cs typeface="Mada"/>
              <a:sym typeface="Mada"/>
            </a:endParaRPr>
          </a:p>
          <a:p>
            <a:pPr indent="-292100" lvl="1" marL="9144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First generation chemotherapy (cyclophosphamide, methotrexate, 5-Fluorouracil-CMF).</a:t>
            </a:r>
            <a:endParaRPr sz="1000">
              <a:solidFill>
                <a:srgbClr val="1C4588"/>
              </a:solidFill>
              <a:latin typeface="Mada"/>
              <a:ea typeface="Mada"/>
              <a:cs typeface="Mada"/>
              <a:sym typeface="Mada"/>
            </a:endParaRPr>
          </a:p>
          <a:p>
            <a:pPr indent="-292100" lvl="1" marL="9144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Modern regimens (anthracycline, doxorubicin or epirubicin)</a:t>
            </a:r>
            <a:endParaRPr sz="1000">
              <a:solidFill>
                <a:srgbClr val="1C4588"/>
              </a:solidFill>
              <a:latin typeface="Mada"/>
              <a:ea typeface="Mada"/>
              <a:cs typeface="Mada"/>
              <a:sym typeface="Mada"/>
            </a:endParaRPr>
          </a:p>
          <a:p>
            <a:pPr indent="-292100" lvl="1" marL="9144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Newer agents (taxanes)</a:t>
            </a:r>
            <a:endParaRPr sz="1000">
              <a:solidFill>
                <a:srgbClr val="1C4588"/>
              </a:solidFill>
              <a:latin typeface="Mada"/>
              <a:ea typeface="Mada"/>
              <a:cs typeface="Mada"/>
              <a:sym typeface="Mada"/>
            </a:endParaRPr>
          </a:p>
        </p:txBody>
      </p:sp>
      <p:sp>
        <p:nvSpPr>
          <p:cNvPr id="2816" name="Google Shape;2816;p33"/>
          <p:cNvSpPr txBox="1"/>
          <p:nvPr/>
        </p:nvSpPr>
        <p:spPr>
          <a:xfrm>
            <a:off x="848826" y="6892225"/>
            <a:ext cx="2199600" cy="45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1C4588"/>
                </a:solidFill>
                <a:latin typeface="Lora"/>
                <a:ea typeface="Lora"/>
                <a:cs typeface="Lora"/>
                <a:sym typeface="Lora"/>
              </a:rPr>
              <a:t>Anti-HER2 Therapy</a:t>
            </a:r>
            <a:r>
              <a:rPr b="1" lang="en-GB" sz="1100">
                <a:solidFill>
                  <a:srgbClr val="1C4588"/>
                </a:solidFill>
                <a:latin typeface="Lora"/>
                <a:ea typeface="Lora"/>
                <a:cs typeface="Lora"/>
                <a:sym typeface="Lora"/>
              </a:rPr>
              <a:t>:</a:t>
            </a:r>
            <a:endParaRPr>
              <a:solidFill>
                <a:srgbClr val="1D2542"/>
              </a:solidFill>
              <a:latin typeface="Lora"/>
              <a:ea typeface="Lora"/>
              <a:cs typeface="Lora"/>
              <a:sym typeface="Lora"/>
            </a:endParaRPr>
          </a:p>
        </p:txBody>
      </p:sp>
      <p:sp>
        <p:nvSpPr>
          <p:cNvPr id="2817" name="Google Shape;2817;p33"/>
          <p:cNvSpPr/>
          <p:nvPr/>
        </p:nvSpPr>
        <p:spPr>
          <a:xfrm>
            <a:off x="385600" y="6858657"/>
            <a:ext cx="494750" cy="427323"/>
          </a:xfrm>
          <a:custGeom>
            <a:rect b="b" l="l" r="r" t="t"/>
            <a:pathLst>
              <a:path extrusionOk="0" h="33017" w="35819">
                <a:moveTo>
                  <a:pt x="25292" y="0"/>
                </a:moveTo>
                <a:cubicBezTo>
                  <a:pt x="23536" y="0"/>
                  <a:pt x="21852" y="689"/>
                  <a:pt x="20801" y="2287"/>
                </a:cubicBezTo>
                <a:lnTo>
                  <a:pt x="20874" y="2424"/>
                </a:lnTo>
                <a:cubicBezTo>
                  <a:pt x="20021" y="1374"/>
                  <a:pt x="18570" y="842"/>
                  <a:pt x="17137" y="842"/>
                </a:cubicBezTo>
                <a:cubicBezTo>
                  <a:pt x="15035" y="842"/>
                  <a:pt x="12972" y="1985"/>
                  <a:pt x="12885" y="4316"/>
                </a:cubicBezTo>
                <a:cubicBezTo>
                  <a:pt x="11534" y="3564"/>
                  <a:pt x="10172" y="3227"/>
                  <a:pt x="8901" y="3227"/>
                </a:cubicBezTo>
                <a:cubicBezTo>
                  <a:pt x="3775" y="3227"/>
                  <a:pt x="116" y="8697"/>
                  <a:pt x="4546" y="14473"/>
                </a:cubicBezTo>
                <a:cubicBezTo>
                  <a:pt x="698" y="18330"/>
                  <a:pt x="0" y="25549"/>
                  <a:pt x="6373" y="27229"/>
                </a:cubicBezTo>
                <a:cubicBezTo>
                  <a:pt x="6675" y="27313"/>
                  <a:pt x="7005" y="27348"/>
                  <a:pt x="7349" y="27348"/>
                </a:cubicBezTo>
                <a:cubicBezTo>
                  <a:pt x="8440" y="27348"/>
                  <a:pt x="9672" y="26990"/>
                  <a:pt x="10580" y="26669"/>
                </a:cubicBezTo>
                <a:cubicBezTo>
                  <a:pt x="11693" y="30240"/>
                  <a:pt x="15756" y="33017"/>
                  <a:pt x="19594" y="33017"/>
                </a:cubicBezTo>
                <a:cubicBezTo>
                  <a:pt x="21551" y="33017"/>
                  <a:pt x="23449" y="32295"/>
                  <a:pt x="24869" y="30590"/>
                </a:cubicBezTo>
                <a:cubicBezTo>
                  <a:pt x="25640" y="29681"/>
                  <a:pt x="26063" y="28487"/>
                  <a:pt x="26136" y="27303"/>
                </a:cubicBezTo>
                <a:lnTo>
                  <a:pt x="26063" y="27156"/>
                </a:lnTo>
                <a:lnTo>
                  <a:pt x="26063" y="27156"/>
                </a:lnTo>
                <a:cubicBezTo>
                  <a:pt x="26856" y="27469"/>
                  <a:pt x="27620" y="27612"/>
                  <a:pt x="28336" y="27612"/>
                </a:cubicBezTo>
                <a:cubicBezTo>
                  <a:pt x="32416" y="27612"/>
                  <a:pt x="34925" y="22988"/>
                  <a:pt x="32363" y="19175"/>
                </a:cubicBezTo>
                <a:cubicBezTo>
                  <a:pt x="31803" y="18257"/>
                  <a:pt x="31242" y="17697"/>
                  <a:pt x="30398" y="17072"/>
                </a:cubicBezTo>
                <a:lnTo>
                  <a:pt x="30398" y="17072"/>
                </a:lnTo>
                <a:cubicBezTo>
                  <a:pt x="30602" y="17152"/>
                  <a:pt x="30888" y="17191"/>
                  <a:pt x="31206" y="17191"/>
                </a:cubicBezTo>
                <a:cubicBezTo>
                  <a:pt x="31988" y="17191"/>
                  <a:pt x="32963" y="16956"/>
                  <a:pt x="33401" y="16512"/>
                </a:cubicBezTo>
                <a:cubicBezTo>
                  <a:pt x="35818" y="14035"/>
                  <a:pt x="34200" y="10336"/>
                  <a:pt x="30900" y="10336"/>
                </a:cubicBezTo>
                <a:cubicBezTo>
                  <a:pt x="30627" y="10336"/>
                  <a:pt x="30343" y="10361"/>
                  <a:pt x="30049" y="10414"/>
                </a:cubicBezTo>
                <a:cubicBezTo>
                  <a:pt x="30967" y="9294"/>
                  <a:pt x="32225" y="7613"/>
                  <a:pt x="32225" y="6144"/>
                </a:cubicBezTo>
                <a:cubicBezTo>
                  <a:pt x="32364" y="2583"/>
                  <a:pt x="28693" y="0"/>
                  <a:pt x="2529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8" name="Google Shape;2818;p33"/>
          <p:cNvSpPr txBox="1"/>
          <p:nvPr/>
        </p:nvSpPr>
        <p:spPr>
          <a:xfrm>
            <a:off x="444603" y="6828139"/>
            <a:ext cx="376800" cy="26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000">
                <a:solidFill>
                  <a:srgbClr val="E29578"/>
                </a:solidFill>
                <a:latin typeface="Life Savers"/>
                <a:ea typeface="Life Savers"/>
                <a:cs typeface="Life Savers"/>
                <a:sym typeface="Life Savers"/>
              </a:rPr>
              <a:t>3</a:t>
            </a:r>
            <a:endParaRPr b="1" sz="2000">
              <a:solidFill>
                <a:srgbClr val="E29578"/>
              </a:solidFill>
              <a:latin typeface="Life Savers"/>
              <a:ea typeface="Life Savers"/>
              <a:cs typeface="Life Savers"/>
              <a:sym typeface="Life Savers"/>
            </a:endParaRPr>
          </a:p>
        </p:txBody>
      </p:sp>
      <p:cxnSp>
        <p:nvCxnSpPr>
          <p:cNvPr id="2819" name="Google Shape;2819;p33"/>
          <p:cNvCxnSpPr/>
          <p:nvPr/>
        </p:nvCxnSpPr>
        <p:spPr>
          <a:xfrm>
            <a:off x="1073843" y="7246225"/>
            <a:ext cx="1810200" cy="0"/>
          </a:xfrm>
          <a:prstGeom prst="straightConnector1">
            <a:avLst/>
          </a:prstGeom>
          <a:noFill/>
          <a:ln cap="flat" cmpd="sng" w="19050">
            <a:solidFill>
              <a:srgbClr val="7ECCC6"/>
            </a:solidFill>
            <a:prstDash val="dash"/>
            <a:round/>
            <a:headEnd len="med" w="med" type="none"/>
            <a:tailEnd len="med" w="med" type="none"/>
          </a:ln>
        </p:spPr>
      </p:cxnSp>
      <p:sp>
        <p:nvSpPr>
          <p:cNvPr id="2820" name="Google Shape;2820;p33"/>
          <p:cNvSpPr txBox="1"/>
          <p:nvPr/>
        </p:nvSpPr>
        <p:spPr>
          <a:xfrm>
            <a:off x="376875" y="7355700"/>
            <a:ext cx="6586200" cy="338700"/>
          </a:xfrm>
          <a:prstGeom prst="rect">
            <a:avLst/>
          </a:prstGeom>
          <a:noFill/>
          <a:ln>
            <a:noFill/>
          </a:ln>
        </p:spPr>
        <p:txBody>
          <a:bodyPr anchorCtr="0" anchor="t" bIns="91425" lIns="91425" spcFirstLastPara="1" rIns="91425" wrap="square" tIns="91425">
            <a:spAutoFit/>
          </a:bodyPr>
          <a:lstStyle/>
          <a:p>
            <a:pPr indent="-292100" lvl="0" marL="457200" rtl="0" algn="l">
              <a:spcBef>
                <a:spcPts val="0"/>
              </a:spcBef>
              <a:spcAft>
                <a:spcPts val="0"/>
              </a:spcAft>
              <a:buClr>
                <a:srgbClr val="1C4588"/>
              </a:buClr>
              <a:buSzPts val="1000"/>
              <a:buFont typeface="Mada"/>
              <a:buChar char="●"/>
            </a:pPr>
            <a:r>
              <a:rPr b="1" lang="en-GB" sz="1000">
                <a:solidFill>
                  <a:srgbClr val="1C4588"/>
                </a:solidFill>
                <a:latin typeface="Mada"/>
                <a:ea typeface="Mada"/>
                <a:cs typeface="Mada"/>
                <a:sym typeface="Mada"/>
              </a:rPr>
              <a:t>Monoclonal antibodies (trastuzumab - Herceptin).</a:t>
            </a:r>
            <a:endParaRPr b="1" sz="1000">
              <a:solidFill>
                <a:srgbClr val="1C4588"/>
              </a:solidFill>
              <a:latin typeface="Mada"/>
              <a:ea typeface="Mada"/>
              <a:cs typeface="Mada"/>
              <a:sym typeface="Mada"/>
            </a:endParaRPr>
          </a:p>
        </p:txBody>
      </p:sp>
      <p:sp>
        <p:nvSpPr>
          <p:cNvPr id="2821" name="Google Shape;2821;p33"/>
          <p:cNvSpPr/>
          <p:nvPr/>
        </p:nvSpPr>
        <p:spPr>
          <a:xfrm>
            <a:off x="426525" y="7923088"/>
            <a:ext cx="2943080" cy="653810"/>
          </a:xfrm>
          <a:custGeom>
            <a:rect b="b" l="l" r="r" t="t"/>
            <a:pathLst>
              <a:path extrusionOk="0" h="3380" w="18051">
                <a:moveTo>
                  <a:pt x="0" y="0"/>
                </a:moveTo>
                <a:lnTo>
                  <a:pt x="0" y="3379"/>
                </a:lnTo>
                <a:lnTo>
                  <a:pt x="16361" y="3379"/>
                </a:lnTo>
                <a:cubicBezTo>
                  <a:pt x="17287" y="3379"/>
                  <a:pt x="18050" y="2622"/>
                  <a:pt x="18050" y="1690"/>
                </a:cubicBezTo>
                <a:cubicBezTo>
                  <a:pt x="18050" y="764"/>
                  <a:pt x="17287" y="0"/>
                  <a:pt x="16361" y="0"/>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2" name="Google Shape;2822;p33"/>
          <p:cNvSpPr/>
          <p:nvPr/>
        </p:nvSpPr>
        <p:spPr>
          <a:xfrm>
            <a:off x="538000" y="7923100"/>
            <a:ext cx="727500" cy="653700"/>
          </a:xfrm>
          <a:prstGeom prst="homePlate">
            <a:avLst>
              <a:gd fmla="val 36488" name="adj"/>
            </a:avLst>
          </a:pr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3" name="Google Shape;2823;p33"/>
          <p:cNvSpPr/>
          <p:nvPr/>
        </p:nvSpPr>
        <p:spPr>
          <a:xfrm>
            <a:off x="426550" y="7919450"/>
            <a:ext cx="727500" cy="658800"/>
          </a:xfrm>
          <a:prstGeom prst="homePlate">
            <a:avLst>
              <a:gd fmla="val 36488" name="adj"/>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4" name="Google Shape;2824;p33"/>
          <p:cNvSpPr txBox="1"/>
          <p:nvPr/>
        </p:nvSpPr>
        <p:spPr>
          <a:xfrm>
            <a:off x="1335050" y="8064925"/>
            <a:ext cx="1992600" cy="3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200">
                <a:solidFill>
                  <a:srgbClr val="006D77"/>
                </a:solidFill>
                <a:latin typeface="Lora"/>
                <a:ea typeface="Lora"/>
                <a:cs typeface="Lora"/>
                <a:sym typeface="Lora"/>
              </a:rPr>
              <a:t>Neoadjuvant Therapy</a:t>
            </a:r>
            <a:endParaRPr b="1" sz="1200">
              <a:solidFill>
                <a:srgbClr val="006D77"/>
              </a:solidFill>
              <a:latin typeface="Lora"/>
              <a:ea typeface="Lora"/>
              <a:cs typeface="Lora"/>
              <a:sym typeface="Lora"/>
            </a:endParaRPr>
          </a:p>
        </p:txBody>
      </p:sp>
      <p:sp>
        <p:nvSpPr>
          <p:cNvPr id="2825" name="Google Shape;2825;p33"/>
          <p:cNvSpPr/>
          <p:nvPr/>
        </p:nvSpPr>
        <p:spPr>
          <a:xfrm>
            <a:off x="479937" y="7949649"/>
            <a:ext cx="467178" cy="598391"/>
          </a:xfrm>
          <a:custGeom>
            <a:rect b="b" l="l" r="r" t="t"/>
            <a:pathLst>
              <a:path extrusionOk="0" h="16410" w="12885">
                <a:moveTo>
                  <a:pt x="8565" y="360"/>
                </a:moveTo>
                <a:cubicBezTo>
                  <a:pt x="8467" y="360"/>
                  <a:pt x="8377" y="414"/>
                  <a:pt x="8343" y="513"/>
                </a:cubicBezTo>
                <a:cubicBezTo>
                  <a:pt x="8290" y="631"/>
                  <a:pt x="8343" y="769"/>
                  <a:pt x="8472" y="823"/>
                </a:cubicBezTo>
                <a:cubicBezTo>
                  <a:pt x="8792" y="951"/>
                  <a:pt x="9092" y="1133"/>
                  <a:pt x="9348" y="1336"/>
                </a:cubicBezTo>
                <a:lnTo>
                  <a:pt x="7082" y="4295"/>
                </a:lnTo>
                <a:cubicBezTo>
                  <a:pt x="7008" y="4402"/>
                  <a:pt x="7028" y="4551"/>
                  <a:pt x="7126" y="4638"/>
                </a:cubicBezTo>
                <a:cubicBezTo>
                  <a:pt x="7169" y="4669"/>
                  <a:pt x="7220" y="4690"/>
                  <a:pt x="7274" y="4690"/>
                </a:cubicBezTo>
                <a:cubicBezTo>
                  <a:pt x="7349" y="4690"/>
                  <a:pt x="7426" y="4649"/>
                  <a:pt x="7467" y="4595"/>
                </a:cubicBezTo>
                <a:lnTo>
                  <a:pt x="9700" y="1667"/>
                </a:lnTo>
                <a:cubicBezTo>
                  <a:pt x="9797" y="1764"/>
                  <a:pt x="9882" y="1859"/>
                  <a:pt x="9956" y="1967"/>
                </a:cubicBezTo>
                <a:cubicBezTo>
                  <a:pt x="10213" y="2341"/>
                  <a:pt x="10384" y="2756"/>
                  <a:pt x="10459" y="3205"/>
                </a:cubicBezTo>
                <a:cubicBezTo>
                  <a:pt x="10446" y="3205"/>
                  <a:pt x="10432" y="3205"/>
                  <a:pt x="10419" y="3205"/>
                </a:cubicBezTo>
                <a:cubicBezTo>
                  <a:pt x="9771" y="3205"/>
                  <a:pt x="8903" y="3447"/>
                  <a:pt x="8556" y="3761"/>
                </a:cubicBezTo>
                <a:cubicBezTo>
                  <a:pt x="8461" y="3846"/>
                  <a:pt x="8461" y="3997"/>
                  <a:pt x="8546" y="4102"/>
                </a:cubicBezTo>
                <a:cubicBezTo>
                  <a:pt x="8589" y="4153"/>
                  <a:pt x="8653" y="4177"/>
                  <a:pt x="8718" y="4177"/>
                </a:cubicBezTo>
                <a:cubicBezTo>
                  <a:pt x="8779" y="4177"/>
                  <a:pt x="8841" y="4155"/>
                  <a:pt x="8887" y="4113"/>
                </a:cubicBezTo>
                <a:cubicBezTo>
                  <a:pt x="9117" y="3904"/>
                  <a:pt x="9862" y="3684"/>
                  <a:pt x="10396" y="3684"/>
                </a:cubicBezTo>
                <a:cubicBezTo>
                  <a:pt x="10432" y="3684"/>
                  <a:pt x="10468" y="3685"/>
                  <a:pt x="10502" y="3687"/>
                </a:cubicBezTo>
                <a:lnTo>
                  <a:pt x="10502" y="3741"/>
                </a:lnTo>
                <a:cubicBezTo>
                  <a:pt x="10502" y="3815"/>
                  <a:pt x="10502" y="3900"/>
                  <a:pt x="10523" y="3985"/>
                </a:cubicBezTo>
                <a:cubicBezTo>
                  <a:pt x="10541" y="4099"/>
                  <a:pt x="10645" y="4181"/>
                  <a:pt x="10758" y="4181"/>
                </a:cubicBezTo>
                <a:cubicBezTo>
                  <a:pt x="10772" y="4181"/>
                  <a:pt x="10786" y="4179"/>
                  <a:pt x="10800" y="4177"/>
                </a:cubicBezTo>
                <a:cubicBezTo>
                  <a:pt x="10928" y="4146"/>
                  <a:pt x="11015" y="4018"/>
                  <a:pt x="10992" y="3890"/>
                </a:cubicBezTo>
                <a:cubicBezTo>
                  <a:pt x="10982" y="3836"/>
                  <a:pt x="10982" y="3782"/>
                  <a:pt x="10982" y="3741"/>
                </a:cubicBezTo>
                <a:cubicBezTo>
                  <a:pt x="10982" y="2715"/>
                  <a:pt x="10577" y="1805"/>
                  <a:pt x="9861" y="1133"/>
                </a:cubicBezTo>
                <a:cubicBezTo>
                  <a:pt x="9848" y="1123"/>
                  <a:pt x="9838" y="1123"/>
                  <a:pt x="9828" y="1113"/>
                </a:cubicBezTo>
                <a:cubicBezTo>
                  <a:pt x="9497" y="813"/>
                  <a:pt x="9102" y="567"/>
                  <a:pt x="8654" y="375"/>
                </a:cubicBezTo>
                <a:cubicBezTo>
                  <a:pt x="8624" y="365"/>
                  <a:pt x="8594" y="360"/>
                  <a:pt x="8565" y="360"/>
                </a:cubicBezTo>
                <a:close/>
                <a:moveTo>
                  <a:pt x="9268" y="5220"/>
                </a:moveTo>
                <a:cubicBezTo>
                  <a:pt x="9206" y="5220"/>
                  <a:pt x="9146" y="5245"/>
                  <a:pt x="9102" y="5290"/>
                </a:cubicBezTo>
                <a:cubicBezTo>
                  <a:pt x="9005" y="5384"/>
                  <a:pt x="9005" y="5536"/>
                  <a:pt x="9102" y="5631"/>
                </a:cubicBezTo>
                <a:cubicBezTo>
                  <a:pt x="9261" y="5792"/>
                  <a:pt x="9592" y="5813"/>
                  <a:pt x="9784" y="5813"/>
                </a:cubicBezTo>
                <a:cubicBezTo>
                  <a:pt x="9966" y="5813"/>
                  <a:pt x="10297" y="5792"/>
                  <a:pt x="10469" y="5631"/>
                </a:cubicBezTo>
                <a:cubicBezTo>
                  <a:pt x="10554" y="5536"/>
                  <a:pt x="10554" y="5384"/>
                  <a:pt x="10469" y="5290"/>
                </a:cubicBezTo>
                <a:cubicBezTo>
                  <a:pt x="10420" y="5245"/>
                  <a:pt x="10357" y="5220"/>
                  <a:pt x="10293" y="5220"/>
                </a:cubicBezTo>
                <a:cubicBezTo>
                  <a:pt x="10233" y="5220"/>
                  <a:pt x="10174" y="5242"/>
                  <a:pt x="10128" y="5290"/>
                </a:cubicBezTo>
                <a:cubicBezTo>
                  <a:pt x="10074" y="5322"/>
                  <a:pt x="9930" y="5338"/>
                  <a:pt x="9784" y="5338"/>
                </a:cubicBezTo>
                <a:cubicBezTo>
                  <a:pt x="9639" y="5338"/>
                  <a:pt x="9492" y="5322"/>
                  <a:pt x="9433" y="5290"/>
                </a:cubicBezTo>
                <a:cubicBezTo>
                  <a:pt x="9386" y="5242"/>
                  <a:pt x="9326" y="5220"/>
                  <a:pt x="9268" y="5220"/>
                </a:cubicBezTo>
                <a:close/>
                <a:moveTo>
                  <a:pt x="1949" y="8767"/>
                </a:moveTo>
                <a:cubicBezTo>
                  <a:pt x="2316" y="8767"/>
                  <a:pt x="2719" y="8958"/>
                  <a:pt x="3236" y="9328"/>
                </a:cubicBezTo>
                <a:cubicBezTo>
                  <a:pt x="2731" y="9951"/>
                  <a:pt x="2329" y="10250"/>
                  <a:pt x="1871" y="10250"/>
                </a:cubicBezTo>
                <a:cubicBezTo>
                  <a:pt x="1506" y="10250"/>
                  <a:pt x="1104" y="10059"/>
                  <a:pt x="588" y="9689"/>
                </a:cubicBezTo>
                <a:cubicBezTo>
                  <a:pt x="1087" y="9066"/>
                  <a:pt x="1490" y="8767"/>
                  <a:pt x="1949" y="8767"/>
                </a:cubicBezTo>
                <a:close/>
                <a:moveTo>
                  <a:pt x="11280" y="4454"/>
                </a:moveTo>
                <a:cubicBezTo>
                  <a:pt x="11205" y="4454"/>
                  <a:pt x="11130" y="4487"/>
                  <a:pt x="11079" y="4551"/>
                </a:cubicBezTo>
                <a:cubicBezTo>
                  <a:pt x="11002" y="4659"/>
                  <a:pt x="11036" y="4808"/>
                  <a:pt x="11143" y="4882"/>
                </a:cubicBezTo>
                <a:cubicBezTo>
                  <a:pt x="11366" y="5054"/>
                  <a:pt x="11569" y="5182"/>
                  <a:pt x="11751" y="5300"/>
                </a:cubicBezTo>
                <a:cubicBezTo>
                  <a:pt x="12115" y="5536"/>
                  <a:pt x="12402" y="5728"/>
                  <a:pt x="12402" y="5843"/>
                </a:cubicBezTo>
                <a:cubicBezTo>
                  <a:pt x="12402" y="6036"/>
                  <a:pt x="12317" y="6197"/>
                  <a:pt x="11997" y="6561"/>
                </a:cubicBezTo>
                <a:cubicBezTo>
                  <a:pt x="11943" y="6613"/>
                  <a:pt x="11923" y="6689"/>
                  <a:pt x="11933" y="6754"/>
                </a:cubicBezTo>
                <a:cubicBezTo>
                  <a:pt x="11976" y="7030"/>
                  <a:pt x="11997" y="7287"/>
                  <a:pt x="12017" y="7523"/>
                </a:cubicBezTo>
                <a:cubicBezTo>
                  <a:pt x="11904" y="7560"/>
                  <a:pt x="11772" y="7578"/>
                  <a:pt x="11632" y="7578"/>
                </a:cubicBezTo>
                <a:cubicBezTo>
                  <a:pt x="11419" y="7578"/>
                  <a:pt x="11188" y="7536"/>
                  <a:pt x="10982" y="7459"/>
                </a:cubicBezTo>
                <a:cubicBezTo>
                  <a:pt x="10954" y="7449"/>
                  <a:pt x="10926" y="7445"/>
                  <a:pt x="10899" y="7445"/>
                </a:cubicBezTo>
                <a:cubicBezTo>
                  <a:pt x="10799" y="7445"/>
                  <a:pt x="10706" y="7504"/>
                  <a:pt x="10671" y="7597"/>
                </a:cubicBezTo>
                <a:cubicBezTo>
                  <a:pt x="10618" y="7725"/>
                  <a:pt x="10682" y="7864"/>
                  <a:pt x="10810" y="7907"/>
                </a:cubicBezTo>
                <a:cubicBezTo>
                  <a:pt x="11071" y="8009"/>
                  <a:pt x="11354" y="8059"/>
                  <a:pt x="11621" y="8059"/>
                </a:cubicBezTo>
                <a:cubicBezTo>
                  <a:pt x="11771" y="8059"/>
                  <a:pt x="11916" y="8044"/>
                  <a:pt x="12051" y="8012"/>
                </a:cubicBezTo>
                <a:lnTo>
                  <a:pt x="12051" y="8012"/>
                </a:lnTo>
                <a:cubicBezTo>
                  <a:pt x="12105" y="9189"/>
                  <a:pt x="11964" y="9925"/>
                  <a:pt x="11751" y="10087"/>
                </a:cubicBezTo>
                <a:cubicBezTo>
                  <a:pt x="11248" y="10471"/>
                  <a:pt x="9615" y="10663"/>
                  <a:pt x="9028" y="10705"/>
                </a:cubicBezTo>
                <a:cubicBezTo>
                  <a:pt x="8900" y="10715"/>
                  <a:pt x="8802" y="10822"/>
                  <a:pt x="8802" y="10951"/>
                </a:cubicBezTo>
                <a:lnTo>
                  <a:pt x="8802" y="14112"/>
                </a:lnTo>
                <a:cubicBezTo>
                  <a:pt x="8802" y="14166"/>
                  <a:pt x="8836" y="14230"/>
                  <a:pt x="8877" y="14273"/>
                </a:cubicBezTo>
                <a:lnTo>
                  <a:pt x="9379" y="14807"/>
                </a:lnTo>
                <a:cubicBezTo>
                  <a:pt x="9433" y="14850"/>
                  <a:pt x="9497" y="14881"/>
                  <a:pt x="9561" y="14881"/>
                </a:cubicBezTo>
                <a:cubicBezTo>
                  <a:pt x="9615" y="14881"/>
                  <a:pt x="9679" y="14861"/>
                  <a:pt x="9720" y="14817"/>
                </a:cubicBezTo>
                <a:cubicBezTo>
                  <a:pt x="9818" y="14722"/>
                  <a:pt x="9818" y="14573"/>
                  <a:pt x="9733" y="14476"/>
                </a:cubicBezTo>
                <a:lnTo>
                  <a:pt x="9284" y="14017"/>
                </a:lnTo>
                <a:lnTo>
                  <a:pt x="9284" y="11163"/>
                </a:lnTo>
                <a:cubicBezTo>
                  <a:pt x="9892" y="11112"/>
                  <a:pt x="11441" y="10920"/>
                  <a:pt x="12051" y="10471"/>
                </a:cubicBezTo>
                <a:cubicBezTo>
                  <a:pt x="12733" y="9946"/>
                  <a:pt x="12553" y="7810"/>
                  <a:pt x="12425" y="6795"/>
                </a:cubicBezTo>
                <a:cubicBezTo>
                  <a:pt x="12702" y="6484"/>
                  <a:pt x="12884" y="6207"/>
                  <a:pt x="12884" y="5843"/>
                </a:cubicBezTo>
                <a:cubicBezTo>
                  <a:pt x="12884" y="5472"/>
                  <a:pt x="12564" y="5256"/>
                  <a:pt x="12017" y="4895"/>
                </a:cubicBezTo>
                <a:cubicBezTo>
                  <a:pt x="11835" y="4777"/>
                  <a:pt x="11643" y="4649"/>
                  <a:pt x="11420" y="4497"/>
                </a:cubicBezTo>
                <a:cubicBezTo>
                  <a:pt x="11378" y="4468"/>
                  <a:pt x="11329" y="4454"/>
                  <a:pt x="11280" y="4454"/>
                </a:cubicBezTo>
                <a:close/>
                <a:moveTo>
                  <a:pt x="6633" y="0"/>
                </a:moveTo>
                <a:cubicBezTo>
                  <a:pt x="4808" y="0"/>
                  <a:pt x="3310" y="546"/>
                  <a:pt x="2298" y="1572"/>
                </a:cubicBezTo>
                <a:cubicBezTo>
                  <a:pt x="1411" y="2459"/>
                  <a:pt x="929" y="3677"/>
                  <a:pt x="929" y="4990"/>
                </a:cubicBezTo>
                <a:cubicBezTo>
                  <a:pt x="929" y="6538"/>
                  <a:pt x="1529" y="7533"/>
                  <a:pt x="2244" y="8312"/>
                </a:cubicBezTo>
                <a:cubicBezTo>
                  <a:pt x="2141" y="8293"/>
                  <a:pt x="2041" y="8283"/>
                  <a:pt x="1943" y="8283"/>
                </a:cubicBezTo>
                <a:cubicBezTo>
                  <a:pt x="1294" y="8283"/>
                  <a:pt x="722" y="8711"/>
                  <a:pt x="54" y="9584"/>
                </a:cubicBezTo>
                <a:cubicBezTo>
                  <a:pt x="11" y="9638"/>
                  <a:pt x="0" y="9702"/>
                  <a:pt x="11" y="9766"/>
                </a:cubicBezTo>
                <a:cubicBezTo>
                  <a:pt x="11" y="9830"/>
                  <a:pt x="54" y="9882"/>
                  <a:pt x="95" y="9925"/>
                </a:cubicBezTo>
                <a:cubicBezTo>
                  <a:pt x="799" y="10459"/>
                  <a:pt x="1365" y="10732"/>
                  <a:pt x="1883" y="10732"/>
                </a:cubicBezTo>
                <a:cubicBezTo>
                  <a:pt x="2474" y="10732"/>
                  <a:pt x="3002" y="10377"/>
                  <a:pt x="3600" y="9648"/>
                </a:cubicBezTo>
                <a:cubicBezTo>
                  <a:pt x="4103" y="10161"/>
                  <a:pt x="4477" y="10674"/>
                  <a:pt x="4477" y="11379"/>
                </a:cubicBezTo>
                <a:cubicBezTo>
                  <a:pt x="4477" y="12381"/>
                  <a:pt x="4059" y="13258"/>
                  <a:pt x="3664" y="14102"/>
                </a:cubicBezTo>
                <a:cubicBezTo>
                  <a:pt x="3364" y="14743"/>
                  <a:pt x="3054" y="15417"/>
                  <a:pt x="2926" y="16132"/>
                </a:cubicBezTo>
                <a:cubicBezTo>
                  <a:pt x="2905" y="16260"/>
                  <a:pt x="2990" y="16389"/>
                  <a:pt x="3118" y="16409"/>
                </a:cubicBezTo>
                <a:lnTo>
                  <a:pt x="3162" y="16409"/>
                </a:lnTo>
                <a:cubicBezTo>
                  <a:pt x="3280" y="16409"/>
                  <a:pt x="3375" y="16335"/>
                  <a:pt x="3398" y="16217"/>
                </a:cubicBezTo>
                <a:cubicBezTo>
                  <a:pt x="3516" y="15555"/>
                  <a:pt x="3803" y="14945"/>
                  <a:pt x="4103" y="14304"/>
                </a:cubicBezTo>
                <a:cubicBezTo>
                  <a:pt x="4518" y="13407"/>
                  <a:pt x="4956" y="12489"/>
                  <a:pt x="4956" y="11379"/>
                </a:cubicBezTo>
                <a:cubicBezTo>
                  <a:pt x="4956" y="10481"/>
                  <a:pt x="4487" y="9851"/>
                  <a:pt x="3900" y="9264"/>
                </a:cubicBezTo>
                <a:lnTo>
                  <a:pt x="4626" y="8312"/>
                </a:lnTo>
                <a:cubicBezTo>
                  <a:pt x="5031" y="8761"/>
                  <a:pt x="5695" y="9125"/>
                  <a:pt x="6303" y="9230"/>
                </a:cubicBezTo>
                <a:cubicBezTo>
                  <a:pt x="6405" y="9246"/>
                  <a:pt x="6504" y="9254"/>
                  <a:pt x="6599" y="9254"/>
                </a:cubicBezTo>
                <a:cubicBezTo>
                  <a:pt x="6879" y="9254"/>
                  <a:pt x="7124" y="9184"/>
                  <a:pt x="7308" y="9048"/>
                </a:cubicBezTo>
                <a:cubicBezTo>
                  <a:pt x="7413" y="8974"/>
                  <a:pt x="7436" y="8825"/>
                  <a:pt x="7361" y="8717"/>
                </a:cubicBezTo>
                <a:cubicBezTo>
                  <a:pt x="7315" y="8654"/>
                  <a:pt x="7238" y="8620"/>
                  <a:pt x="7161" y="8620"/>
                </a:cubicBezTo>
                <a:cubicBezTo>
                  <a:pt x="7111" y="8620"/>
                  <a:pt x="7060" y="8634"/>
                  <a:pt x="7018" y="8664"/>
                </a:cubicBezTo>
                <a:cubicBezTo>
                  <a:pt x="6902" y="8745"/>
                  <a:pt x="6753" y="8771"/>
                  <a:pt x="6610" y="8771"/>
                </a:cubicBezTo>
                <a:cubicBezTo>
                  <a:pt x="6527" y="8771"/>
                  <a:pt x="6447" y="8762"/>
                  <a:pt x="6377" y="8751"/>
                </a:cubicBezTo>
                <a:cubicBezTo>
                  <a:pt x="5854" y="8664"/>
                  <a:pt x="5246" y="8312"/>
                  <a:pt x="4926" y="7918"/>
                </a:cubicBezTo>
                <a:lnTo>
                  <a:pt x="5780" y="6795"/>
                </a:lnTo>
                <a:cubicBezTo>
                  <a:pt x="5874" y="6859"/>
                  <a:pt x="5962" y="6956"/>
                  <a:pt x="6015" y="7061"/>
                </a:cubicBezTo>
                <a:cubicBezTo>
                  <a:pt x="6061" y="7145"/>
                  <a:pt x="6145" y="7192"/>
                  <a:pt x="6232" y="7192"/>
                </a:cubicBezTo>
                <a:cubicBezTo>
                  <a:pt x="6267" y="7192"/>
                  <a:pt x="6302" y="7184"/>
                  <a:pt x="6336" y="7169"/>
                </a:cubicBezTo>
                <a:cubicBezTo>
                  <a:pt x="6451" y="7105"/>
                  <a:pt x="6505" y="6956"/>
                  <a:pt x="6441" y="6838"/>
                </a:cubicBezTo>
                <a:cubicBezTo>
                  <a:pt x="6356" y="6666"/>
                  <a:pt x="6228" y="6528"/>
                  <a:pt x="6079" y="6410"/>
                </a:cubicBezTo>
                <a:lnTo>
                  <a:pt x="6869" y="5374"/>
                </a:lnTo>
                <a:cubicBezTo>
                  <a:pt x="6954" y="5266"/>
                  <a:pt x="6933" y="5118"/>
                  <a:pt x="6826" y="5033"/>
                </a:cubicBezTo>
                <a:cubicBezTo>
                  <a:pt x="6782" y="5003"/>
                  <a:pt x="6732" y="4988"/>
                  <a:pt x="6681" y="4988"/>
                </a:cubicBezTo>
                <a:cubicBezTo>
                  <a:pt x="6608" y="4988"/>
                  <a:pt x="6534" y="5018"/>
                  <a:pt x="6485" y="5074"/>
                </a:cubicBezTo>
                <a:lnTo>
                  <a:pt x="3546" y="8933"/>
                </a:lnTo>
                <a:cubicBezTo>
                  <a:pt x="3503" y="8879"/>
                  <a:pt x="3451" y="8835"/>
                  <a:pt x="3408" y="8792"/>
                </a:cubicBezTo>
                <a:cubicBezTo>
                  <a:pt x="3334" y="8728"/>
                  <a:pt x="3259" y="8653"/>
                  <a:pt x="3195" y="8589"/>
                </a:cubicBezTo>
                <a:lnTo>
                  <a:pt x="5459" y="2564"/>
                </a:lnTo>
                <a:cubicBezTo>
                  <a:pt x="5503" y="2436"/>
                  <a:pt x="5449" y="2298"/>
                  <a:pt x="5321" y="2254"/>
                </a:cubicBezTo>
                <a:cubicBezTo>
                  <a:pt x="5291" y="2242"/>
                  <a:pt x="5260" y="2236"/>
                  <a:pt x="5230" y="2236"/>
                </a:cubicBezTo>
                <a:cubicBezTo>
                  <a:pt x="5133" y="2236"/>
                  <a:pt x="5044" y="2297"/>
                  <a:pt x="5010" y="2395"/>
                </a:cubicBezTo>
                <a:lnTo>
                  <a:pt x="2821" y="8228"/>
                </a:lnTo>
                <a:cubicBezTo>
                  <a:pt x="2052" y="7446"/>
                  <a:pt x="1411" y="6528"/>
                  <a:pt x="1411" y="4990"/>
                </a:cubicBezTo>
                <a:cubicBezTo>
                  <a:pt x="1411" y="3805"/>
                  <a:pt x="1836" y="2703"/>
                  <a:pt x="2639" y="1903"/>
                </a:cubicBezTo>
                <a:cubicBezTo>
                  <a:pt x="3557" y="972"/>
                  <a:pt x="4946" y="482"/>
                  <a:pt x="6633" y="482"/>
                </a:cubicBezTo>
                <a:cubicBezTo>
                  <a:pt x="6964" y="482"/>
                  <a:pt x="7297" y="513"/>
                  <a:pt x="7605" y="567"/>
                </a:cubicBezTo>
                <a:cubicBezTo>
                  <a:pt x="7624" y="572"/>
                  <a:pt x="7642" y="574"/>
                  <a:pt x="7660" y="574"/>
                </a:cubicBezTo>
                <a:cubicBezTo>
                  <a:pt x="7768" y="574"/>
                  <a:pt x="7865" y="493"/>
                  <a:pt x="7884" y="375"/>
                </a:cubicBezTo>
                <a:cubicBezTo>
                  <a:pt x="7915" y="246"/>
                  <a:pt x="7831" y="118"/>
                  <a:pt x="7692" y="98"/>
                </a:cubicBezTo>
                <a:cubicBezTo>
                  <a:pt x="7361" y="34"/>
                  <a:pt x="6997" y="0"/>
                  <a:pt x="6633" y="0"/>
                </a:cubicBezTo>
                <a:close/>
                <a:moveTo>
                  <a:pt x="10254" y="15129"/>
                </a:moveTo>
                <a:cubicBezTo>
                  <a:pt x="10193" y="15129"/>
                  <a:pt x="10132" y="15150"/>
                  <a:pt x="10084" y="15191"/>
                </a:cubicBezTo>
                <a:cubicBezTo>
                  <a:pt x="9989" y="15289"/>
                  <a:pt x="9989" y="15437"/>
                  <a:pt x="10084" y="15535"/>
                </a:cubicBezTo>
                <a:lnTo>
                  <a:pt x="10853" y="16335"/>
                </a:lnTo>
                <a:cubicBezTo>
                  <a:pt x="10897" y="16389"/>
                  <a:pt x="10961" y="16409"/>
                  <a:pt x="11025" y="16409"/>
                </a:cubicBezTo>
                <a:cubicBezTo>
                  <a:pt x="11089" y="16409"/>
                  <a:pt x="11143" y="16389"/>
                  <a:pt x="11194" y="16345"/>
                </a:cubicBezTo>
                <a:cubicBezTo>
                  <a:pt x="11292" y="16250"/>
                  <a:pt x="11292" y="16099"/>
                  <a:pt x="11194" y="16004"/>
                </a:cubicBezTo>
                <a:lnTo>
                  <a:pt x="10425" y="15202"/>
                </a:lnTo>
                <a:cubicBezTo>
                  <a:pt x="10382" y="15153"/>
                  <a:pt x="10319" y="15129"/>
                  <a:pt x="10254" y="15129"/>
                </a:cubicBezTo>
                <a:close/>
              </a:path>
            </a:pathLst>
          </a:custGeom>
          <a:solidFill>
            <a:srgbClr val="C83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6" name="Google Shape;2826;p33"/>
          <p:cNvSpPr txBox="1"/>
          <p:nvPr/>
        </p:nvSpPr>
        <p:spPr>
          <a:xfrm>
            <a:off x="341700" y="8583250"/>
            <a:ext cx="6586200" cy="12006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This’s when chemotherapy, hormonal, or biological therapy is given before surgery to shrink the tumor.</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 Must be preceded by core biopsy of the cancer and nodes (if involved).</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Should be considered in patients with large or locally advanced tumors that would otherwise require a mastectomy who may become suitable for breast-conserving surgery or in patients with inoperable cancer that may become operable.</a:t>
            </a:r>
            <a:endParaRPr sz="1100">
              <a:solidFill>
                <a:srgbClr val="1C4588"/>
              </a:solidFill>
              <a:latin typeface="Mada"/>
              <a:ea typeface="Mada"/>
              <a:cs typeface="Mada"/>
              <a:sym typeface="Mad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0" name="Shape 2830"/>
        <p:cNvGrpSpPr/>
        <p:nvPr/>
      </p:nvGrpSpPr>
      <p:grpSpPr>
        <a:xfrm>
          <a:off x="0" y="0"/>
          <a:ext cx="0" cy="0"/>
          <a:chOff x="0" y="0"/>
          <a:chExt cx="0" cy="0"/>
        </a:xfrm>
      </p:grpSpPr>
      <p:sp>
        <p:nvSpPr>
          <p:cNvPr id="2831" name="Google Shape;2831;p34"/>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32" name="Google Shape;2832;p34"/>
          <p:cNvGrpSpPr/>
          <p:nvPr/>
        </p:nvGrpSpPr>
        <p:grpSpPr>
          <a:xfrm>
            <a:off x="5610354" y="5294996"/>
            <a:ext cx="1921352" cy="1871176"/>
            <a:chOff x="3428921" y="2940956"/>
            <a:chExt cx="1853513" cy="1655761"/>
          </a:xfrm>
        </p:grpSpPr>
        <p:sp>
          <p:nvSpPr>
            <p:cNvPr id="2833" name="Google Shape;2833;p34"/>
            <p:cNvSpPr/>
            <p:nvPr/>
          </p:nvSpPr>
          <p:spPr>
            <a:xfrm>
              <a:off x="3428921" y="4059218"/>
              <a:ext cx="72660" cy="26988"/>
            </a:xfrm>
            <a:custGeom>
              <a:rect b="b" l="l" r="r" t="t"/>
              <a:pathLst>
                <a:path extrusionOk="0" h="273" w="735">
                  <a:moveTo>
                    <a:pt x="472" y="0"/>
                  </a:moveTo>
                  <a:cubicBezTo>
                    <a:pt x="458" y="0"/>
                    <a:pt x="443" y="2"/>
                    <a:pt x="429" y="5"/>
                  </a:cubicBezTo>
                  <a:cubicBezTo>
                    <a:pt x="275" y="34"/>
                    <a:pt x="152" y="115"/>
                    <a:pt x="42" y="208"/>
                  </a:cubicBezTo>
                  <a:cubicBezTo>
                    <a:pt x="20" y="218"/>
                    <a:pt x="1" y="238"/>
                    <a:pt x="20" y="260"/>
                  </a:cubicBezTo>
                  <a:cubicBezTo>
                    <a:pt x="29" y="268"/>
                    <a:pt x="38" y="271"/>
                    <a:pt x="46" y="271"/>
                  </a:cubicBezTo>
                  <a:cubicBezTo>
                    <a:pt x="57" y="271"/>
                    <a:pt x="66" y="265"/>
                    <a:pt x="72" y="260"/>
                  </a:cubicBezTo>
                  <a:cubicBezTo>
                    <a:pt x="143" y="218"/>
                    <a:pt x="204" y="176"/>
                    <a:pt x="265" y="137"/>
                  </a:cubicBezTo>
                  <a:cubicBezTo>
                    <a:pt x="349" y="85"/>
                    <a:pt x="416" y="58"/>
                    <a:pt x="474" y="58"/>
                  </a:cubicBezTo>
                  <a:cubicBezTo>
                    <a:pt x="563" y="58"/>
                    <a:pt x="629" y="123"/>
                    <a:pt x="703" y="260"/>
                  </a:cubicBezTo>
                  <a:cubicBezTo>
                    <a:pt x="713" y="260"/>
                    <a:pt x="715" y="272"/>
                    <a:pt x="720" y="272"/>
                  </a:cubicBezTo>
                  <a:cubicBezTo>
                    <a:pt x="722" y="272"/>
                    <a:pt x="723" y="271"/>
                    <a:pt x="725" y="269"/>
                  </a:cubicBezTo>
                  <a:cubicBezTo>
                    <a:pt x="735" y="269"/>
                    <a:pt x="735" y="260"/>
                    <a:pt x="735" y="260"/>
                  </a:cubicBezTo>
                  <a:cubicBezTo>
                    <a:pt x="726" y="121"/>
                    <a:pt x="601" y="0"/>
                    <a:pt x="472" y="0"/>
                  </a:cubicBezTo>
                  <a:close/>
                </a:path>
              </a:pathLst>
            </a:custGeom>
            <a:solidFill>
              <a:srgbClr val="CC48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34" name="Google Shape;2834;p34"/>
            <p:cNvGrpSpPr/>
            <p:nvPr/>
          </p:nvGrpSpPr>
          <p:grpSpPr>
            <a:xfrm>
              <a:off x="4646981" y="3121875"/>
              <a:ext cx="635453" cy="796396"/>
              <a:chOff x="5448456" y="2312625"/>
              <a:chExt cx="635453" cy="796396"/>
            </a:xfrm>
          </p:grpSpPr>
          <p:sp>
            <p:nvSpPr>
              <p:cNvPr id="2835" name="Google Shape;2835;p34"/>
              <p:cNvSpPr/>
              <p:nvPr/>
            </p:nvSpPr>
            <p:spPr>
              <a:xfrm>
                <a:off x="5448456" y="2312625"/>
                <a:ext cx="232809" cy="796396"/>
              </a:xfrm>
              <a:custGeom>
                <a:rect b="b" l="l" r="r" t="t"/>
                <a:pathLst>
                  <a:path extrusionOk="0" h="8056" w="2355">
                    <a:moveTo>
                      <a:pt x="2017" y="0"/>
                    </a:moveTo>
                    <a:cubicBezTo>
                      <a:pt x="1959" y="0"/>
                      <a:pt x="1900" y="36"/>
                      <a:pt x="1846" y="111"/>
                    </a:cubicBezTo>
                    <a:cubicBezTo>
                      <a:pt x="1672" y="314"/>
                      <a:pt x="1549" y="549"/>
                      <a:pt x="1408" y="784"/>
                    </a:cubicBezTo>
                    <a:cubicBezTo>
                      <a:pt x="1385" y="813"/>
                      <a:pt x="1408" y="833"/>
                      <a:pt x="1417" y="865"/>
                    </a:cubicBezTo>
                    <a:cubicBezTo>
                      <a:pt x="1498" y="968"/>
                      <a:pt x="1569" y="1078"/>
                      <a:pt x="1642" y="1181"/>
                    </a:cubicBezTo>
                    <a:cubicBezTo>
                      <a:pt x="1704" y="1283"/>
                      <a:pt x="1691" y="1374"/>
                      <a:pt x="1611" y="1425"/>
                    </a:cubicBezTo>
                    <a:cubicBezTo>
                      <a:pt x="1581" y="1444"/>
                      <a:pt x="1549" y="1454"/>
                      <a:pt x="1518" y="1454"/>
                    </a:cubicBezTo>
                    <a:cubicBezTo>
                      <a:pt x="1464" y="1454"/>
                      <a:pt x="1411" y="1426"/>
                      <a:pt x="1366" y="1374"/>
                    </a:cubicBezTo>
                    <a:cubicBezTo>
                      <a:pt x="1324" y="1313"/>
                      <a:pt x="1285" y="1252"/>
                      <a:pt x="1244" y="1190"/>
                    </a:cubicBezTo>
                    <a:cubicBezTo>
                      <a:pt x="1229" y="1171"/>
                      <a:pt x="1216" y="1161"/>
                      <a:pt x="1204" y="1161"/>
                    </a:cubicBezTo>
                    <a:cubicBezTo>
                      <a:pt x="1193" y="1161"/>
                      <a:pt x="1182" y="1171"/>
                      <a:pt x="1173" y="1190"/>
                    </a:cubicBezTo>
                    <a:cubicBezTo>
                      <a:pt x="886" y="1702"/>
                      <a:pt x="602" y="2201"/>
                      <a:pt x="357" y="2730"/>
                    </a:cubicBezTo>
                    <a:cubicBezTo>
                      <a:pt x="335" y="2781"/>
                      <a:pt x="335" y="2823"/>
                      <a:pt x="387" y="2865"/>
                    </a:cubicBezTo>
                    <a:cubicBezTo>
                      <a:pt x="561" y="3036"/>
                      <a:pt x="754" y="3200"/>
                      <a:pt x="938" y="3374"/>
                    </a:cubicBezTo>
                    <a:cubicBezTo>
                      <a:pt x="999" y="3425"/>
                      <a:pt x="1009" y="3516"/>
                      <a:pt x="957" y="3577"/>
                    </a:cubicBezTo>
                    <a:cubicBezTo>
                      <a:pt x="923" y="3635"/>
                      <a:pt x="872" y="3662"/>
                      <a:pt x="816" y="3662"/>
                    </a:cubicBezTo>
                    <a:cubicBezTo>
                      <a:pt x="793" y="3662"/>
                      <a:pt x="768" y="3657"/>
                      <a:pt x="744" y="3648"/>
                    </a:cubicBezTo>
                    <a:cubicBezTo>
                      <a:pt x="693" y="3628"/>
                      <a:pt x="663" y="3599"/>
                      <a:pt x="622" y="3567"/>
                    </a:cubicBezTo>
                    <a:cubicBezTo>
                      <a:pt x="499" y="3445"/>
                      <a:pt x="377" y="3322"/>
                      <a:pt x="255" y="3210"/>
                    </a:cubicBezTo>
                    <a:cubicBezTo>
                      <a:pt x="234" y="3190"/>
                      <a:pt x="218" y="3177"/>
                      <a:pt x="206" y="3177"/>
                    </a:cubicBezTo>
                    <a:cubicBezTo>
                      <a:pt x="193" y="3177"/>
                      <a:pt x="184" y="3189"/>
                      <a:pt x="174" y="3219"/>
                    </a:cubicBezTo>
                    <a:cubicBezTo>
                      <a:pt x="61" y="3577"/>
                      <a:pt x="0" y="3944"/>
                      <a:pt x="0" y="4321"/>
                    </a:cubicBezTo>
                    <a:cubicBezTo>
                      <a:pt x="0" y="4842"/>
                      <a:pt x="91" y="5342"/>
                      <a:pt x="284" y="5831"/>
                    </a:cubicBezTo>
                    <a:cubicBezTo>
                      <a:pt x="367" y="6047"/>
                      <a:pt x="438" y="6269"/>
                      <a:pt x="602" y="6424"/>
                    </a:cubicBezTo>
                    <a:cubicBezTo>
                      <a:pt x="734" y="6546"/>
                      <a:pt x="744" y="6668"/>
                      <a:pt x="712" y="6820"/>
                    </a:cubicBezTo>
                    <a:lnTo>
                      <a:pt x="712" y="6862"/>
                    </a:lnTo>
                    <a:cubicBezTo>
                      <a:pt x="673" y="7136"/>
                      <a:pt x="641" y="7412"/>
                      <a:pt x="663" y="7687"/>
                    </a:cubicBezTo>
                    <a:cubicBezTo>
                      <a:pt x="663" y="7789"/>
                      <a:pt x="673" y="7882"/>
                      <a:pt x="725" y="7973"/>
                    </a:cubicBezTo>
                    <a:cubicBezTo>
                      <a:pt x="742" y="8018"/>
                      <a:pt x="767" y="8056"/>
                      <a:pt x="814" y="8056"/>
                    </a:cubicBezTo>
                    <a:cubicBezTo>
                      <a:pt x="821" y="8056"/>
                      <a:pt x="827" y="8055"/>
                      <a:pt x="835" y="8054"/>
                    </a:cubicBezTo>
                    <a:cubicBezTo>
                      <a:pt x="886" y="8044"/>
                      <a:pt x="908" y="8005"/>
                      <a:pt x="908" y="7953"/>
                    </a:cubicBezTo>
                    <a:cubicBezTo>
                      <a:pt x="918" y="7921"/>
                      <a:pt x="918" y="7882"/>
                      <a:pt x="918" y="7851"/>
                    </a:cubicBezTo>
                    <a:cubicBezTo>
                      <a:pt x="928" y="7442"/>
                      <a:pt x="938" y="7045"/>
                      <a:pt x="938" y="6646"/>
                    </a:cubicBezTo>
                    <a:cubicBezTo>
                      <a:pt x="938" y="6485"/>
                      <a:pt x="979" y="6340"/>
                      <a:pt x="1060" y="6198"/>
                    </a:cubicBezTo>
                    <a:cubicBezTo>
                      <a:pt x="1305" y="5802"/>
                      <a:pt x="1366" y="5342"/>
                      <a:pt x="1459" y="4894"/>
                    </a:cubicBezTo>
                    <a:cubicBezTo>
                      <a:pt x="1459" y="4884"/>
                      <a:pt x="1469" y="4872"/>
                      <a:pt x="1447" y="4862"/>
                    </a:cubicBezTo>
                    <a:cubicBezTo>
                      <a:pt x="1447" y="4862"/>
                      <a:pt x="1427" y="4872"/>
                      <a:pt x="1417" y="4872"/>
                    </a:cubicBezTo>
                    <a:cubicBezTo>
                      <a:pt x="1337" y="4923"/>
                      <a:pt x="1253" y="4974"/>
                      <a:pt x="1173" y="5016"/>
                    </a:cubicBezTo>
                    <a:cubicBezTo>
                      <a:pt x="1141" y="5029"/>
                      <a:pt x="1111" y="5036"/>
                      <a:pt x="1082" y="5036"/>
                    </a:cubicBezTo>
                    <a:cubicBezTo>
                      <a:pt x="1028" y="5036"/>
                      <a:pt x="981" y="5011"/>
                      <a:pt x="947" y="4965"/>
                    </a:cubicBezTo>
                    <a:cubicBezTo>
                      <a:pt x="908" y="4894"/>
                      <a:pt x="928" y="4810"/>
                      <a:pt x="989" y="4749"/>
                    </a:cubicBezTo>
                    <a:cubicBezTo>
                      <a:pt x="1009" y="4739"/>
                      <a:pt x="1018" y="4730"/>
                      <a:pt x="1031" y="4720"/>
                    </a:cubicBezTo>
                    <a:cubicBezTo>
                      <a:pt x="1202" y="4607"/>
                      <a:pt x="1366" y="4505"/>
                      <a:pt x="1530" y="4404"/>
                    </a:cubicBezTo>
                    <a:cubicBezTo>
                      <a:pt x="1581" y="4372"/>
                      <a:pt x="1611" y="4333"/>
                      <a:pt x="1630" y="4282"/>
                    </a:cubicBezTo>
                    <a:cubicBezTo>
                      <a:pt x="1691" y="4057"/>
                      <a:pt x="1765" y="3831"/>
                      <a:pt x="1836" y="3618"/>
                    </a:cubicBezTo>
                    <a:cubicBezTo>
                      <a:pt x="1968" y="3210"/>
                      <a:pt x="2100" y="2803"/>
                      <a:pt x="2203" y="2385"/>
                    </a:cubicBezTo>
                    <a:cubicBezTo>
                      <a:pt x="2203" y="2375"/>
                      <a:pt x="2213" y="2353"/>
                      <a:pt x="2203" y="2333"/>
                    </a:cubicBezTo>
                    <a:cubicBezTo>
                      <a:pt x="2199" y="2331"/>
                      <a:pt x="2194" y="2331"/>
                      <a:pt x="2190" y="2331"/>
                    </a:cubicBezTo>
                    <a:cubicBezTo>
                      <a:pt x="2174" y="2331"/>
                      <a:pt x="2159" y="2343"/>
                      <a:pt x="2152" y="2343"/>
                    </a:cubicBezTo>
                    <a:cubicBezTo>
                      <a:pt x="2039" y="2395"/>
                      <a:pt x="1926" y="2446"/>
                      <a:pt x="1814" y="2497"/>
                    </a:cubicBezTo>
                    <a:cubicBezTo>
                      <a:pt x="1785" y="2509"/>
                      <a:pt x="1756" y="2517"/>
                      <a:pt x="1727" y="2517"/>
                    </a:cubicBezTo>
                    <a:cubicBezTo>
                      <a:pt x="1686" y="2517"/>
                      <a:pt x="1647" y="2502"/>
                      <a:pt x="1611" y="2466"/>
                    </a:cubicBezTo>
                    <a:cubicBezTo>
                      <a:pt x="1559" y="2395"/>
                      <a:pt x="1569" y="2324"/>
                      <a:pt x="1620" y="2253"/>
                    </a:cubicBezTo>
                    <a:cubicBezTo>
                      <a:pt x="1642" y="2221"/>
                      <a:pt x="1672" y="2191"/>
                      <a:pt x="1704" y="2169"/>
                    </a:cubicBezTo>
                    <a:cubicBezTo>
                      <a:pt x="1865" y="2069"/>
                      <a:pt x="2039" y="1986"/>
                      <a:pt x="2213" y="1905"/>
                    </a:cubicBezTo>
                    <a:cubicBezTo>
                      <a:pt x="2274" y="1873"/>
                      <a:pt x="2303" y="1834"/>
                      <a:pt x="2303" y="1773"/>
                    </a:cubicBezTo>
                    <a:cubicBezTo>
                      <a:pt x="2335" y="1528"/>
                      <a:pt x="2355" y="1283"/>
                      <a:pt x="2355" y="1048"/>
                    </a:cubicBezTo>
                    <a:cubicBezTo>
                      <a:pt x="2355" y="855"/>
                      <a:pt x="2355" y="671"/>
                      <a:pt x="2316" y="478"/>
                    </a:cubicBezTo>
                    <a:cubicBezTo>
                      <a:pt x="2294" y="356"/>
                      <a:pt x="2264" y="233"/>
                      <a:pt x="2193" y="121"/>
                    </a:cubicBezTo>
                    <a:cubicBezTo>
                      <a:pt x="2140" y="41"/>
                      <a:pt x="2079" y="0"/>
                      <a:pt x="2017" y="0"/>
                    </a:cubicBezTo>
                    <a:close/>
                  </a:path>
                </a:pathLst>
              </a:custGeom>
              <a:solidFill>
                <a:srgbClr val="E8BD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6" name="Google Shape;2836;p34"/>
              <p:cNvSpPr/>
              <p:nvPr/>
            </p:nvSpPr>
            <p:spPr>
              <a:xfrm>
                <a:off x="5622838" y="2397641"/>
                <a:ext cx="411445" cy="578910"/>
              </a:xfrm>
              <a:custGeom>
                <a:rect b="b" l="l" r="r" t="t"/>
                <a:pathLst>
                  <a:path extrusionOk="0" h="5856" w="4162">
                    <a:moveTo>
                      <a:pt x="3591" y="0"/>
                    </a:moveTo>
                    <a:cubicBezTo>
                      <a:pt x="3545" y="0"/>
                      <a:pt x="3497" y="5"/>
                      <a:pt x="3447" y="15"/>
                    </a:cubicBezTo>
                    <a:cubicBezTo>
                      <a:pt x="2987" y="117"/>
                      <a:pt x="2600" y="352"/>
                      <a:pt x="2265" y="668"/>
                    </a:cubicBezTo>
                    <a:cubicBezTo>
                      <a:pt x="1724" y="1177"/>
                      <a:pt x="1315" y="1779"/>
                      <a:pt x="980" y="2443"/>
                    </a:cubicBezTo>
                    <a:cubicBezTo>
                      <a:pt x="694" y="3013"/>
                      <a:pt x="459" y="3605"/>
                      <a:pt x="233" y="4207"/>
                    </a:cubicBezTo>
                    <a:cubicBezTo>
                      <a:pt x="111" y="4553"/>
                      <a:pt x="1" y="4900"/>
                      <a:pt x="11" y="5287"/>
                    </a:cubicBezTo>
                    <a:cubicBezTo>
                      <a:pt x="1" y="5400"/>
                      <a:pt x="11" y="5522"/>
                      <a:pt x="50" y="5634"/>
                    </a:cubicBezTo>
                    <a:cubicBezTo>
                      <a:pt x="87" y="5774"/>
                      <a:pt x="193" y="5855"/>
                      <a:pt x="315" y="5855"/>
                    </a:cubicBezTo>
                    <a:cubicBezTo>
                      <a:pt x="361" y="5855"/>
                      <a:pt x="410" y="5843"/>
                      <a:pt x="459" y="5818"/>
                    </a:cubicBezTo>
                    <a:cubicBezTo>
                      <a:pt x="571" y="5757"/>
                      <a:pt x="642" y="5654"/>
                      <a:pt x="713" y="5564"/>
                    </a:cubicBezTo>
                    <a:cubicBezTo>
                      <a:pt x="958" y="5236"/>
                      <a:pt x="1122" y="4868"/>
                      <a:pt x="1306" y="4513"/>
                    </a:cubicBezTo>
                    <a:cubicBezTo>
                      <a:pt x="1580" y="3982"/>
                      <a:pt x="1927" y="3493"/>
                      <a:pt x="2326" y="3055"/>
                    </a:cubicBezTo>
                    <a:cubicBezTo>
                      <a:pt x="2652" y="2687"/>
                      <a:pt x="2987" y="2340"/>
                      <a:pt x="3335" y="2005"/>
                    </a:cubicBezTo>
                    <a:cubicBezTo>
                      <a:pt x="3560" y="1779"/>
                      <a:pt x="3763" y="1535"/>
                      <a:pt x="3927" y="1258"/>
                    </a:cubicBezTo>
                    <a:cubicBezTo>
                      <a:pt x="4101" y="994"/>
                      <a:pt x="4162" y="707"/>
                      <a:pt x="4079" y="401"/>
                    </a:cubicBezTo>
                    <a:cubicBezTo>
                      <a:pt x="4003" y="136"/>
                      <a:pt x="3831" y="0"/>
                      <a:pt x="3591" y="0"/>
                    </a:cubicBezTo>
                    <a:close/>
                  </a:path>
                </a:pathLst>
              </a:custGeom>
              <a:solidFill>
                <a:srgbClr val="E89E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7" name="Google Shape;2837;p34"/>
              <p:cNvSpPr/>
              <p:nvPr/>
            </p:nvSpPr>
            <p:spPr>
              <a:xfrm>
                <a:off x="5601584" y="2420576"/>
                <a:ext cx="430524" cy="677569"/>
              </a:xfrm>
              <a:custGeom>
                <a:rect b="b" l="l" r="r" t="t"/>
                <a:pathLst>
                  <a:path extrusionOk="0" h="6854" w="4355">
                    <a:moveTo>
                      <a:pt x="4074" y="1"/>
                    </a:moveTo>
                    <a:cubicBezTo>
                      <a:pt x="4054" y="1"/>
                      <a:pt x="4028" y="12"/>
                      <a:pt x="4010" y="18"/>
                    </a:cubicBezTo>
                    <a:cubicBezTo>
                      <a:pt x="3743" y="79"/>
                      <a:pt x="3508" y="221"/>
                      <a:pt x="3305" y="414"/>
                    </a:cubicBezTo>
                    <a:cubicBezTo>
                      <a:pt x="2938" y="752"/>
                      <a:pt x="2622" y="1139"/>
                      <a:pt x="2336" y="1538"/>
                    </a:cubicBezTo>
                    <a:cubicBezTo>
                      <a:pt x="2318" y="1555"/>
                      <a:pt x="2308" y="1590"/>
                      <a:pt x="2284" y="1590"/>
                    </a:cubicBezTo>
                    <a:cubicBezTo>
                      <a:pt x="2281" y="1590"/>
                      <a:pt x="2278" y="1590"/>
                      <a:pt x="2274" y="1589"/>
                    </a:cubicBezTo>
                    <a:cubicBezTo>
                      <a:pt x="2245" y="1577"/>
                      <a:pt x="2255" y="1538"/>
                      <a:pt x="2265" y="1516"/>
                    </a:cubicBezTo>
                    <a:cubicBezTo>
                      <a:pt x="2316" y="1119"/>
                      <a:pt x="2407" y="732"/>
                      <a:pt x="2590" y="365"/>
                    </a:cubicBezTo>
                    <a:cubicBezTo>
                      <a:pt x="2602" y="343"/>
                      <a:pt x="2632" y="324"/>
                      <a:pt x="2602" y="304"/>
                    </a:cubicBezTo>
                    <a:cubicBezTo>
                      <a:pt x="2595" y="299"/>
                      <a:pt x="2588" y="296"/>
                      <a:pt x="2581" y="296"/>
                    </a:cubicBezTo>
                    <a:cubicBezTo>
                      <a:pt x="2561" y="296"/>
                      <a:pt x="2546" y="318"/>
                      <a:pt x="2529" y="333"/>
                    </a:cubicBezTo>
                    <a:cubicBezTo>
                      <a:pt x="2468" y="414"/>
                      <a:pt x="2429" y="507"/>
                      <a:pt x="2397" y="598"/>
                    </a:cubicBezTo>
                    <a:cubicBezTo>
                      <a:pt x="2235" y="977"/>
                      <a:pt x="2184" y="1383"/>
                      <a:pt x="2123" y="1792"/>
                    </a:cubicBezTo>
                    <a:cubicBezTo>
                      <a:pt x="2113" y="1844"/>
                      <a:pt x="2101" y="1895"/>
                      <a:pt x="2071" y="1934"/>
                    </a:cubicBezTo>
                    <a:cubicBezTo>
                      <a:pt x="1878" y="2250"/>
                      <a:pt x="1685" y="2578"/>
                      <a:pt x="1501" y="2913"/>
                    </a:cubicBezTo>
                    <a:cubicBezTo>
                      <a:pt x="1490" y="2943"/>
                      <a:pt x="1480" y="2997"/>
                      <a:pt x="1448" y="2997"/>
                    </a:cubicBezTo>
                    <a:cubicBezTo>
                      <a:pt x="1445" y="2997"/>
                      <a:pt x="1443" y="2997"/>
                      <a:pt x="1440" y="2996"/>
                    </a:cubicBezTo>
                    <a:cubicBezTo>
                      <a:pt x="1408" y="2984"/>
                      <a:pt x="1418" y="2923"/>
                      <a:pt x="1418" y="2884"/>
                    </a:cubicBezTo>
                    <a:cubicBezTo>
                      <a:pt x="1398" y="2446"/>
                      <a:pt x="1469" y="2017"/>
                      <a:pt x="1591" y="1589"/>
                    </a:cubicBezTo>
                    <a:cubicBezTo>
                      <a:pt x="1601" y="1557"/>
                      <a:pt x="1633" y="1496"/>
                      <a:pt x="1582" y="1486"/>
                    </a:cubicBezTo>
                    <a:cubicBezTo>
                      <a:pt x="1578" y="1485"/>
                      <a:pt x="1574" y="1485"/>
                      <a:pt x="1571" y="1485"/>
                    </a:cubicBezTo>
                    <a:cubicBezTo>
                      <a:pt x="1530" y="1485"/>
                      <a:pt x="1529" y="1540"/>
                      <a:pt x="1511" y="1567"/>
                    </a:cubicBezTo>
                    <a:lnTo>
                      <a:pt x="1511" y="1589"/>
                    </a:lnTo>
                    <a:cubicBezTo>
                      <a:pt x="1366" y="2088"/>
                      <a:pt x="1276" y="2597"/>
                      <a:pt x="1337" y="3119"/>
                    </a:cubicBezTo>
                    <a:cubicBezTo>
                      <a:pt x="1347" y="3190"/>
                      <a:pt x="1327" y="3251"/>
                      <a:pt x="1305" y="3322"/>
                    </a:cubicBezTo>
                    <a:cubicBezTo>
                      <a:pt x="1234" y="3474"/>
                      <a:pt x="1112" y="3586"/>
                      <a:pt x="1082" y="3760"/>
                    </a:cubicBezTo>
                    <a:cubicBezTo>
                      <a:pt x="1060" y="3863"/>
                      <a:pt x="989" y="3953"/>
                      <a:pt x="950" y="4056"/>
                    </a:cubicBezTo>
                    <a:cubicBezTo>
                      <a:pt x="938" y="4066"/>
                      <a:pt x="928" y="4076"/>
                      <a:pt x="909" y="4098"/>
                    </a:cubicBezTo>
                    <a:cubicBezTo>
                      <a:pt x="909" y="4076"/>
                      <a:pt x="899" y="4056"/>
                      <a:pt x="889" y="4046"/>
                    </a:cubicBezTo>
                    <a:cubicBezTo>
                      <a:pt x="867" y="3934"/>
                      <a:pt x="857" y="3821"/>
                      <a:pt x="838" y="3718"/>
                    </a:cubicBezTo>
                    <a:cubicBezTo>
                      <a:pt x="796" y="3496"/>
                      <a:pt x="816" y="3261"/>
                      <a:pt x="806" y="3036"/>
                    </a:cubicBezTo>
                    <a:cubicBezTo>
                      <a:pt x="806" y="3006"/>
                      <a:pt x="806" y="2965"/>
                      <a:pt x="767" y="2965"/>
                    </a:cubicBezTo>
                    <a:cubicBezTo>
                      <a:pt x="725" y="2965"/>
                      <a:pt x="725" y="3006"/>
                      <a:pt x="715" y="3036"/>
                    </a:cubicBezTo>
                    <a:cubicBezTo>
                      <a:pt x="715" y="3200"/>
                      <a:pt x="705" y="3351"/>
                      <a:pt x="705" y="3515"/>
                    </a:cubicBezTo>
                    <a:cubicBezTo>
                      <a:pt x="715" y="3731"/>
                      <a:pt x="735" y="3944"/>
                      <a:pt x="806" y="4147"/>
                    </a:cubicBezTo>
                    <a:cubicBezTo>
                      <a:pt x="847" y="4259"/>
                      <a:pt x="816" y="4330"/>
                      <a:pt x="776" y="4423"/>
                    </a:cubicBezTo>
                    <a:cubicBezTo>
                      <a:pt x="470" y="5077"/>
                      <a:pt x="184" y="5750"/>
                      <a:pt x="52" y="6462"/>
                    </a:cubicBezTo>
                    <a:cubicBezTo>
                      <a:pt x="32" y="6575"/>
                      <a:pt x="20" y="6678"/>
                      <a:pt x="0" y="6778"/>
                    </a:cubicBezTo>
                    <a:cubicBezTo>
                      <a:pt x="0" y="6810"/>
                      <a:pt x="10" y="6852"/>
                      <a:pt x="52" y="6852"/>
                    </a:cubicBezTo>
                    <a:cubicBezTo>
                      <a:pt x="57" y="6853"/>
                      <a:pt x="62" y="6853"/>
                      <a:pt x="66" y="6853"/>
                    </a:cubicBezTo>
                    <a:cubicBezTo>
                      <a:pt x="96" y="6853"/>
                      <a:pt x="105" y="6826"/>
                      <a:pt x="113" y="6800"/>
                    </a:cubicBezTo>
                    <a:cubicBezTo>
                      <a:pt x="133" y="6749"/>
                      <a:pt x="142" y="6697"/>
                      <a:pt x="155" y="6646"/>
                    </a:cubicBezTo>
                    <a:cubicBezTo>
                      <a:pt x="255" y="6034"/>
                      <a:pt x="429" y="5464"/>
                      <a:pt x="674" y="4903"/>
                    </a:cubicBezTo>
                    <a:cubicBezTo>
                      <a:pt x="735" y="4771"/>
                      <a:pt x="767" y="4636"/>
                      <a:pt x="938" y="4546"/>
                    </a:cubicBezTo>
                    <a:cubicBezTo>
                      <a:pt x="1183" y="4414"/>
                      <a:pt x="1408" y="4230"/>
                      <a:pt x="1643" y="4076"/>
                    </a:cubicBezTo>
                    <a:cubicBezTo>
                      <a:pt x="1714" y="4024"/>
                      <a:pt x="1795" y="3975"/>
                      <a:pt x="1868" y="3914"/>
                    </a:cubicBezTo>
                    <a:cubicBezTo>
                      <a:pt x="1888" y="3892"/>
                      <a:pt x="1939" y="3873"/>
                      <a:pt x="1917" y="3853"/>
                    </a:cubicBezTo>
                    <a:cubicBezTo>
                      <a:pt x="1911" y="3843"/>
                      <a:pt x="1904" y="3839"/>
                      <a:pt x="1896" y="3839"/>
                    </a:cubicBezTo>
                    <a:cubicBezTo>
                      <a:pt x="1879" y="3839"/>
                      <a:pt x="1858" y="3856"/>
                      <a:pt x="1836" y="3863"/>
                    </a:cubicBezTo>
                    <a:cubicBezTo>
                      <a:pt x="1511" y="4024"/>
                      <a:pt x="1205" y="4208"/>
                      <a:pt x="938" y="4453"/>
                    </a:cubicBezTo>
                    <a:cubicBezTo>
                      <a:pt x="930" y="4471"/>
                      <a:pt x="909" y="4500"/>
                      <a:pt x="890" y="4500"/>
                    </a:cubicBezTo>
                    <a:cubicBezTo>
                      <a:pt x="885" y="4500"/>
                      <a:pt x="881" y="4498"/>
                      <a:pt x="877" y="4494"/>
                    </a:cubicBezTo>
                    <a:cubicBezTo>
                      <a:pt x="847" y="4475"/>
                      <a:pt x="877" y="4443"/>
                      <a:pt x="889" y="4414"/>
                    </a:cubicBezTo>
                    <a:cubicBezTo>
                      <a:pt x="1011" y="4169"/>
                      <a:pt x="1122" y="3914"/>
                      <a:pt x="1244" y="3670"/>
                    </a:cubicBezTo>
                    <a:cubicBezTo>
                      <a:pt x="1266" y="3608"/>
                      <a:pt x="1305" y="3577"/>
                      <a:pt x="1357" y="3557"/>
                    </a:cubicBezTo>
                    <a:cubicBezTo>
                      <a:pt x="1724" y="3383"/>
                      <a:pt x="2123" y="3261"/>
                      <a:pt x="2490" y="3077"/>
                    </a:cubicBezTo>
                    <a:cubicBezTo>
                      <a:pt x="2529" y="3058"/>
                      <a:pt x="2622" y="3026"/>
                      <a:pt x="2602" y="2974"/>
                    </a:cubicBezTo>
                    <a:cubicBezTo>
                      <a:pt x="2596" y="2964"/>
                      <a:pt x="2586" y="2959"/>
                      <a:pt x="2574" y="2959"/>
                    </a:cubicBezTo>
                    <a:cubicBezTo>
                      <a:pt x="2543" y="2959"/>
                      <a:pt x="2495" y="2988"/>
                      <a:pt x="2458" y="2996"/>
                    </a:cubicBezTo>
                    <a:cubicBezTo>
                      <a:pt x="2101" y="3129"/>
                      <a:pt x="1755" y="3261"/>
                      <a:pt x="1408" y="3403"/>
                    </a:cubicBezTo>
                    <a:cubicBezTo>
                      <a:pt x="1398" y="3403"/>
                      <a:pt x="1388" y="3403"/>
                      <a:pt x="1388" y="3413"/>
                    </a:cubicBezTo>
                    <a:lnTo>
                      <a:pt x="1388" y="3383"/>
                    </a:lnTo>
                    <a:cubicBezTo>
                      <a:pt x="1511" y="3129"/>
                      <a:pt x="1643" y="2884"/>
                      <a:pt x="1775" y="2639"/>
                    </a:cubicBezTo>
                    <a:cubicBezTo>
                      <a:pt x="1826" y="2526"/>
                      <a:pt x="1907" y="2465"/>
                      <a:pt x="2020" y="2414"/>
                    </a:cubicBezTo>
                    <a:cubicBezTo>
                      <a:pt x="2458" y="2230"/>
                      <a:pt x="2908" y="2079"/>
                      <a:pt x="3356" y="1934"/>
                    </a:cubicBezTo>
                    <a:cubicBezTo>
                      <a:pt x="3417" y="1924"/>
                      <a:pt x="3520" y="1924"/>
                      <a:pt x="3498" y="1853"/>
                    </a:cubicBezTo>
                    <a:cubicBezTo>
                      <a:pt x="3491" y="1825"/>
                      <a:pt x="3471" y="1816"/>
                      <a:pt x="3447" y="1816"/>
                    </a:cubicBezTo>
                    <a:cubicBezTo>
                      <a:pt x="3410" y="1816"/>
                      <a:pt x="3362" y="1838"/>
                      <a:pt x="3324" y="1844"/>
                    </a:cubicBezTo>
                    <a:cubicBezTo>
                      <a:pt x="2908" y="1966"/>
                      <a:pt x="2490" y="2098"/>
                      <a:pt x="2091" y="2272"/>
                    </a:cubicBezTo>
                    <a:cubicBezTo>
                      <a:pt x="2069" y="2279"/>
                      <a:pt x="2045" y="2298"/>
                      <a:pt x="2026" y="2298"/>
                    </a:cubicBezTo>
                    <a:cubicBezTo>
                      <a:pt x="2020" y="2298"/>
                      <a:pt x="2015" y="2296"/>
                      <a:pt x="2010" y="2291"/>
                    </a:cubicBezTo>
                    <a:cubicBezTo>
                      <a:pt x="1978" y="2262"/>
                      <a:pt x="2020" y="2230"/>
                      <a:pt x="2030" y="2201"/>
                    </a:cubicBezTo>
                    <a:cubicBezTo>
                      <a:pt x="2174" y="1966"/>
                      <a:pt x="2316" y="1741"/>
                      <a:pt x="2480" y="1516"/>
                    </a:cubicBezTo>
                    <a:cubicBezTo>
                      <a:pt x="2500" y="1496"/>
                      <a:pt x="2519" y="1467"/>
                      <a:pt x="2551" y="1445"/>
                    </a:cubicBezTo>
                    <a:cubicBezTo>
                      <a:pt x="2877" y="1190"/>
                      <a:pt x="3244" y="997"/>
                      <a:pt x="3621" y="823"/>
                    </a:cubicBezTo>
                    <a:cubicBezTo>
                      <a:pt x="3826" y="732"/>
                      <a:pt x="4049" y="671"/>
                      <a:pt x="4264" y="598"/>
                    </a:cubicBezTo>
                    <a:cubicBezTo>
                      <a:pt x="4304" y="588"/>
                      <a:pt x="4355" y="568"/>
                      <a:pt x="4345" y="527"/>
                    </a:cubicBezTo>
                    <a:cubicBezTo>
                      <a:pt x="4338" y="507"/>
                      <a:pt x="4326" y="501"/>
                      <a:pt x="4312" y="501"/>
                    </a:cubicBezTo>
                    <a:cubicBezTo>
                      <a:pt x="4289" y="501"/>
                      <a:pt x="4262" y="517"/>
                      <a:pt x="4242" y="517"/>
                    </a:cubicBezTo>
                    <a:cubicBezTo>
                      <a:pt x="4233" y="517"/>
                      <a:pt x="4223" y="527"/>
                      <a:pt x="4213" y="527"/>
                    </a:cubicBezTo>
                    <a:cubicBezTo>
                      <a:pt x="3723" y="659"/>
                      <a:pt x="3263" y="855"/>
                      <a:pt x="2847" y="1139"/>
                    </a:cubicBezTo>
                    <a:cubicBezTo>
                      <a:pt x="2832" y="1145"/>
                      <a:pt x="2818" y="1158"/>
                      <a:pt x="2808" y="1158"/>
                    </a:cubicBezTo>
                    <a:cubicBezTo>
                      <a:pt x="2803" y="1158"/>
                      <a:pt x="2799" y="1155"/>
                      <a:pt x="2796" y="1148"/>
                    </a:cubicBezTo>
                    <a:cubicBezTo>
                      <a:pt x="2764" y="1129"/>
                      <a:pt x="2796" y="1109"/>
                      <a:pt x="2806" y="1087"/>
                    </a:cubicBezTo>
                    <a:cubicBezTo>
                      <a:pt x="3163" y="681"/>
                      <a:pt x="3508" y="272"/>
                      <a:pt x="4039" y="69"/>
                    </a:cubicBezTo>
                    <a:cubicBezTo>
                      <a:pt x="4071" y="59"/>
                      <a:pt x="4120" y="59"/>
                      <a:pt x="4100" y="18"/>
                    </a:cubicBezTo>
                    <a:cubicBezTo>
                      <a:pt x="4097" y="5"/>
                      <a:pt x="4087" y="1"/>
                      <a:pt x="4074" y="1"/>
                    </a:cubicBezTo>
                    <a:close/>
                  </a:path>
                </a:pathLst>
              </a:custGeom>
              <a:solidFill>
                <a:srgbClr val="CB40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8" name="Google Shape;2838;p34"/>
              <p:cNvSpPr/>
              <p:nvPr/>
            </p:nvSpPr>
            <p:spPr>
              <a:xfrm>
                <a:off x="5738797" y="2755007"/>
                <a:ext cx="1977" cy="2966"/>
              </a:xfrm>
              <a:custGeom>
                <a:rect b="b" l="l" r="r" t="t"/>
                <a:pathLst>
                  <a:path extrusionOk="0" h="30" w="20">
                    <a:moveTo>
                      <a:pt x="0" y="0"/>
                    </a:moveTo>
                    <a:lnTo>
                      <a:pt x="0" y="30"/>
                    </a:lnTo>
                    <a:cubicBezTo>
                      <a:pt x="0" y="20"/>
                      <a:pt x="10" y="20"/>
                      <a:pt x="20" y="20"/>
                    </a:cubicBezTo>
                    <a:cubicBezTo>
                      <a:pt x="10" y="10"/>
                      <a:pt x="10" y="0"/>
                      <a:pt x="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9" name="Google Shape;2839;p34"/>
              <p:cNvSpPr/>
              <p:nvPr/>
            </p:nvSpPr>
            <p:spPr>
              <a:xfrm>
                <a:off x="5687194" y="2724065"/>
                <a:ext cx="396715" cy="265037"/>
              </a:xfrm>
              <a:custGeom>
                <a:rect b="b" l="l" r="r" t="t"/>
                <a:pathLst>
                  <a:path extrusionOk="0" h="2681" w="4013">
                    <a:moveTo>
                      <a:pt x="2633" y="1"/>
                    </a:moveTo>
                    <a:cubicBezTo>
                      <a:pt x="2394" y="1"/>
                      <a:pt x="2173" y="639"/>
                      <a:pt x="2143" y="822"/>
                    </a:cubicBezTo>
                    <a:lnTo>
                      <a:pt x="2052" y="1189"/>
                    </a:lnTo>
                    <a:cubicBezTo>
                      <a:pt x="2030" y="1282"/>
                      <a:pt x="1827" y="1334"/>
                      <a:pt x="1756" y="1383"/>
                    </a:cubicBezTo>
                    <a:cubicBezTo>
                      <a:pt x="1744" y="1392"/>
                      <a:pt x="1733" y="1396"/>
                      <a:pt x="1724" y="1396"/>
                    </a:cubicBezTo>
                    <a:cubicBezTo>
                      <a:pt x="1702" y="1396"/>
                      <a:pt x="1693" y="1372"/>
                      <a:pt x="1714" y="1344"/>
                    </a:cubicBezTo>
                    <a:cubicBezTo>
                      <a:pt x="2011" y="568"/>
                      <a:pt x="1934" y="251"/>
                      <a:pt x="1789" y="251"/>
                    </a:cubicBezTo>
                    <a:cubicBezTo>
                      <a:pt x="1643" y="251"/>
                      <a:pt x="1429" y="568"/>
                      <a:pt x="1450" y="1057"/>
                    </a:cubicBezTo>
                    <a:cubicBezTo>
                      <a:pt x="1440" y="1231"/>
                      <a:pt x="1479" y="1476"/>
                      <a:pt x="1357" y="1608"/>
                    </a:cubicBezTo>
                    <a:cubicBezTo>
                      <a:pt x="1266" y="1659"/>
                      <a:pt x="1186" y="1711"/>
                      <a:pt x="1102" y="1762"/>
                    </a:cubicBezTo>
                    <a:cubicBezTo>
                      <a:pt x="1093" y="1772"/>
                      <a:pt x="1083" y="1776"/>
                      <a:pt x="1075" y="1776"/>
                    </a:cubicBezTo>
                    <a:cubicBezTo>
                      <a:pt x="1058" y="1776"/>
                      <a:pt x="1049" y="1758"/>
                      <a:pt x="1063" y="1730"/>
                    </a:cubicBezTo>
                    <a:cubicBezTo>
                      <a:pt x="1164" y="1424"/>
                      <a:pt x="1276" y="1109"/>
                      <a:pt x="1164" y="793"/>
                    </a:cubicBezTo>
                    <a:cubicBezTo>
                      <a:pt x="1143" y="701"/>
                      <a:pt x="1044" y="569"/>
                      <a:pt x="960" y="569"/>
                    </a:cubicBezTo>
                    <a:cubicBezTo>
                      <a:pt x="924" y="569"/>
                      <a:pt x="890" y="595"/>
                      <a:pt x="867" y="661"/>
                    </a:cubicBezTo>
                    <a:cubicBezTo>
                      <a:pt x="787" y="1016"/>
                      <a:pt x="848" y="1405"/>
                      <a:pt x="819" y="1772"/>
                    </a:cubicBezTo>
                    <a:cubicBezTo>
                      <a:pt x="796" y="1904"/>
                      <a:pt x="767" y="1995"/>
                      <a:pt x="645" y="2078"/>
                    </a:cubicBezTo>
                    <a:cubicBezTo>
                      <a:pt x="420" y="2239"/>
                      <a:pt x="216" y="2423"/>
                      <a:pt x="33" y="2638"/>
                    </a:cubicBezTo>
                    <a:cubicBezTo>
                      <a:pt x="23" y="2648"/>
                      <a:pt x="1" y="2658"/>
                      <a:pt x="11" y="2680"/>
                    </a:cubicBezTo>
                    <a:cubicBezTo>
                      <a:pt x="94" y="2680"/>
                      <a:pt x="175" y="2607"/>
                      <a:pt x="246" y="2558"/>
                    </a:cubicBezTo>
                    <a:cubicBezTo>
                      <a:pt x="400" y="2435"/>
                      <a:pt x="542" y="2313"/>
                      <a:pt x="696" y="2178"/>
                    </a:cubicBezTo>
                    <a:cubicBezTo>
                      <a:pt x="716" y="2168"/>
                      <a:pt x="735" y="2149"/>
                      <a:pt x="757" y="2149"/>
                    </a:cubicBezTo>
                    <a:cubicBezTo>
                      <a:pt x="779" y="2146"/>
                      <a:pt x="800" y="2145"/>
                      <a:pt x="821" y="2145"/>
                    </a:cubicBezTo>
                    <a:cubicBezTo>
                      <a:pt x="1205" y="2145"/>
                      <a:pt x="1460" y="2558"/>
                      <a:pt x="1844" y="2558"/>
                    </a:cubicBezTo>
                    <a:cubicBezTo>
                      <a:pt x="1852" y="2558"/>
                      <a:pt x="1860" y="2558"/>
                      <a:pt x="1869" y="2558"/>
                    </a:cubicBezTo>
                    <a:cubicBezTo>
                      <a:pt x="1876" y="2559"/>
                      <a:pt x="1883" y="2559"/>
                      <a:pt x="1890" y="2559"/>
                    </a:cubicBezTo>
                    <a:cubicBezTo>
                      <a:pt x="1944" y="2559"/>
                      <a:pt x="1993" y="2528"/>
                      <a:pt x="2011" y="2474"/>
                    </a:cubicBezTo>
                    <a:cubicBezTo>
                      <a:pt x="2091" y="2178"/>
                      <a:pt x="1296" y="1995"/>
                      <a:pt x="1073" y="1975"/>
                    </a:cubicBezTo>
                    <a:cubicBezTo>
                      <a:pt x="1002" y="1975"/>
                      <a:pt x="1012" y="1946"/>
                      <a:pt x="1063" y="1924"/>
                    </a:cubicBezTo>
                    <a:cubicBezTo>
                      <a:pt x="1145" y="1888"/>
                      <a:pt x="1270" y="1758"/>
                      <a:pt x="1362" y="1758"/>
                    </a:cubicBezTo>
                    <a:cubicBezTo>
                      <a:pt x="1371" y="1758"/>
                      <a:pt x="1380" y="1759"/>
                      <a:pt x="1389" y="1762"/>
                    </a:cubicBezTo>
                    <a:cubicBezTo>
                      <a:pt x="1807" y="1924"/>
                      <a:pt x="2104" y="2281"/>
                      <a:pt x="2571" y="2332"/>
                    </a:cubicBezTo>
                    <a:cubicBezTo>
                      <a:pt x="2586" y="2335"/>
                      <a:pt x="2601" y="2337"/>
                      <a:pt x="2617" y="2337"/>
                    </a:cubicBezTo>
                    <a:cubicBezTo>
                      <a:pt x="2656" y="2337"/>
                      <a:pt x="2696" y="2325"/>
                      <a:pt x="2725" y="2281"/>
                    </a:cubicBezTo>
                    <a:cubicBezTo>
                      <a:pt x="2838" y="1985"/>
                      <a:pt x="2123" y="1711"/>
                      <a:pt x="1898" y="1628"/>
                    </a:cubicBezTo>
                    <a:cubicBezTo>
                      <a:pt x="1888" y="1618"/>
                      <a:pt x="1634" y="1588"/>
                      <a:pt x="1705" y="1547"/>
                    </a:cubicBezTo>
                    <a:cubicBezTo>
                      <a:pt x="1794" y="1502"/>
                      <a:pt x="1976" y="1364"/>
                      <a:pt x="2082" y="1364"/>
                    </a:cubicBezTo>
                    <a:cubicBezTo>
                      <a:pt x="2098" y="1364"/>
                      <a:pt x="2111" y="1366"/>
                      <a:pt x="2123" y="1373"/>
                    </a:cubicBezTo>
                    <a:cubicBezTo>
                      <a:pt x="2316" y="1434"/>
                      <a:pt x="2490" y="1547"/>
                      <a:pt x="2654" y="1659"/>
                    </a:cubicBezTo>
                    <a:cubicBezTo>
                      <a:pt x="2806" y="1762"/>
                      <a:pt x="2948" y="1914"/>
                      <a:pt x="3144" y="1946"/>
                    </a:cubicBezTo>
                    <a:cubicBezTo>
                      <a:pt x="3148" y="1946"/>
                      <a:pt x="3153" y="1946"/>
                      <a:pt x="3157" y="1946"/>
                    </a:cubicBezTo>
                    <a:cubicBezTo>
                      <a:pt x="3346" y="1946"/>
                      <a:pt x="3334" y="1738"/>
                      <a:pt x="3193" y="1640"/>
                    </a:cubicBezTo>
                    <a:cubicBezTo>
                      <a:pt x="2980" y="1444"/>
                      <a:pt x="2693" y="1344"/>
                      <a:pt x="2419" y="1273"/>
                    </a:cubicBezTo>
                    <a:cubicBezTo>
                      <a:pt x="2270" y="1237"/>
                      <a:pt x="2496" y="1163"/>
                      <a:pt x="2596" y="1163"/>
                    </a:cubicBezTo>
                    <a:cubicBezTo>
                      <a:pt x="2612" y="1163"/>
                      <a:pt x="2625" y="1165"/>
                      <a:pt x="2632" y="1170"/>
                    </a:cubicBezTo>
                    <a:cubicBezTo>
                      <a:pt x="3061" y="1231"/>
                      <a:pt x="3389" y="1495"/>
                      <a:pt x="3775" y="1659"/>
                    </a:cubicBezTo>
                    <a:cubicBezTo>
                      <a:pt x="3797" y="1667"/>
                      <a:pt x="3818" y="1671"/>
                      <a:pt x="3837" y="1671"/>
                    </a:cubicBezTo>
                    <a:cubicBezTo>
                      <a:pt x="3946" y="1671"/>
                      <a:pt x="4013" y="1560"/>
                      <a:pt x="3917" y="1456"/>
                    </a:cubicBezTo>
                    <a:cubicBezTo>
                      <a:pt x="3695" y="1160"/>
                      <a:pt x="3286" y="1138"/>
                      <a:pt x="2960" y="1038"/>
                    </a:cubicBezTo>
                    <a:cubicBezTo>
                      <a:pt x="2970" y="1016"/>
                      <a:pt x="2990" y="1016"/>
                      <a:pt x="3009" y="1016"/>
                    </a:cubicBezTo>
                    <a:cubicBezTo>
                      <a:pt x="3163" y="976"/>
                      <a:pt x="3315" y="935"/>
                      <a:pt x="3469" y="883"/>
                    </a:cubicBezTo>
                    <a:cubicBezTo>
                      <a:pt x="3499" y="883"/>
                      <a:pt x="3531" y="883"/>
                      <a:pt x="3521" y="832"/>
                    </a:cubicBezTo>
                    <a:cubicBezTo>
                      <a:pt x="3515" y="805"/>
                      <a:pt x="3503" y="799"/>
                      <a:pt x="3488" y="799"/>
                    </a:cubicBezTo>
                    <a:cubicBezTo>
                      <a:pt x="3476" y="799"/>
                      <a:pt x="3463" y="803"/>
                      <a:pt x="3450" y="803"/>
                    </a:cubicBezTo>
                    <a:cubicBezTo>
                      <a:pt x="3327" y="832"/>
                      <a:pt x="3193" y="854"/>
                      <a:pt x="3070" y="883"/>
                    </a:cubicBezTo>
                    <a:cubicBezTo>
                      <a:pt x="3059" y="889"/>
                      <a:pt x="3044" y="896"/>
                      <a:pt x="3031" y="896"/>
                    </a:cubicBezTo>
                    <a:cubicBezTo>
                      <a:pt x="3022" y="896"/>
                      <a:pt x="3014" y="893"/>
                      <a:pt x="3009" y="883"/>
                    </a:cubicBezTo>
                    <a:cubicBezTo>
                      <a:pt x="2990" y="854"/>
                      <a:pt x="3031" y="844"/>
                      <a:pt x="3041" y="832"/>
                    </a:cubicBezTo>
                    <a:cubicBezTo>
                      <a:pt x="3173" y="732"/>
                      <a:pt x="3305" y="629"/>
                      <a:pt x="3438" y="516"/>
                    </a:cubicBezTo>
                    <a:cubicBezTo>
                      <a:pt x="3571" y="442"/>
                      <a:pt x="3762" y="80"/>
                      <a:pt x="3536" y="80"/>
                    </a:cubicBezTo>
                    <a:cubicBezTo>
                      <a:pt x="3517" y="80"/>
                      <a:pt x="3495" y="82"/>
                      <a:pt x="3469" y="88"/>
                    </a:cubicBezTo>
                    <a:cubicBezTo>
                      <a:pt x="3144" y="210"/>
                      <a:pt x="2948" y="548"/>
                      <a:pt x="2777" y="832"/>
                    </a:cubicBezTo>
                    <a:cubicBezTo>
                      <a:pt x="2674" y="1028"/>
                      <a:pt x="2542" y="1038"/>
                      <a:pt x="2358" y="1109"/>
                    </a:cubicBezTo>
                    <a:cubicBezTo>
                      <a:pt x="2342" y="1109"/>
                      <a:pt x="2321" y="1125"/>
                      <a:pt x="2308" y="1125"/>
                    </a:cubicBezTo>
                    <a:cubicBezTo>
                      <a:pt x="2303" y="1125"/>
                      <a:pt x="2299" y="1123"/>
                      <a:pt x="2297" y="1118"/>
                    </a:cubicBezTo>
                    <a:cubicBezTo>
                      <a:pt x="2275" y="1099"/>
                      <a:pt x="2307" y="1077"/>
                      <a:pt x="2316" y="1067"/>
                    </a:cubicBezTo>
                    <a:cubicBezTo>
                      <a:pt x="2449" y="925"/>
                      <a:pt x="2899" y="139"/>
                      <a:pt x="2674" y="7"/>
                    </a:cubicBezTo>
                    <a:cubicBezTo>
                      <a:pt x="2660" y="3"/>
                      <a:pt x="2646" y="1"/>
                      <a:pt x="2633" y="1"/>
                    </a:cubicBezTo>
                    <a:close/>
                  </a:path>
                </a:pathLst>
              </a:custGeom>
              <a:solidFill>
                <a:srgbClr val="BF26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40" name="Google Shape;2840;p34"/>
            <p:cNvGrpSpPr/>
            <p:nvPr/>
          </p:nvGrpSpPr>
          <p:grpSpPr>
            <a:xfrm>
              <a:off x="3429909" y="2940956"/>
              <a:ext cx="888328" cy="1615118"/>
              <a:chOff x="3429909" y="2940956"/>
              <a:chExt cx="888328" cy="1615118"/>
            </a:xfrm>
          </p:grpSpPr>
          <p:sp>
            <p:nvSpPr>
              <p:cNvPr id="2841" name="Google Shape;2841;p34"/>
              <p:cNvSpPr/>
              <p:nvPr/>
            </p:nvSpPr>
            <p:spPr>
              <a:xfrm>
                <a:off x="3429909" y="3856563"/>
                <a:ext cx="687752" cy="404228"/>
              </a:xfrm>
              <a:custGeom>
                <a:rect b="b" l="l" r="r" t="t"/>
                <a:pathLst>
                  <a:path extrusionOk="0" h="4089" w="6957">
                    <a:moveTo>
                      <a:pt x="3336" y="0"/>
                    </a:moveTo>
                    <a:cubicBezTo>
                      <a:pt x="3327" y="0"/>
                      <a:pt x="3317" y="2"/>
                      <a:pt x="3305" y="4"/>
                    </a:cubicBezTo>
                    <a:cubicBezTo>
                      <a:pt x="2969" y="75"/>
                      <a:pt x="2651" y="207"/>
                      <a:pt x="2316" y="268"/>
                    </a:cubicBezTo>
                    <a:cubicBezTo>
                      <a:pt x="2311" y="268"/>
                      <a:pt x="2307" y="266"/>
                      <a:pt x="2303" y="266"/>
                    </a:cubicBezTo>
                    <a:cubicBezTo>
                      <a:pt x="2299" y="266"/>
                      <a:pt x="2296" y="269"/>
                      <a:pt x="2296" y="281"/>
                    </a:cubicBezTo>
                    <a:cubicBezTo>
                      <a:pt x="2296" y="290"/>
                      <a:pt x="2306" y="290"/>
                      <a:pt x="2316" y="300"/>
                    </a:cubicBezTo>
                    <a:cubicBezTo>
                      <a:pt x="2438" y="391"/>
                      <a:pt x="2541" y="493"/>
                      <a:pt x="2602" y="648"/>
                    </a:cubicBezTo>
                    <a:cubicBezTo>
                      <a:pt x="2651" y="770"/>
                      <a:pt x="2622" y="892"/>
                      <a:pt x="2519" y="941"/>
                    </a:cubicBezTo>
                    <a:cubicBezTo>
                      <a:pt x="2488" y="958"/>
                      <a:pt x="2456" y="964"/>
                      <a:pt x="2425" y="964"/>
                    </a:cubicBezTo>
                    <a:cubicBezTo>
                      <a:pt x="2377" y="964"/>
                      <a:pt x="2329" y="947"/>
                      <a:pt x="2284" y="922"/>
                    </a:cubicBezTo>
                    <a:cubicBezTo>
                      <a:pt x="1990" y="770"/>
                      <a:pt x="1746" y="555"/>
                      <a:pt x="1530" y="300"/>
                    </a:cubicBezTo>
                    <a:cubicBezTo>
                      <a:pt x="1513" y="283"/>
                      <a:pt x="1494" y="257"/>
                      <a:pt x="1470" y="257"/>
                    </a:cubicBezTo>
                    <a:cubicBezTo>
                      <a:pt x="1467" y="257"/>
                      <a:pt x="1463" y="257"/>
                      <a:pt x="1459" y="258"/>
                    </a:cubicBezTo>
                    <a:cubicBezTo>
                      <a:pt x="1285" y="290"/>
                      <a:pt x="1121" y="329"/>
                      <a:pt x="979" y="413"/>
                    </a:cubicBezTo>
                    <a:cubicBezTo>
                      <a:pt x="776" y="525"/>
                      <a:pt x="612" y="667"/>
                      <a:pt x="470" y="841"/>
                    </a:cubicBezTo>
                    <a:cubicBezTo>
                      <a:pt x="184" y="1167"/>
                      <a:pt x="0" y="1544"/>
                      <a:pt x="0" y="1994"/>
                    </a:cubicBezTo>
                    <a:cubicBezTo>
                      <a:pt x="0" y="2075"/>
                      <a:pt x="0" y="2155"/>
                      <a:pt x="10" y="2239"/>
                    </a:cubicBezTo>
                    <a:cubicBezTo>
                      <a:pt x="17" y="2272"/>
                      <a:pt x="24" y="2297"/>
                      <a:pt x="48" y="2297"/>
                    </a:cubicBezTo>
                    <a:cubicBezTo>
                      <a:pt x="59" y="2297"/>
                      <a:pt x="74" y="2291"/>
                      <a:pt x="93" y="2278"/>
                    </a:cubicBezTo>
                    <a:cubicBezTo>
                      <a:pt x="155" y="2217"/>
                      <a:pt x="235" y="2177"/>
                      <a:pt x="316" y="2136"/>
                    </a:cubicBezTo>
                    <a:cubicBezTo>
                      <a:pt x="367" y="2104"/>
                      <a:pt x="429" y="2084"/>
                      <a:pt x="490" y="2084"/>
                    </a:cubicBezTo>
                    <a:cubicBezTo>
                      <a:pt x="664" y="2084"/>
                      <a:pt x="766" y="2217"/>
                      <a:pt x="705" y="2381"/>
                    </a:cubicBezTo>
                    <a:cubicBezTo>
                      <a:pt x="644" y="2594"/>
                      <a:pt x="500" y="2748"/>
                      <a:pt x="348" y="2900"/>
                    </a:cubicBezTo>
                    <a:cubicBezTo>
                      <a:pt x="326" y="2931"/>
                      <a:pt x="306" y="2951"/>
                      <a:pt x="338" y="2993"/>
                    </a:cubicBezTo>
                    <a:cubicBezTo>
                      <a:pt x="551" y="3279"/>
                      <a:pt x="815" y="3492"/>
                      <a:pt x="1134" y="3656"/>
                    </a:cubicBezTo>
                    <a:cubicBezTo>
                      <a:pt x="1143" y="3662"/>
                      <a:pt x="1152" y="3666"/>
                      <a:pt x="1160" y="3666"/>
                    </a:cubicBezTo>
                    <a:cubicBezTo>
                      <a:pt x="1176" y="3666"/>
                      <a:pt x="1190" y="3652"/>
                      <a:pt x="1205" y="3624"/>
                    </a:cubicBezTo>
                    <a:cubicBezTo>
                      <a:pt x="1285" y="3450"/>
                      <a:pt x="1398" y="3289"/>
                      <a:pt x="1530" y="3144"/>
                    </a:cubicBezTo>
                    <a:cubicBezTo>
                      <a:pt x="1672" y="2973"/>
                      <a:pt x="1846" y="2829"/>
                      <a:pt x="2071" y="2777"/>
                    </a:cubicBezTo>
                    <a:cubicBezTo>
                      <a:pt x="2099" y="2770"/>
                      <a:pt x="2127" y="2766"/>
                      <a:pt x="2154" y="2766"/>
                    </a:cubicBezTo>
                    <a:cubicBezTo>
                      <a:pt x="2270" y="2766"/>
                      <a:pt x="2365" y="2832"/>
                      <a:pt x="2397" y="2931"/>
                    </a:cubicBezTo>
                    <a:cubicBezTo>
                      <a:pt x="2428" y="3034"/>
                      <a:pt x="2406" y="3125"/>
                      <a:pt x="2367" y="3218"/>
                    </a:cubicBezTo>
                    <a:cubicBezTo>
                      <a:pt x="2245" y="3463"/>
                      <a:pt x="2071" y="3675"/>
                      <a:pt x="1888" y="3879"/>
                    </a:cubicBezTo>
                    <a:cubicBezTo>
                      <a:pt x="1856" y="3910"/>
                      <a:pt x="1868" y="3920"/>
                      <a:pt x="1907" y="3930"/>
                    </a:cubicBezTo>
                    <a:cubicBezTo>
                      <a:pt x="2213" y="4013"/>
                      <a:pt x="2529" y="4062"/>
                      <a:pt x="2857" y="4084"/>
                    </a:cubicBezTo>
                    <a:cubicBezTo>
                      <a:pt x="2928" y="4087"/>
                      <a:pt x="3001" y="4088"/>
                      <a:pt x="3074" y="4088"/>
                    </a:cubicBezTo>
                    <a:cubicBezTo>
                      <a:pt x="3251" y="4088"/>
                      <a:pt x="3431" y="4081"/>
                      <a:pt x="3611" y="4074"/>
                    </a:cubicBezTo>
                    <a:cubicBezTo>
                      <a:pt x="3662" y="4062"/>
                      <a:pt x="3704" y="4052"/>
                      <a:pt x="3743" y="4013"/>
                    </a:cubicBezTo>
                    <a:cubicBezTo>
                      <a:pt x="3978" y="3756"/>
                      <a:pt x="4203" y="3502"/>
                      <a:pt x="4477" y="3289"/>
                    </a:cubicBezTo>
                    <a:cubicBezTo>
                      <a:pt x="4661" y="3135"/>
                      <a:pt x="4866" y="3002"/>
                      <a:pt x="5121" y="2961"/>
                    </a:cubicBezTo>
                    <a:cubicBezTo>
                      <a:pt x="5140" y="2957"/>
                      <a:pt x="5158" y="2955"/>
                      <a:pt x="5177" y="2955"/>
                    </a:cubicBezTo>
                    <a:cubicBezTo>
                      <a:pt x="5255" y="2955"/>
                      <a:pt x="5326" y="2990"/>
                      <a:pt x="5375" y="3064"/>
                    </a:cubicBezTo>
                    <a:cubicBezTo>
                      <a:pt x="5437" y="3144"/>
                      <a:pt x="5405" y="3237"/>
                      <a:pt x="5344" y="3318"/>
                    </a:cubicBezTo>
                    <a:cubicBezTo>
                      <a:pt x="5253" y="3440"/>
                      <a:pt x="5141" y="3524"/>
                      <a:pt x="5028" y="3614"/>
                    </a:cubicBezTo>
                    <a:cubicBezTo>
                      <a:pt x="4906" y="3707"/>
                      <a:pt x="4793" y="3798"/>
                      <a:pt x="4671" y="3891"/>
                    </a:cubicBezTo>
                    <a:cubicBezTo>
                      <a:pt x="4661" y="3901"/>
                      <a:pt x="4641" y="3901"/>
                      <a:pt x="4651" y="3920"/>
                    </a:cubicBezTo>
                    <a:lnTo>
                      <a:pt x="4683" y="3920"/>
                    </a:lnTo>
                    <a:cubicBezTo>
                      <a:pt x="4957" y="3849"/>
                      <a:pt x="5221" y="3778"/>
                      <a:pt x="5488" y="3695"/>
                    </a:cubicBezTo>
                    <a:cubicBezTo>
                      <a:pt x="5772" y="3614"/>
                      <a:pt x="6058" y="3533"/>
                      <a:pt x="6313" y="3370"/>
                    </a:cubicBezTo>
                    <a:cubicBezTo>
                      <a:pt x="6844" y="3034"/>
                      <a:pt x="6957" y="2452"/>
                      <a:pt x="6548" y="1911"/>
                    </a:cubicBezTo>
                    <a:cubicBezTo>
                      <a:pt x="6540" y="1898"/>
                      <a:pt x="6533" y="1893"/>
                      <a:pt x="6528" y="1893"/>
                    </a:cubicBezTo>
                    <a:cubicBezTo>
                      <a:pt x="6520" y="1893"/>
                      <a:pt x="6513" y="1903"/>
                      <a:pt x="6506" y="1920"/>
                    </a:cubicBezTo>
                    <a:cubicBezTo>
                      <a:pt x="6497" y="2013"/>
                      <a:pt x="6435" y="2084"/>
                      <a:pt x="6345" y="2104"/>
                    </a:cubicBezTo>
                    <a:cubicBezTo>
                      <a:pt x="6335" y="2105"/>
                      <a:pt x="6325" y="2106"/>
                      <a:pt x="6315" y="2106"/>
                    </a:cubicBezTo>
                    <a:cubicBezTo>
                      <a:pt x="6226" y="2106"/>
                      <a:pt x="6156" y="2057"/>
                      <a:pt x="6110" y="1982"/>
                    </a:cubicBezTo>
                    <a:cubicBezTo>
                      <a:pt x="5936" y="1769"/>
                      <a:pt x="5885" y="1504"/>
                      <a:pt x="5833" y="1247"/>
                    </a:cubicBezTo>
                    <a:cubicBezTo>
                      <a:pt x="5814" y="1167"/>
                      <a:pt x="5833" y="1076"/>
                      <a:pt x="5772" y="1015"/>
                    </a:cubicBezTo>
                    <a:cubicBezTo>
                      <a:pt x="5630" y="861"/>
                      <a:pt x="5478" y="709"/>
                      <a:pt x="5305" y="574"/>
                    </a:cubicBezTo>
                    <a:cubicBezTo>
                      <a:pt x="5008" y="352"/>
                      <a:pt x="4712" y="136"/>
                      <a:pt x="4355" y="36"/>
                    </a:cubicBezTo>
                    <a:cubicBezTo>
                      <a:pt x="4323" y="18"/>
                      <a:pt x="4289" y="1"/>
                      <a:pt x="4255" y="1"/>
                    </a:cubicBezTo>
                    <a:cubicBezTo>
                      <a:pt x="4248" y="1"/>
                      <a:pt x="4240" y="2"/>
                      <a:pt x="4232" y="4"/>
                    </a:cubicBezTo>
                    <a:cubicBezTo>
                      <a:pt x="4242" y="46"/>
                      <a:pt x="4284" y="75"/>
                      <a:pt x="4316" y="107"/>
                    </a:cubicBezTo>
                    <a:cubicBezTo>
                      <a:pt x="4426" y="229"/>
                      <a:pt x="4519" y="371"/>
                      <a:pt x="4548" y="535"/>
                    </a:cubicBezTo>
                    <a:cubicBezTo>
                      <a:pt x="4587" y="725"/>
                      <a:pt x="4491" y="853"/>
                      <a:pt x="4329" y="853"/>
                    </a:cubicBezTo>
                    <a:cubicBezTo>
                      <a:pt x="4317" y="853"/>
                      <a:pt x="4306" y="852"/>
                      <a:pt x="4294" y="851"/>
                    </a:cubicBezTo>
                    <a:cubicBezTo>
                      <a:pt x="4223" y="851"/>
                      <a:pt x="4161" y="809"/>
                      <a:pt x="4100" y="770"/>
                    </a:cubicBezTo>
                    <a:cubicBezTo>
                      <a:pt x="3814" y="586"/>
                      <a:pt x="3601" y="320"/>
                      <a:pt x="3408" y="46"/>
                    </a:cubicBezTo>
                    <a:cubicBezTo>
                      <a:pt x="3383" y="14"/>
                      <a:pt x="3366" y="0"/>
                      <a:pt x="3336" y="0"/>
                    </a:cubicBezTo>
                    <a:close/>
                  </a:path>
                </a:pathLst>
              </a:custGeom>
              <a:solidFill>
                <a:srgbClr val="E8BD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2" name="Google Shape;2842;p34"/>
              <p:cNvSpPr/>
              <p:nvPr/>
            </p:nvSpPr>
            <p:spPr>
              <a:xfrm>
                <a:off x="3429909" y="3867832"/>
                <a:ext cx="660467" cy="402251"/>
              </a:xfrm>
              <a:custGeom>
                <a:rect b="b" l="l" r="r" t="t"/>
                <a:pathLst>
                  <a:path extrusionOk="0" h="4069" w="6681">
                    <a:moveTo>
                      <a:pt x="4497" y="1"/>
                    </a:moveTo>
                    <a:cubicBezTo>
                      <a:pt x="4494" y="1"/>
                      <a:pt x="4490" y="1"/>
                      <a:pt x="4487" y="3"/>
                    </a:cubicBezTo>
                    <a:cubicBezTo>
                      <a:pt x="4467" y="12"/>
                      <a:pt x="4487" y="44"/>
                      <a:pt x="4487" y="64"/>
                    </a:cubicBezTo>
                    <a:cubicBezTo>
                      <a:pt x="4519" y="135"/>
                      <a:pt x="4548" y="206"/>
                      <a:pt x="4590" y="277"/>
                    </a:cubicBezTo>
                    <a:cubicBezTo>
                      <a:pt x="4835" y="747"/>
                      <a:pt x="4928" y="1268"/>
                      <a:pt x="5060" y="1777"/>
                    </a:cubicBezTo>
                    <a:cubicBezTo>
                      <a:pt x="5074" y="1814"/>
                      <a:pt x="5073" y="1840"/>
                      <a:pt x="5044" y="1840"/>
                    </a:cubicBezTo>
                    <a:cubicBezTo>
                      <a:pt x="5033" y="1840"/>
                      <a:pt x="5018" y="1837"/>
                      <a:pt x="4999" y="1829"/>
                    </a:cubicBezTo>
                    <a:cubicBezTo>
                      <a:pt x="4702" y="1716"/>
                      <a:pt x="4396" y="1613"/>
                      <a:pt x="4090" y="1542"/>
                    </a:cubicBezTo>
                    <a:cubicBezTo>
                      <a:pt x="3948" y="1513"/>
                      <a:pt x="3846" y="1430"/>
                      <a:pt x="3753" y="1329"/>
                    </a:cubicBezTo>
                    <a:cubicBezTo>
                      <a:pt x="3530" y="1062"/>
                      <a:pt x="3324" y="778"/>
                      <a:pt x="3153" y="472"/>
                    </a:cubicBezTo>
                    <a:cubicBezTo>
                      <a:pt x="3080" y="328"/>
                      <a:pt x="2999" y="196"/>
                      <a:pt x="2928" y="54"/>
                    </a:cubicBezTo>
                    <a:cubicBezTo>
                      <a:pt x="2920" y="37"/>
                      <a:pt x="2913" y="16"/>
                      <a:pt x="2895" y="16"/>
                    </a:cubicBezTo>
                    <a:cubicBezTo>
                      <a:pt x="2890" y="16"/>
                      <a:pt x="2884" y="18"/>
                      <a:pt x="2876" y="22"/>
                    </a:cubicBezTo>
                    <a:cubicBezTo>
                      <a:pt x="2857" y="32"/>
                      <a:pt x="2876" y="54"/>
                      <a:pt x="2886" y="74"/>
                    </a:cubicBezTo>
                    <a:cubicBezTo>
                      <a:pt x="2938" y="167"/>
                      <a:pt x="2989" y="267"/>
                      <a:pt x="3040" y="360"/>
                    </a:cubicBezTo>
                    <a:cubicBezTo>
                      <a:pt x="3253" y="727"/>
                      <a:pt x="3488" y="1072"/>
                      <a:pt x="3753" y="1400"/>
                    </a:cubicBezTo>
                    <a:cubicBezTo>
                      <a:pt x="3765" y="1420"/>
                      <a:pt x="3794" y="1430"/>
                      <a:pt x="3784" y="1452"/>
                    </a:cubicBezTo>
                    <a:cubicBezTo>
                      <a:pt x="3781" y="1458"/>
                      <a:pt x="3776" y="1460"/>
                      <a:pt x="3769" y="1460"/>
                    </a:cubicBezTo>
                    <a:cubicBezTo>
                      <a:pt x="3755" y="1460"/>
                      <a:pt x="3736" y="1452"/>
                      <a:pt x="3723" y="1452"/>
                    </a:cubicBezTo>
                    <a:cubicBezTo>
                      <a:pt x="3308" y="1358"/>
                      <a:pt x="2893" y="1300"/>
                      <a:pt x="2465" y="1300"/>
                    </a:cubicBezTo>
                    <a:cubicBezTo>
                      <a:pt x="2378" y="1300"/>
                      <a:pt x="2291" y="1302"/>
                      <a:pt x="2203" y="1307"/>
                    </a:cubicBezTo>
                    <a:cubicBezTo>
                      <a:pt x="2174" y="1307"/>
                      <a:pt x="2142" y="1297"/>
                      <a:pt x="2113" y="1278"/>
                    </a:cubicBezTo>
                    <a:cubicBezTo>
                      <a:pt x="1746" y="1001"/>
                      <a:pt x="1388" y="717"/>
                      <a:pt x="1050" y="411"/>
                    </a:cubicBezTo>
                    <a:cubicBezTo>
                      <a:pt x="1034" y="393"/>
                      <a:pt x="1009" y="355"/>
                      <a:pt x="990" y="355"/>
                    </a:cubicBezTo>
                    <a:cubicBezTo>
                      <a:pt x="986" y="355"/>
                      <a:pt x="983" y="356"/>
                      <a:pt x="979" y="360"/>
                    </a:cubicBezTo>
                    <a:cubicBezTo>
                      <a:pt x="960" y="379"/>
                      <a:pt x="1011" y="421"/>
                      <a:pt x="1031" y="441"/>
                    </a:cubicBezTo>
                    <a:cubicBezTo>
                      <a:pt x="1337" y="737"/>
                      <a:pt x="1662" y="1023"/>
                      <a:pt x="2029" y="1268"/>
                    </a:cubicBezTo>
                    <a:cubicBezTo>
                      <a:pt x="2052" y="1278"/>
                      <a:pt x="2081" y="1288"/>
                      <a:pt x="2071" y="1307"/>
                    </a:cubicBezTo>
                    <a:cubicBezTo>
                      <a:pt x="2071" y="1318"/>
                      <a:pt x="2064" y="1320"/>
                      <a:pt x="2054" y="1320"/>
                    </a:cubicBezTo>
                    <a:cubicBezTo>
                      <a:pt x="2044" y="1320"/>
                      <a:pt x="2030" y="1317"/>
                      <a:pt x="2020" y="1317"/>
                    </a:cubicBezTo>
                    <a:cubicBezTo>
                      <a:pt x="1427" y="1368"/>
                      <a:pt x="847" y="1471"/>
                      <a:pt x="287" y="1674"/>
                    </a:cubicBezTo>
                    <a:cubicBezTo>
                      <a:pt x="184" y="1716"/>
                      <a:pt x="81" y="1758"/>
                      <a:pt x="0" y="1819"/>
                    </a:cubicBezTo>
                    <a:cubicBezTo>
                      <a:pt x="81" y="1797"/>
                      <a:pt x="164" y="1777"/>
                      <a:pt x="245" y="1745"/>
                    </a:cubicBezTo>
                    <a:cubicBezTo>
                      <a:pt x="796" y="1574"/>
                      <a:pt x="1356" y="1452"/>
                      <a:pt x="1929" y="1390"/>
                    </a:cubicBezTo>
                    <a:cubicBezTo>
                      <a:pt x="1939" y="1384"/>
                      <a:pt x="1951" y="1379"/>
                      <a:pt x="1962" y="1379"/>
                    </a:cubicBezTo>
                    <a:cubicBezTo>
                      <a:pt x="1974" y="1379"/>
                      <a:pt x="1984" y="1384"/>
                      <a:pt x="1990" y="1400"/>
                    </a:cubicBezTo>
                    <a:cubicBezTo>
                      <a:pt x="2010" y="1420"/>
                      <a:pt x="1968" y="1430"/>
                      <a:pt x="1958" y="1452"/>
                    </a:cubicBezTo>
                    <a:cubicBezTo>
                      <a:pt x="1746" y="1645"/>
                      <a:pt x="1540" y="1848"/>
                      <a:pt x="1356" y="2073"/>
                    </a:cubicBezTo>
                    <a:cubicBezTo>
                      <a:pt x="1031" y="2470"/>
                      <a:pt x="815" y="2930"/>
                      <a:pt x="571" y="3368"/>
                    </a:cubicBezTo>
                    <a:cubicBezTo>
                      <a:pt x="561" y="3388"/>
                      <a:pt x="551" y="3410"/>
                      <a:pt x="571" y="3419"/>
                    </a:cubicBezTo>
                    <a:cubicBezTo>
                      <a:pt x="575" y="3421"/>
                      <a:pt x="578" y="3422"/>
                      <a:pt x="582" y="3422"/>
                    </a:cubicBezTo>
                    <a:cubicBezTo>
                      <a:pt x="596" y="3422"/>
                      <a:pt x="604" y="3406"/>
                      <a:pt x="612" y="3388"/>
                    </a:cubicBezTo>
                    <a:cubicBezTo>
                      <a:pt x="622" y="3378"/>
                      <a:pt x="622" y="3368"/>
                      <a:pt x="632" y="3358"/>
                    </a:cubicBezTo>
                    <a:cubicBezTo>
                      <a:pt x="806" y="2950"/>
                      <a:pt x="1031" y="2573"/>
                      <a:pt x="1295" y="2225"/>
                    </a:cubicBezTo>
                    <a:cubicBezTo>
                      <a:pt x="1520" y="1941"/>
                      <a:pt x="1755" y="1674"/>
                      <a:pt x="2039" y="1452"/>
                    </a:cubicBezTo>
                    <a:cubicBezTo>
                      <a:pt x="2100" y="1390"/>
                      <a:pt x="2174" y="1368"/>
                      <a:pt x="2264" y="1359"/>
                    </a:cubicBezTo>
                    <a:cubicBezTo>
                      <a:pt x="2304" y="1358"/>
                      <a:pt x="2343" y="1357"/>
                      <a:pt x="2383" y="1357"/>
                    </a:cubicBezTo>
                    <a:cubicBezTo>
                      <a:pt x="2831" y="1357"/>
                      <a:pt x="3272" y="1408"/>
                      <a:pt x="3704" y="1501"/>
                    </a:cubicBezTo>
                    <a:cubicBezTo>
                      <a:pt x="3743" y="1513"/>
                      <a:pt x="3814" y="1513"/>
                      <a:pt x="3836" y="1542"/>
                    </a:cubicBezTo>
                    <a:cubicBezTo>
                      <a:pt x="3846" y="1574"/>
                      <a:pt x="3775" y="1603"/>
                      <a:pt x="3743" y="1635"/>
                    </a:cubicBezTo>
                    <a:cubicBezTo>
                      <a:pt x="3540" y="1858"/>
                      <a:pt x="3356" y="2103"/>
                      <a:pt x="3173" y="2347"/>
                    </a:cubicBezTo>
                    <a:cubicBezTo>
                      <a:pt x="2825" y="2808"/>
                      <a:pt x="2570" y="3336"/>
                      <a:pt x="2274" y="3826"/>
                    </a:cubicBezTo>
                    <a:cubicBezTo>
                      <a:pt x="2264" y="3848"/>
                      <a:pt x="2245" y="3867"/>
                      <a:pt x="2264" y="3887"/>
                    </a:cubicBezTo>
                    <a:cubicBezTo>
                      <a:pt x="2272" y="3892"/>
                      <a:pt x="2278" y="3894"/>
                      <a:pt x="2284" y="3894"/>
                    </a:cubicBezTo>
                    <a:cubicBezTo>
                      <a:pt x="2301" y="3894"/>
                      <a:pt x="2308" y="3873"/>
                      <a:pt x="2316" y="3858"/>
                    </a:cubicBezTo>
                    <a:lnTo>
                      <a:pt x="2406" y="3674"/>
                    </a:lnTo>
                    <a:cubicBezTo>
                      <a:pt x="2673" y="3165"/>
                      <a:pt x="2979" y="2685"/>
                      <a:pt x="3315" y="2215"/>
                    </a:cubicBezTo>
                    <a:cubicBezTo>
                      <a:pt x="3488" y="1990"/>
                      <a:pt x="3652" y="1758"/>
                      <a:pt x="3875" y="1584"/>
                    </a:cubicBezTo>
                    <a:cubicBezTo>
                      <a:pt x="3891" y="1567"/>
                      <a:pt x="3906" y="1558"/>
                      <a:pt x="3930" y="1558"/>
                    </a:cubicBezTo>
                    <a:cubicBezTo>
                      <a:pt x="3938" y="1558"/>
                      <a:pt x="3947" y="1559"/>
                      <a:pt x="3958" y="1562"/>
                    </a:cubicBezTo>
                    <a:cubicBezTo>
                      <a:pt x="4294" y="1645"/>
                      <a:pt x="4631" y="1758"/>
                      <a:pt x="4967" y="1868"/>
                    </a:cubicBezTo>
                    <a:cubicBezTo>
                      <a:pt x="4977" y="1868"/>
                      <a:pt x="4989" y="1880"/>
                      <a:pt x="4999" y="1890"/>
                    </a:cubicBezTo>
                    <a:cubicBezTo>
                      <a:pt x="4989" y="1899"/>
                      <a:pt x="4977" y="1909"/>
                      <a:pt x="4967" y="1909"/>
                    </a:cubicBezTo>
                    <a:cubicBezTo>
                      <a:pt x="4519" y="2196"/>
                      <a:pt x="4132" y="2541"/>
                      <a:pt x="3804" y="2969"/>
                    </a:cubicBezTo>
                    <a:cubicBezTo>
                      <a:pt x="3549" y="3297"/>
                      <a:pt x="3337" y="3654"/>
                      <a:pt x="3131" y="4009"/>
                    </a:cubicBezTo>
                    <a:cubicBezTo>
                      <a:pt x="3121" y="4031"/>
                      <a:pt x="3102" y="4051"/>
                      <a:pt x="3131" y="4061"/>
                    </a:cubicBezTo>
                    <a:cubicBezTo>
                      <a:pt x="3136" y="4066"/>
                      <a:pt x="3141" y="4068"/>
                      <a:pt x="3145" y="4068"/>
                    </a:cubicBezTo>
                    <a:cubicBezTo>
                      <a:pt x="3158" y="4068"/>
                      <a:pt x="3165" y="4046"/>
                      <a:pt x="3173" y="4031"/>
                    </a:cubicBezTo>
                    <a:cubicBezTo>
                      <a:pt x="3182" y="4022"/>
                      <a:pt x="3182" y="4000"/>
                      <a:pt x="3192" y="3980"/>
                    </a:cubicBezTo>
                    <a:cubicBezTo>
                      <a:pt x="3346" y="3674"/>
                      <a:pt x="3530" y="3378"/>
                      <a:pt x="3743" y="3104"/>
                    </a:cubicBezTo>
                    <a:cubicBezTo>
                      <a:pt x="4100" y="2653"/>
                      <a:pt x="4487" y="2247"/>
                      <a:pt x="4989" y="1961"/>
                    </a:cubicBezTo>
                    <a:cubicBezTo>
                      <a:pt x="5030" y="1937"/>
                      <a:pt x="5064" y="1926"/>
                      <a:pt x="5100" y="1926"/>
                    </a:cubicBezTo>
                    <a:cubicBezTo>
                      <a:pt x="5126" y="1926"/>
                      <a:pt x="5152" y="1932"/>
                      <a:pt x="5182" y="1941"/>
                    </a:cubicBezTo>
                    <a:cubicBezTo>
                      <a:pt x="5662" y="2125"/>
                      <a:pt x="6139" y="2308"/>
                      <a:pt x="6641" y="2440"/>
                    </a:cubicBezTo>
                    <a:cubicBezTo>
                      <a:pt x="6651" y="2440"/>
                      <a:pt x="6661" y="2440"/>
                      <a:pt x="6680" y="2450"/>
                    </a:cubicBezTo>
                    <a:cubicBezTo>
                      <a:pt x="6661" y="2431"/>
                      <a:pt x="6641" y="2418"/>
                      <a:pt x="6619" y="2409"/>
                    </a:cubicBezTo>
                    <a:cubicBezTo>
                      <a:pt x="6139" y="2235"/>
                      <a:pt x="5650" y="2063"/>
                      <a:pt x="5172" y="1890"/>
                    </a:cubicBezTo>
                    <a:cubicBezTo>
                      <a:pt x="5150" y="1880"/>
                      <a:pt x="5111" y="1880"/>
                      <a:pt x="5111" y="1838"/>
                    </a:cubicBezTo>
                    <a:cubicBezTo>
                      <a:pt x="5111" y="1665"/>
                      <a:pt x="5038" y="1501"/>
                      <a:pt x="4999" y="1329"/>
                    </a:cubicBezTo>
                    <a:cubicBezTo>
                      <a:pt x="4896" y="889"/>
                      <a:pt x="4744" y="460"/>
                      <a:pt x="4538" y="54"/>
                    </a:cubicBezTo>
                    <a:cubicBezTo>
                      <a:pt x="4530" y="34"/>
                      <a:pt x="4521" y="1"/>
                      <a:pt x="4497" y="1"/>
                    </a:cubicBezTo>
                    <a:close/>
                  </a:path>
                </a:pathLst>
              </a:custGeom>
              <a:solidFill>
                <a:srgbClr val="CC48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3" name="Google Shape;2843;p34"/>
              <p:cNvSpPr/>
              <p:nvPr/>
            </p:nvSpPr>
            <p:spPr>
              <a:xfrm>
                <a:off x="3802004" y="4147299"/>
                <a:ext cx="168354" cy="105975"/>
              </a:xfrm>
              <a:custGeom>
                <a:rect b="b" l="l" r="r" t="t"/>
                <a:pathLst>
                  <a:path extrusionOk="0" h="1072" w="1703">
                    <a:moveTo>
                      <a:pt x="1428" y="0"/>
                    </a:moveTo>
                    <a:cubicBezTo>
                      <a:pt x="1335" y="0"/>
                      <a:pt x="1254" y="20"/>
                      <a:pt x="1173" y="52"/>
                    </a:cubicBezTo>
                    <a:cubicBezTo>
                      <a:pt x="1041" y="113"/>
                      <a:pt x="919" y="184"/>
                      <a:pt x="796" y="265"/>
                    </a:cubicBezTo>
                    <a:cubicBezTo>
                      <a:pt x="520" y="470"/>
                      <a:pt x="275" y="715"/>
                      <a:pt x="50" y="979"/>
                    </a:cubicBezTo>
                    <a:cubicBezTo>
                      <a:pt x="30" y="999"/>
                      <a:pt x="1" y="1031"/>
                      <a:pt x="30" y="1060"/>
                    </a:cubicBezTo>
                    <a:cubicBezTo>
                      <a:pt x="39" y="1068"/>
                      <a:pt x="47" y="1072"/>
                      <a:pt x="55" y="1072"/>
                    </a:cubicBezTo>
                    <a:cubicBezTo>
                      <a:pt x="77" y="1072"/>
                      <a:pt x="97" y="1045"/>
                      <a:pt x="111" y="1031"/>
                    </a:cubicBezTo>
                    <a:cubicBezTo>
                      <a:pt x="246" y="867"/>
                      <a:pt x="388" y="725"/>
                      <a:pt x="539" y="583"/>
                    </a:cubicBezTo>
                    <a:cubicBezTo>
                      <a:pt x="713" y="409"/>
                      <a:pt x="907" y="255"/>
                      <a:pt x="1142" y="142"/>
                    </a:cubicBezTo>
                    <a:cubicBezTo>
                      <a:pt x="1232" y="108"/>
                      <a:pt x="1322" y="79"/>
                      <a:pt x="1417" y="79"/>
                    </a:cubicBezTo>
                    <a:cubicBezTo>
                      <a:pt x="1430" y="79"/>
                      <a:pt x="1444" y="80"/>
                      <a:pt x="1457" y="81"/>
                    </a:cubicBezTo>
                    <a:cubicBezTo>
                      <a:pt x="1570" y="93"/>
                      <a:pt x="1611" y="123"/>
                      <a:pt x="1641" y="225"/>
                    </a:cubicBezTo>
                    <a:cubicBezTo>
                      <a:pt x="1641" y="235"/>
                      <a:pt x="1653" y="245"/>
                      <a:pt x="1653" y="255"/>
                    </a:cubicBezTo>
                    <a:cubicBezTo>
                      <a:pt x="1663" y="245"/>
                      <a:pt x="1673" y="245"/>
                      <a:pt x="1673" y="235"/>
                    </a:cubicBezTo>
                    <a:cubicBezTo>
                      <a:pt x="1702" y="164"/>
                      <a:pt x="1702" y="103"/>
                      <a:pt x="1641" y="61"/>
                    </a:cubicBezTo>
                    <a:cubicBezTo>
                      <a:pt x="1580" y="10"/>
                      <a:pt x="1509" y="0"/>
                      <a:pt x="1428" y="0"/>
                    </a:cubicBezTo>
                    <a:close/>
                  </a:path>
                </a:pathLst>
              </a:custGeom>
              <a:solidFill>
                <a:srgbClr val="CC48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4" name="Google Shape;2844;p34"/>
              <p:cNvSpPr/>
              <p:nvPr/>
            </p:nvSpPr>
            <p:spPr>
              <a:xfrm>
                <a:off x="3539738" y="4130592"/>
                <a:ext cx="128119" cy="89861"/>
              </a:xfrm>
              <a:custGeom>
                <a:rect b="b" l="l" r="r" t="t"/>
                <a:pathLst>
                  <a:path extrusionOk="0" h="909" w="1296">
                    <a:moveTo>
                      <a:pt x="1014" y="0"/>
                    </a:moveTo>
                    <a:cubicBezTo>
                      <a:pt x="993" y="0"/>
                      <a:pt x="972" y="2"/>
                      <a:pt x="950" y="5"/>
                    </a:cubicBezTo>
                    <a:cubicBezTo>
                      <a:pt x="879" y="27"/>
                      <a:pt x="818" y="57"/>
                      <a:pt x="757" y="88"/>
                    </a:cubicBezTo>
                    <a:cubicBezTo>
                      <a:pt x="532" y="201"/>
                      <a:pt x="390" y="385"/>
                      <a:pt x="236" y="568"/>
                    </a:cubicBezTo>
                    <a:cubicBezTo>
                      <a:pt x="174" y="649"/>
                      <a:pt x="103" y="752"/>
                      <a:pt x="42" y="832"/>
                    </a:cubicBezTo>
                    <a:cubicBezTo>
                      <a:pt x="32" y="852"/>
                      <a:pt x="1" y="884"/>
                      <a:pt x="32" y="903"/>
                    </a:cubicBezTo>
                    <a:cubicBezTo>
                      <a:pt x="38" y="907"/>
                      <a:pt x="43" y="909"/>
                      <a:pt x="48" y="909"/>
                    </a:cubicBezTo>
                    <a:cubicBezTo>
                      <a:pt x="70" y="909"/>
                      <a:pt x="86" y="880"/>
                      <a:pt x="94" y="862"/>
                    </a:cubicBezTo>
                    <a:cubicBezTo>
                      <a:pt x="113" y="852"/>
                      <a:pt x="123" y="832"/>
                      <a:pt x="133" y="813"/>
                    </a:cubicBezTo>
                    <a:cubicBezTo>
                      <a:pt x="255" y="639"/>
                      <a:pt x="390" y="465"/>
                      <a:pt x="551" y="311"/>
                    </a:cubicBezTo>
                    <a:cubicBezTo>
                      <a:pt x="674" y="201"/>
                      <a:pt x="806" y="108"/>
                      <a:pt x="970" y="79"/>
                    </a:cubicBezTo>
                    <a:cubicBezTo>
                      <a:pt x="999" y="71"/>
                      <a:pt x="1025" y="68"/>
                      <a:pt x="1050" y="68"/>
                    </a:cubicBezTo>
                    <a:cubicBezTo>
                      <a:pt x="1166" y="68"/>
                      <a:pt x="1236" y="146"/>
                      <a:pt x="1246" y="282"/>
                    </a:cubicBezTo>
                    <a:cubicBezTo>
                      <a:pt x="1246" y="343"/>
                      <a:pt x="1246" y="404"/>
                      <a:pt x="1224" y="456"/>
                    </a:cubicBezTo>
                    <a:cubicBezTo>
                      <a:pt x="1205" y="507"/>
                      <a:pt x="1185" y="556"/>
                      <a:pt x="1173" y="607"/>
                    </a:cubicBezTo>
                    <a:cubicBezTo>
                      <a:pt x="1246" y="507"/>
                      <a:pt x="1295" y="394"/>
                      <a:pt x="1286" y="272"/>
                    </a:cubicBezTo>
                    <a:cubicBezTo>
                      <a:pt x="1286" y="100"/>
                      <a:pt x="1174" y="0"/>
                      <a:pt x="1014" y="0"/>
                    </a:cubicBezTo>
                    <a:close/>
                  </a:path>
                </a:pathLst>
              </a:custGeom>
              <a:solidFill>
                <a:srgbClr val="CC48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5" name="Google Shape;2845;p34"/>
              <p:cNvSpPr/>
              <p:nvPr/>
            </p:nvSpPr>
            <p:spPr>
              <a:xfrm>
                <a:off x="3652731" y="3520748"/>
                <a:ext cx="486972" cy="409171"/>
              </a:xfrm>
              <a:custGeom>
                <a:rect b="b" l="l" r="r" t="t"/>
                <a:pathLst>
                  <a:path extrusionOk="0" h="4139" w="4926">
                    <a:moveTo>
                      <a:pt x="1620" y="0"/>
                    </a:moveTo>
                    <a:cubicBezTo>
                      <a:pt x="1567" y="0"/>
                      <a:pt x="1510" y="43"/>
                      <a:pt x="1459" y="128"/>
                    </a:cubicBezTo>
                    <a:cubicBezTo>
                      <a:pt x="1398" y="239"/>
                      <a:pt x="1376" y="373"/>
                      <a:pt x="1366" y="505"/>
                    </a:cubicBezTo>
                    <a:cubicBezTo>
                      <a:pt x="1357" y="811"/>
                      <a:pt x="1418" y="1117"/>
                      <a:pt x="1479" y="1413"/>
                    </a:cubicBezTo>
                    <a:cubicBezTo>
                      <a:pt x="1479" y="1433"/>
                      <a:pt x="1499" y="1462"/>
                      <a:pt x="1479" y="1475"/>
                    </a:cubicBezTo>
                    <a:cubicBezTo>
                      <a:pt x="1477" y="1476"/>
                      <a:pt x="1474" y="1476"/>
                      <a:pt x="1472" y="1476"/>
                    </a:cubicBezTo>
                    <a:cubicBezTo>
                      <a:pt x="1457" y="1476"/>
                      <a:pt x="1448" y="1451"/>
                      <a:pt x="1437" y="1443"/>
                    </a:cubicBezTo>
                    <a:cubicBezTo>
                      <a:pt x="1295" y="1269"/>
                      <a:pt x="1163" y="1095"/>
                      <a:pt x="1021" y="924"/>
                    </a:cubicBezTo>
                    <a:cubicBezTo>
                      <a:pt x="1008" y="898"/>
                      <a:pt x="995" y="885"/>
                      <a:pt x="978" y="885"/>
                    </a:cubicBezTo>
                    <a:cubicBezTo>
                      <a:pt x="967" y="885"/>
                      <a:pt x="954" y="890"/>
                      <a:pt x="938" y="902"/>
                    </a:cubicBezTo>
                    <a:cubicBezTo>
                      <a:pt x="899" y="934"/>
                      <a:pt x="919" y="953"/>
                      <a:pt x="938" y="985"/>
                    </a:cubicBezTo>
                    <a:cubicBezTo>
                      <a:pt x="1041" y="1156"/>
                      <a:pt x="1163" y="1311"/>
                      <a:pt x="1286" y="1475"/>
                    </a:cubicBezTo>
                    <a:cubicBezTo>
                      <a:pt x="1295" y="1484"/>
                      <a:pt x="1305" y="1504"/>
                      <a:pt x="1305" y="1514"/>
                    </a:cubicBezTo>
                    <a:cubicBezTo>
                      <a:pt x="1300" y="1517"/>
                      <a:pt x="1295" y="1518"/>
                      <a:pt x="1290" y="1518"/>
                    </a:cubicBezTo>
                    <a:cubicBezTo>
                      <a:pt x="1279" y="1518"/>
                      <a:pt x="1269" y="1511"/>
                      <a:pt x="1254" y="1504"/>
                    </a:cubicBezTo>
                    <a:cubicBezTo>
                      <a:pt x="1122" y="1443"/>
                      <a:pt x="990" y="1372"/>
                      <a:pt x="857" y="1291"/>
                    </a:cubicBezTo>
                    <a:cubicBezTo>
                      <a:pt x="725" y="1208"/>
                      <a:pt x="581" y="1137"/>
                      <a:pt x="429" y="1095"/>
                    </a:cubicBezTo>
                    <a:cubicBezTo>
                      <a:pt x="375" y="1078"/>
                      <a:pt x="318" y="1068"/>
                      <a:pt x="262" y="1068"/>
                    </a:cubicBezTo>
                    <a:cubicBezTo>
                      <a:pt x="222" y="1068"/>
                      <a:pt x="182" y="1073"/>
                      <a:pt x="143" y="1085"/>
                    </a:cubicBezTo>
                    <a:cubicBezTo>
                      <a:pt x="30" y="1117"/>
                      <a:pt x="1" y="1198"/>
                      <a:pt x="62" y="1301"/>
                    </a:cubicBezTo>
                    <a:cubicBezTo>
                      <a:pt x="103" y="1382"/>
                      <a:pt x="174" y="1433"/>
                      <a:pt x="245" y="1484"/>
                    </a:cubicBezTo>
                    <a:cubicBezTo>
                      <a:pt x="419" y="1585"/>
                      <a:pt x="613" y="1658"/>
                      <a:pt x="816" y="1697"/>
                    </a:cubicBezTo>
                    <a:cubicBezTo>
                      <a:pt x="1051" y="1749"/>
                      <a:pt x="1286" y="1790"/>
                      <a:pt x="1521" y="1830"/>
                    </a:cubicBezTo>
                    <a:cubicBezTo>
                      <a:pt x="1550" y="1842"/>
                      <a:pt x="1582" y="1842"/>
                      <a:pt x="1601" y="1861"/>
                    </a:cubicBezTo>
                    <a:cubicBezTo>
                      <a:pt x="1714" y="1984"/>
                      <a:pt x="1817" y="2096"/>
                      <a:pt x="1927" y="2209"/>
                    </a:cubicBezTo>
                    <a:cubicBezTo>
                      <a:pt x="1927" y="2219"/>
                      <a:pt x="1949" y="2219"/>
                      <a:pt x="1939" y="2228"/>
                    </a:cubicBezTo>
                    <a:cubicBezTo>
                      <a:pt x="1935" y="2232"/>
                      <a:pt x="1931" y="2233"/>
                      <a:pt x="1928" y="2233"/>
                    </a:cubicBezTo>
                    <a:cubicBezTo>
                      <a:pt x="1920" y="2233"/>
                      <a:pt x="1914" y="2228"/>
                      <a:pt x="1907" y="2228"/>
                    </a:cubicBezTo>
                    <a:cubicBezTo>
                      <a:pt x="1636" y="2145"/>
                      <a:pt x="1363" y="2110"/>
                      <a:pt x="1085" y="2110"/>
                    </a:cubicBezTo>
                    <a:cubicBezTo>
                      <a:pt x="1019" y="2110"/>
                      <a:pt x="953" y="2112"/>
                      <a:pt x="887" y="2116"/>
                    </a:cubicBezTo>
                    <a:cubicBezTo>
                      <a:pt x="764" y="2126"/>
                      <a:pt x="642" y="2148"/>
                      <a:pt x="520" y="2197"/>
                    </a:cubicBezTo>
                    <a:cubicBezTo>
                      <a:pt x="458" y="2219"/>
                      <a:pt x="409" y="2248"/>
                      <a:pt x="409" y="2331"/>
                    </a:cubicBezTo>
                    <a:cubicBezTo>
                      <a:pt x="397" y="2402"/>
                      <a:pt x="449" y="2441"/>
                      <a:pt x="510" y="2473"/>
                    </a:cubicBezTo>
                    <a:cubicBezTo>
                      <a:pt x="551" y="2493"/>
                      <a:pt x="603" y="2515"/>
                      <a:pt x="654" y="2534"/>
                    </a:cubicBezTo>
                    <a:cubicBezTo>
                      <a:pt x="803" y="2578"/>
                      <a:pt x="956" y="2595"/>
                      <a:pt x="1110" y="2595"/>
                    </a:cubicBezTo>
                    <a:cubicBezTo>
                      <a:pt x="1209" y="2595"/>
                      <a:pt x="1308" y="2588"/>
                      <a:pt x="1408" y="2576"/>
                    </a:cubicBezTo>
                    <a:cubicBezTo>
                      <a:pt x="1643" y="2554"/>
                      <a:pt x="1878" y="2483"/>
                      <a:pt x="2123" y="2463"/>
                    </a:cubicBezTo>
                    <a:cubicBezTo>
                      <a:pt x="2138" y="2458"/>
                      <a:pt x="2150" y="2453"/>
                      <a:pt x="2163" y="2453"/>
                    </a:cubicBezTo>
                    <a:cubicBezTo>
                      <a:pt x="2176" y="2453"/>
                      <a:pt x="2188" y="2458"/>
                      <a:pt x="2204" y="2473"/>
                    </a:cubicBezTo>
                    <a:cubicBezTo>
                      <a:pt x="2316" y="2564"/>
                      <a:pt x="2429" y="2657"/>
                      <a:pt x="2539" y="2747"/>
                    </a:cubicBezTo>
                    <a:cubicBezTo>
                      <a:pt x="2551" y="2747"/>
                      <a:pt x="2571" y="2760"/>
                      <a:pt x="2561" y="2779"/>
                    </a:cubicBezTo>
                    <a:lnTo>
                      <a:pt x="2529" y="2779"/>
                    </a:lnTo>
                    <a:cubicBezTo>
                      <a:pt x="2508" y="2778"/>
                      <a:pt x="2486" y="2778"/>
                      <a:pt x="2465" y="2778"/>
                    </a:cubicBezTo>
                    <a:cubicBezTo>
                      <a:pt x="2233" y="2778"/>
                      <a:pt x="2009" y="2824"/>
                      <a:pt x="1785" y="2860"/>
                    </a:cubicBezTo>
                    <a:cubicBezTo>
                      <a:pt x="1592" y="2892"/>
                      <a:pt x="1408" y="2943"/>
                      <a:pt x="1234" y="3044"/>
                    </a:cubicBezTo>
                    <a:cubicBezTo>
                      <a:pt x="1173" y="3075"/>
                      <a:pt x="1132" y="3127"/>
                      <a:pt x="1132" y="3208"/>
                    </a:cubicBezTo>
                    <a:cubicBezTo>
                      <a:pt x="1132" y="3288"/>
                      <a:pt x="1193" y="3320"/>
                      <a:pt x="1254" y="3340"/>
                    </a:cubicBezTo>
                    <a:cubicBezTo>
                      <a:pt x="1375" y="3391"/>
                      <a:pt x="1494" y="3413"/>
                      <a:pt x="1621" y="3413"/>
                    </a:cubicBezTo>
                    <a:cubicBezTo>
                      <a:pt x="1645" y="3413"/>
                      <a:pt x="1670" y="3412"/>
                      <a:pt x="1694" y="3411"/>
                    </a:cubicBezTo>
                    <a:cubicBezTo>
                      <a:pt x="1898" y="3391"/>
                      <a:pt x="2091" y="3310"/>
                      <a:pt x="2284" y="3227"/>
                    </a:cubicBezTo>
                    <a:cubicBezTo>
                      <a:pt x="2468" y="3146"/>
                      <a:pt x="2642" y="3066"/>
                      <a:pt x="2845" y="3044"/>
                    </a:cubicBezTo>
                    <a:cubicBezTo>
                      <a:pt x="2896" y="3044"/>
                      <a:pt x="2938" y="3053"/>
                      <a:pt x="2967" y="3075"/>
                    </a:cubicBezTo>
                    <a:cubicBezTo>
                      <a:pt x="3070" y="3146"/>
                      <a:pt x="3173" y="3217"/>
                      <a:pt x="3263" y="3288"/>
                    </a:cubicBezTo>
                    <a:cubicBezTo>
                      <a:pt x="3285" y="3310"/>
                      <a:pt x="3325" y="3310"/>
                      <a:pt x="3315" y="3340"/>
                    </a:cubicBezTo>
                    <a:cubicBezTo>
                      <a:pt x="3315" y="3350"/>
                      <a:pt x="3304" y="3352"/>
                      <a:pt x="3292" y="3352"/>
                    </a:cubicBezTo>
                    <a:cubicBezTo>
                      <a:pt x="3279" y="3352"/>
                      <a:pt x="3263" y="3350"/>
                      <a:pt x="3254" y="3350"/>
                    </a:cubicBezTo>
                    <a:cubicBezTo>
                      <a:pt x="3019" y="3381"/>
                      <a:pt x="2784" y="3391"/>
                      <a:pt x="2571" y="3462"/>
                    </a:cubicBezTo>
                    <a:cubicBezTo>
                      <a:pt x="2336" y="3533"/>
                      <a:pt x="2123" y="3636"/>
                      <a:pt x="1978" y="3849"/>
                    </a:cubicBezTo>
                    <a:cubicBezTo>
                      <a:pt x="1939" y="3922"/>
                      <a:pt x="1888" y="4003"/>
                      <a:pt x="1949" y="4084"/>
                    </a:cubicBezTo>
                    <a:cubicBezTo>
                      <a:pt x="1980" y="4125"/>
                      <a:pt x="2015" y="4138"/>
                      <a:pt x="2053" y="4138"/>
                    </a:cubicBezTo>
                    <a:cubicBezTo>
                      <a:pt x="2091" y="4138"/>
                      <a:pt x="2131" y="4125"/>
                      <a:pt x="2172" y="4116"/>
                    </a:cubicBezTo>
                    <a:lnTo>
                      <a:pt x="2184" y="4116"/>
                    </a:lnTo>
                    <a:cubicBezTo>
                      <a:pt x="2458" y="4023"/>
                      <a:pt x="2735" y="3942"/>
                      <a:pt x="2989" y="3810"/>
                    </a:cubicBezTo>
                    <a:cubicBezTo>
                      <a:pt x="3163" y="3717"/>
                      <a:pt x="3347" y="3655"/>
                      <a:pt x="3540" y="3594"/>
                    </a:cubicBezTo>
                    <a:cubicBezTo>
                      <a:pt x="3574" y="3583"/>
                      <a:pt x="3608" y="3578"/>
                      <a:pt x="3642" y="3578"/>
                    </a:cubicBezTo>
                    <a:cubicBezTo>
                      <a:pt x="3699" y="3578"/>
                      <a:pt x="3757" y="3594"/>
                      <a:pt x="3814" y="3626"/>
                    </a:cubicBezTo>
                    <a:cubicBezTo>
                      <a:pt x="4142" y="3829"/>
                      <a:pt x="4487" y="3983"/>
                      <a:pt x="4854" y="4116"/>
                    </a:cubicBezTo>
                    <a:cubicBezTo>
                      <a:pt x="4869" y="4116"/>
                      <a:pt x="4883" y="4124"/>
                      <a:pt x="4893" y="4124"/>
                    </a:cubicBezTo>
                    <a:cubicBezTo>
                      <a:pt x="4898" y="4124"/>
                      <a:pt x="4903" y="4122"/>
                      <a:pt x="4906" y="4116"/>
                    </a:cubicBezTo>
                    <a:cubicBezTo>
                      <a:pt x="4925" y="4094"/>
                      <a:pt x="4896" y="4074"/>
                      <a:pt x="4876" y="4064"/>
                    </a:cubicBezTo>
                    <a:cubicBezTo>
                      <a:pt x="4815" y="3993"/>
                      <a:pt x="4732" y="3942"/>
                      <a:pt x="4642" y="3890"/>
                    </a:cubicBezTo>
                    <a:cubicBezTo>
                      <a:pt x="4416" y="3778"/>
                      <a:pt x="4191" y="3665"/>
                      <a:pt x="3968" y="3543"/>
                    </a:cubicBezTo>
                    <a:cubicBezTo>
                      <a:pt x="3946" y="3533"/>
                      <a:pt x="3917" y="3533"/>
                      <a:pt x="3907" y="3504"/>
                    </a:cubicBezTo>
                    <a:cubicBezTo>
                      <a:pt x="3866" y="3391"/>
                      <a:pt x="3814" y="3288"/>
                      <a:pt x="3804" y="3156"/>
                    </a:cubicBezTo>
                    <a:cubicBezTo>
                      <a:pt x="3804" y="2943"/>
                      <a:pt x="3846" y="2728"/>
                      <a:pt x="3885" y="2515"/>
                    </a:cubicBezTo>
                    <a:cubicBezTo>
                      <a:pt x="3917" y="2341"/>
                      <a:pt x="3897" y="2167"/>
                      <a:pt x="3846" y="2003"/>
                    </a:cubicBezTo>
                    <a:cubicBezTo>
                      <a:pt x="3804" y="1903"/>
                      <a:pt x="3733" y="1852"/>
                      <a:pt x="3662" y="1852"/>
                    </a:cubicBezTo>
                    <a:cubicBezTo>
                      <a:pt x="3579" y="1852"/>
                      <a:pt x="3518" y="1903"/>
                      <a:pt x="3479" y="2013"/>
                    </a:cubicBezTo>
                    <a:cubicBezTo>
                      <a:pt x="3469" y="2055"/>
                      <a:pt x="3457" y="2096"/>
                      <a:pt x="3447" y="2135"/>
                    </a:cubicBezTo>
                    <a:cubicBezTo>
                      <a:pt x="3386" y="2515"/>
                      <a:pt x="3447" y="2882"/>
                      <a:pt x="3560" y="3249"/>
                    </a:cubicBezTo>
                    <a:cubicBezTo>
                      <a:pt x="3560" y="3269"/>
                      <a:pt x="3579" y="3279"/>
                      <a:pt x="3569" y="3298"/>
                    </a:cubicBezTo>
                    <a:cubicBezTo>
                      <a:pt x="3565" y="3301"/>
                      <a:pt x="3562" y="3302"/>
                      <a:pt x="3558" y="3302"/>
                    </a:cubicBezTo>
                    <a:cubicBezTo>
                      <a:pt x="3545" y="3302"/>
                      <a:pt x="3535" y="3286"/>
                      <a:pt x="3518" y="3279"/>
                    </a:cubicBezTo>
                    <a:cubicBezTo>
                      <a:pt x="3408" y="3198"/>
                      <a:pt x="3285" y="3115"/>
                      <a:pt x="3163" y="3034"/>
                    </a:cubicBezTo>
                    <a:cubicBezTo>
                      <a:pt x="3151" y="3024"/>
                      <a:pt x="3131" y="3014"/>
                      <a:pt x="3131" y="2982"/>
                    </a:cubicBezTo>
                    <a:cubicBezTo>
                      <a:pt x="3131" y="2831"/>
                      <a:pt x="3121" y="2667"/>
                      <a:pt x="3151" y="2503"/>
                    </a:cubicBezTo>
                    <a:cubicBezTo>
                      <a:pt x="3224" y="2197"/>
                      <a:pt x="3285" y="1891"/>
                      <a:pt x="3254" y="1575"/>
                    </a:cubicBezTo>
                    <a:cubicBezTo>
                      <a:pt x="3244" y="1453"/>
                      <a:pt x="3244" y="1330"/>
                      <a:pt x="3192" y="1218"/>
                    </a:cubicBezTo>
                    <a:cubicBezTo>
                      <a:pt x="3164" y="1144"/>
                      <a:pt x="3107" y="1105"/>
                      <a:pt x="3046" y="1105"/>
                    </a:cubicBezTo>
                    <a:cubicBezTo>
                      <a:pt x="2997" y="1105"/>
                      <a:pt x="2947" y="1129"/>
                      <a:pt x="2906" y="1178"/>
                    </a:cubicBezTo>
                    <a:cubicBezTo>
                      <a:pt x="2877" y="1208"/>
                      <a:pt x="2857" y="1249"/>
                      <a:pt x="2835" y="1291"/>
                    </a:cubicBezTo>
                    <a:cubicBezTo>
                      <a:pt x="2796" y="1382"/>
                      <a:pt x="2764" y="1484"/>
                      <a:pt x="2745" y="1585"/>
                    </a:cubicBezTo>
                    <a:cubicBezTo>
                      <a:pt x="2683" y="1942"/>
                      <a:pt x="2683" y="2299"/>
                      <a:pt x="2754" y="2657"/>
                    </a:cubicBezTo>
                    <a:cubicBezTo>
                      <a:pt x="2754" y="2676"/>
                      <a:pt x="2764" y="2708"/>
                      <a:pt x="2754" y="2708"/>
                    </a:cubicBezTo>
                    <a:cubicBezTo>
                      <a:pt x="2752" y="2713"/>
                      <a:pt x="2749" y="2715"/>
                      <a:pt x="2746" y="2715"/>
                    </a:cubicBezTo>
                    <a:cubicBezTo>
                      <a:pt x="2735" y="2715"/>
                      <a:pt x="2720" y="2696"/>
                      <a:pt x="2713" y="2686"/>
                    </a:cubicBezTo>
                    <a:cubicBezTo>
                      <a:pt x="2590" y="2596"/>
                      <a:pt x="2468" y="2493"/>
                      <a:pt x="2346" y="2392"/>
                    </a:cubicBezTo>
                    <a:cubicBezTo>
                      <a:pt x="2326" y="2380"/>
                      <a:pt x="2306" y="2361"/>
                      <a:pt x="2306" y="2331"/>
                    </a:cubicBezTo>
                    <a:cubicBezTo>
                      <a:pt x="2284" y="2197"/>
                      <a:pt x="2284" y="2064"/>
                      <a:pt x="2294" y="1932"/>
                    </a:cubicBezTo>
                    <a:cubicBezTo>
                      <a:pt x="2316" y="1668"/>
                      <a:pt x="2397" y="1413"/>
                      <a:pt x="2448" y="1147"/>
                    </a:cubicBezTo>
                    <a:cubicBezTo>
                      <a:pt x="2478" y="1034"/>
                      <a:pt x="2490" y="912"/>
                      <a:pt x="2458" y="801"/>
                    </a:cubicBezTo>
                    <a:cubicBezTo>
                      <a:pt x="2429" y="718"/>
                      <a:pt x="2387" y="657"/>
                      <a:pt x="2306" y="647"/>
                    </a:cubicBezTo>
                    <a:cubicBezTo>
                      <a:pt x="2300" y="646"/>
                      <a:pt x="2293" y="646"/>
                      <a:pt x="2286" y="646"/>
                    </a:cubicBezTo>
                    <a:cubicBezTo>
                      <a:pt x="2213" y="646"/>
                      <a:pt x="2159" y="694"/>
                      <a:pt x="2123" y="750"/>
                    </a:cubicBezTo>
                    <a:cubicBezTo>
                      <a:pt x="2081" y="811"/>
                      <a:pt x="2062" y="872"/>
                      <a:pt x="2040" y="943"/>
                    </a:cubicBezTo>
                    <a:cubicBezTo>
                      <a:pt x="1988" y="1137"/>
                      <a:pt x="1978" y="1340"/>
                      <a:pt x="1978" y="1546"/>
                    </a:cubicBezTo>
                    <a:cubicBezTo>
                      <a:pt x="1988" y="1719"/>
                      <a:pt x="2010" y="1881"/>
                      <a:pt x="2030" y="2055"/>
                    </a:cubicBezTo>
                    <a:cubicBezTo>
                      <a:pt x="2040" y="2064"/>
                      <a:pt x="2040" y="2074"/>
                      <a:pt x="2030" y="2087"/>
                    </a:cubicBezTo>
                    <a:cubicBezTo>
                      <a:pt x="2030" y="2090"/>
                      <a:pt x="2028" y="2091"/>
                      <a:pt x="2025" y="2091"/>
                    </a:cubicBezTo>
                    <a:cubicBezTo>
                      <a:pt x="2019" y="2091"/>
                      <a:pt x="2010" y="2087"/>
                      <a:pt x="2010" y="2087"/>
                    </a:cubicBezTo>
                    <a:cubicBezTo>
                      <a:pt x="1927" y="1984"/>
                      <a:pt x="1817" y="1913"/>
                      <a:pt x="1785" y="1768"/>
                    </a:cubicBezTo>
                    <a:cubicBezTo>
                      <a:pt x="1704" y="1391"/>
                      <a:pt x="1714" y="1024"/>
                      <a:pt x="1765" y="647"/>
                    </a:cubicBezTo>
                    <a:cubicBezTo>
                      <a:pt x="1785" y="505"/>
                      <a:pt x="1805" y="351"/>
                      <a:pt x="1795" y="199"/>
                    </a:cubicBezTo>
                    <a:cubicBezTo>
                      <a:pt x="1785" y="97"/>
                      <a:pt x="1734" y="16"/>
                      <a:pt x="1653" y="6"/>
                    </a:cubicBezTo>
                    <a:cubicBezTo>
                      <a:pt x="1642" y="2"/>
                      <a:pt x="1631" y="0"/>
                      <a:pt x="1620" y="0"/>
                    </a:cubicBezTo>
                    <a:close/>
                  </a:path>
                </a:pathLst>
              </a:custGeom>
              <a:solidFill>
                <a:srgbClr val="BE25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6" name="Google Shape;2846;p34"/>
              <p:cNvSpPr/>
              <p:nvPr/>
            </p:nvSpPr>
            <p:spPr>
              <a:xfrm>
                <a:off x="3862504" y="2940956"/>
                <a:ext cx="455733" cy="989564"/>
              </a:xfrm>
              <a:custGeom>
                <a:rect b="b" l="l" r="r" t="t"/>
                <a:pathLst>
                  <a:path extrusionOk="0" h="10010" w="4610">
                    <a:moveTo>
                      <a:pt x="2977" y="1"/>
                    </a:moveTo>
                    <a:cubicBezTo>
                      <a:pt x="2889" y="1"/>
                      <a:pt x="2801" y="19"/>
                      <a:pt x="2713" y="45"/>
                    </a:cubicBezTo>
                    <a:cubicBezTo>
                      <a:pt x="2152" y="219"/>
                      <a:pt x="1692" y="557"/>
                      <a:pt x="1335" y="1015"/>
                    </a:cubicBezTo>
                    <a:cubicBezTo>
                      <a:pt x="887" y="1575"/>
                      <a:pt x="652" y="2229"/>
                      <a:pt x="530" y="2922"/>
                    </a:cubicBezTo>
                    <a:cubicBezTo>
                      <a:pt x="439" y="3401"/>
                      <a:pt x="388" y="3891"/>
                      <a:pt x="336" y="4380"/>
                    </a:cubicBezTo>
                    <a:cubicBezTo>
                      <a:pt x="317" y="4615"/>
                      <a:pt x="285" y="4860"/>
                      <a:pt x="214" y="5095"/>
                    </a:cubicBezTo>
                    <a:cubicBezTo>
                      <a:pt x="91" y="5492"/>
                      <a:pt x="1" y="5900"/>
                      <a:pt x="30" y="6329"/>
                    </a:cubicBezTo>
                    <a:cubicBezTo>
                      <a:pt x="50" y="6706"/>
                      <a:pt x="111" y="7063"/>
                      <a:pt x="307" y="7389"/>
                    </a:cubicBezTo>
                    <a:cubicBezTo>
                      <a:pt x="520" y="7726"/>
                      <a:pt x="774" y="8032"/>
                      <a:pt x="1080" y="8287"/>
                    </a:cubicBezTo>
                    <a:cubicBezTo>
                      <a:pt x="1274" y="8441"/>
                      <a:pt x="1469" y="8603"/>
                      <a:pt x="1702" y="8696"/>
                    </a:cubicBezTo>
                    <a:cubicBezTo>
                      <a:pt x="1997" y="8811"/>
                      <a:pt x="2295" y="8879"/>
                      <a:pt x="2605" y="8879"/>
                    </a:cubicBezTo>
                    <a:cubicBezTo>
                      <a:pt x="2704" y="8879"/>
                      <a:pt x="2805" y="8872"/>
                      <a:pt x="2906" y="8857"/>
                    </a:cubicBezTo>
                    <a:cubicBezTo>
                      <a:pt x="2916" y="8855"/>
                      <a:pt x="2926" y="8854"/>
                      <a:pt x="2935" y="8854"/>
                    </a:cubicBezTo>
                    <a:cubicBezTo>
                      <a:pt x="2962" y="8854"/>
                      <a:pt x="2983" y="8865"/>
                      <a:pt x="2999" y="8889"/>
                    </a:cubicBezTo>
                    <a:cubicBezTo>
                      <a:pt x="3183" y="9124"/>
                      <a:pt x="3386" y="9327"/>
                      <a:pt x="3621" y="9501"/>
                    </a:cubicBezTo>
                    <a:cubicBezTo>
                      <a:pt x="3844" y="9684"/>
                      <a:pt x="4079" y="9848"/>
                      <a:pt x="4333" y="9971"/>
                    </a:cubicBezTo>
                    <a:cubicBezTo>
                      <a:pt x="4377" y="9988"/>
                      <a:pt x="4423" y="10010"/>
                      <a:pt x="4468" y="10010"/>
                    </a:cubicBezTo>
                    <a:cubicBezTo>
                      <a:pt x="4499" y="10010"/>
                      <a:pt x="4530" y="10000"/>
                      <a:pt x="4558" y="9971"/>
                    </a:cubicBezTo>
                    <a:cubicBezTo>
                      <a:pt x="4610" y="9919"/>
                      <a:pt x="4578" y="9836"/>
                      <a:pt x="4487" y="9755"/>
                    </a:cubicBezTo>
                    <a:cubicBezTo>
                      <a:pt x="4407" y="9665"/>
                      <a:pt x="4304" y="9591"/>
                      <a:pt x="4211" y="9520"/>
                    </a:cubicBezTo>
                    <a:cubicBezTo>
                      <a:pt x="3876" y="9276"/>
                      <a:pt x="3538" y="9041"/>
                      <a:pt x="3264" y="8747"/>
                    </a:cubicBezTo>
                    <a:cubicBezTo>
                      <a:pt x="3232" y="8705"/>
                      <a:pt x="3222" y="8696"/>
                      <a:pt x="3273" y="8654"/>
                    </a:cubicBezTo>
                    <a:cubicBezTo>
                      <a:pt x="3589" y="8429"/>
                      <a:pt x="3743" y="8103"/>
                      <a:pt x="3763" y="7717"/>
                    </a:cubicBezTo>
                    <a:cubicBezTo>
                      <a:pt x="3773" y="7401"/>
                      <a:pt x="3682" y="7114"/>
                      <a:pt x="3508" y="6838"/>
                    </a:cubicBezTo>
                    <a:cubicBezTo>
                      <a:pt x="3376" y="6625"/>
                      <a:pt x="3254" y="6400"/>
                      <a:pt x="3183" y="6155"/>
                    </a:cubicBezTo>
                    <a:cubicBezTo>
                      <a:pt x="3176" y="6128"/>
                      <a:pt x="3168" y="6118"/>
                      <a:pt x="3157" y="6118"/>
                    </a:cubicBezTo>
                    <a:cubicBezTo>
                      <a:pt x="3147" y="6118"/>
                      <a:pt x="3136" y="6126"/>
                      <a:pt x="3122" y="6135"/>
                    </a:cubicBezTo>
                    <a:cubicBezTo>
                      <a:pt x="3048" y="6176"/>
                      <a:pt x="2976" y="6196"/>
                      <a:pt x="2907" y="6196"/>
                    </a:cubicBezTo>
                    <a:cubicBezTo>
                      <a:pt x="2822" y="6196"/>
                      <a:pt x="2740" y="6166"/>
                      <a:pt x="2661" y="6104"/>
                    </a:cubicBezTo>
                    <a:cubicBezTo>
                      <a:pt x="2468" y="5952"/>
                      <a:pt x="2387" y="5749"/>
                      <a:pt x="2436" y="5514"/>
                    </a:cubicBezTo>
                    <a:cubicBezTo>
                      <a:pt x="2484" y="5259"/>
                      <a:pt x="2610" y="5154"/>
                      <a:pt x="2843" y="5154"/>
                    </a:cubicBezTo>
                    <a:cubicBezTo>
                      <a:pt x="2863" y="5154"/>
                      <a:pt x="2884" y="5155"/>
                      <a:pt x="2906" y="5156"/>
                    </a:cubicBezTo>
                    <a:cubicBezTo>
                      <a:pt x="2958" y="5156"/>
                      <a:pt x="2938" y="5124"/>
                      <a:pt x="2938" y="5115"/>
                    </a:cubicBezTo>
                    <a:cubicBezTo>
                      <a:pt x="2906" y="4982"/>
                      <a:pt x="2887" y="4860"/>
                      <a:pt x="2855" y="4738"/>
                    </a:cubicBezTo>
                    <a:cubicBezTo>
                      <a:pt x="2713" y="4167"/>
                      <a:pt x="2693" y="3595"/>
                      <a:pt x="2845" y="3024"/>
                    </a:cubicBezTo>
                    <a:cubicBezTo>
                      <a:pt x="2977" y="2535"/>
                      <a:pt x="3141" y="2055"/>
                      <a:pt x="3325" y="1588"/>
                    </a:cubicBezTo>
                    <a:cubicBezTo>
                      <a:pt x="3415" y="1321"/>
                      <a:pt x="3518" y="1066"/>
                      <a:pt x="3538" y="770"/>
                    </a:cubicBezTo>
                    <a:cubicBezTo>
                      <a:pt x="3550" y="709"/>
                      <a:pt x="3550" y="638"/>
                      <a:pt x="3538" y="567"/>
                    </a:cubicBezTo>
                    <a:cubicBezTo>
                      <a:pt x="3518" y="241"/>
                      <a:pt x="3386" y="68"/>
                      <a:pt x="3109" y="16"/>
                    </a:cubicBezTo>
                    <a:cubicBezTo>
                      <a:pt x="3065" y="6"/>
                      <a:pt x="3021" y="1"/>
                      <a:pt x="2977" y="1"/>
                    </a:cubicBezTo>
                    <a:close/>
                  </a:path>
                </a:pathLst>
              </a:custGeom>
              <a:solidFill>
                <a:srgbClr val="C83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7" name="Google Shape;2847;p34"/>
              <p:cNvSpPr/>
              <p:nvPr/>
            </p:nvSpPr>
            <p:spPr>
              <a:xfrm>
                <a:off x="3897598" y="2957761"/>
                <a:ext cx="280558" cy="840091"/>
              </a:xfrm>
              <a:custGeom>
                <a:rect b="b" l="l" r="r" t="t"/>
                <a:pathLst>
                  <a:path extrusionOk="0" h="8498" w="2838">
                    <a:moveTo>
                      <a:pt x="2666" y="0"/>
                    </a:moveTo>
                    <a:cubicBezTo>
                      <a:pt x="2632" y="0"/>
                      <a:pt x="2596" y="36"/>
                      <a:pt x="2571" y="59"/>
                    </a:cubicBezTo>
                    <a:cubicBezTo>
                      <a:pt x="2419" y="194"/>
                      <a:pt x="2277" y="345"/>
                      <a:pt x="2142" y="509"/>
                    </a:cubicBezTo>
                    <a:cubicBezTo>
                      <a:pt x="1910" y="806"/>
                      <a:pt x="1704" y="1121"/>
                      <a:pt x="1521" y="1457"/>
                    </a:cubicBezTo>
                    <a:cubicBezTo>
                      <a:pt x="1327" y="1824"/>
                      <a:pt x="1154" y="2191"/>
                      <a:pt x="1021" y="2580"/>
                    </a:cubicBezTo>
                    <a:cubicBezTo>
                      <a:pt x="960" y="2764"/>
                      <a:pt x="919" y="2947"/>
                      <a:pt x="870" y="3160"/>
                    </a:cubicBezTo>
                    <a:cubicBezTo>
                      <a:pt x="796" y="2825"/>
                      <a:pt x="725" y="2507"/>
                      <a:pt x="696" y="2191"/>
                    </a:cubicBezTo>
                    <a:cubicBezTo>
                      <a:pt x="686" y="2091"/>
                      <a:pt x="674" y="1988"/>
                      <a:pt x="664" y="1875"/>
                    </a:cubicBezTo>
                    <a:cubicBezTo>
                      <a:pt x="664" y="1846"/>
                      <a:pt x="644" y="1814"/>
                      <a:pt x="613" y="1814"/>
                    </a:cubicBezTo>
                    <a:cubicBezTo>
                      <a:pt x="583" y="1814"/>
                      <a:pt x="583" y="1856"/>
                      <a:pt x="574" y="1875"/>
                    </a:cubicBezTo>
                    <a:cubicBezTo>
                      <a:pt x="564" y="1978"/>
                      <a:pt x="574" y="2078"/>
                      <a:pt x="593" y="2171"/>
                    </a:cubicBezTo>
                    <a:cubicBezTo>
                      <a:pt x="635" y="2507"/>
                      <a:pt x="696" y="2835"/>
                      <a:pt x="786" y="3160"/>
                    </a:cubicBezTo>
                    <a:cubicBezTo>
                      <a:pt x="808" y="3283"/>
                      <a:pt x="828" y="3395"/>
                      <a:pt x="818" y="3518"/>
                    </a:cubicBezTo>
                    <a:cubicBezTo>
                      <a:pt x="757" y="3926"/>
                      <a:pt x="777" y="4333"/>
                      <a:pt x="848" y="4751"/>
                    </a:cubicBezTo>
                    <a:cubicBezTo>
                      <a:pt x="848" y="4761"/>
                      <a:pt x="848" y="4771"/>
                      <a:pt x="838" y="4783"/>
                    </a:cubicBezTo>
                    <a:cubicBezTo>
                      <a:pt x="828" y="4783"/>
                      <a:pt x="828" y="4771"/>
                      <a:pt x="818" y="4761"/>
                    </a:cubicBezTo>
                    <a:cubicBezTo>
                      <a:pt x="654" y="4465"/>
                      <a:pt x="490" y="4171"/>
                      <a:pt x="368" y="3853"/>
                    </a:cubicBezTo>
                    <a:cubicBezTo>
                      <a:pt x="339" y="3804"/>
                      <a:pt x="319" y="3743"/>
                      <a:pt x="287" y="3691"/>
                    </a:cubicBezTo>
                    <a:cubicBezTo>
                      <a:pt x="279" y="3672"/>
                      <a:pt x="263" y="3648"/>
                      <a:pt x="245" y="3648"/>
                    </a:cubicBezTo>
                    <a:cubicBezTo>
                      <a:pt x="242" y="3648"/>
                      <a:pt x="239" y="3648"/>
                      <a:pt x="236" y="3650"/>
                    </a:cubicBezTo>
                    <a:cubicBezTo>
                      <a:pt x="206" y="3669"/>
                      <a:pt x="206" y="3701"/>
                      <a:pt x="216" y="3721"/>
                    </a:cubicBezTo>
                    <a:cubicBezTo>
                      <a:pt x="226" y="3762"/>
                      <a:pt x="236" y="3792"/>
                      <a:pt x="258" y="3833"/>
                    </a:cubicBezTo>
                    <a:cubicBezTo>
                      <a:pt x="419" y="4262"/>
                      <a:pt x="644" y="4661"/>
                      <a:pt x="870" y="5057"/>
                    </a:cubicBezTo>
                    <a:cubicBezTo>
                      <a:pt x="899" y="5099"/>
                      <a:pt x="909" y="5138"/>
                      <a:pt x="919" y="5180"/>
                    </a:cubicBezTo>
                    <a:cubicBezTo>
                      <a:pt x="980" y="5505"/>
                      <a:pt x="1083" y="5811"/>
                      <a:pt x="1195" y="6107"/>
                    </a:cubicBezTo>
                    <a:cubicBezTo>
                      <a:pt x="1237" y="6210"/>
                      <a:pt x="1276" y="6301"/>
                      <a:pt x="1318" y="6394"/>
                    </a:cubicBezTo>
                    <a:cubicBezTo>
                      <a:pt x="1318" y="6413"/>
                      <a:pt x="1337" y="6435"/>
                      <a:pt x="1318" y="6445"/>
                    </a:cubicBezTo>
                    <a:cubicBezTo>
                      <a:pt x="1313" y="6450"/>
                      <a:pt x="1309" y="6452"/>
                      <a:pt x="1305" y="6452"/>
                    </a:cubicBezTo>
                    <a:cubicBezTo>
                      <a:pt x="1292" y="6452"/>
                      <a:pt x="1283" y="6432"/>
                      <a:pt x="1276" y="6423"/>
                    </a:cubicBezTo>
                    <a:cubicBezTo>
                      <a:pt x="1247" y="6403"/>
                      <a:pt x="1215" y="6384"/>
                      <a:pt x="1185" y="6362"/>
                    </a:cubicBezTo>
                    <a:cubicBezTo>
                      <a:pt x="931" y="6168"/>
                      <a:pt x="696" y="5965"/>
                      <a:pt x="471" y="5740"/>
                    </a:cubicBezTo>
                    <a:cubicBezTo>
                      <a:pt x="339" y="5598"/>
                      <a:pt x="184" y="5466"/>
                      <a:pt x="74" y="5292"/>
                    </a:cubicBezTo>
                    <a:cubicBezTo>
                      <a:pt x="64" y="5284"/>
                      <a:pt x="56" y="5269"/>
                      <a:pt x="44" y="5269"/>
                    </a:cubicBezTo>
                    <a:cubicBezTo>
                      <a:pt x="40" y="5269"/>
                      <a:pt x="37" y="5270"/>
                      <a:pt x="33" y="5273"/>
                    </a:cubicBezTo>
                    <a:cubicBezTo>
                      <a:pt x="1" y="5282"/>
                      <a:pt x="13" y="5302"/>
                      <a:pt x="23" y="5322"/>
                    </a:cubicBezTo>
                    <a:cubicBezTo>
                      <a:pt x="42" y="5395"/>
                      <a:pt x="84" y="5444"/>
                      <a:pt x="135" y="5505"/>
                    </a:cubicBezTo>
                    <a:cubicBezTo>
                      <a:pt x="339" y="5721"/>
                      <a:pt x="532" y="5956"/>
                      <a:pt x="767" y="6149"/>
                    </a:cubicBezTo>
                    <a:cubicBezTo>
                      <a:pt x="950" y="6301"/>
                      <a:pt x="1134" y="6455"/>
                      <a:pt x="1337" y="6587"/>
                    </a:cubicBezTo>
                    <a:cubicBezTo>
                      <a:pt x="1398" y="6629"/>
                      <a:pt x="1440" y="6668"/>
                      <a:pt x="1469" y="6729"/>
                    </a:cubicBezTo>
                    <a:cubicBezTo>
                      <a:pt x="1604" y="6996"/>
                      <a:pt x="1736" y="7270"/>
                      <a:pt x="1910" y="7515"/>
                    </a:cubicBezTo>
                    <a:cubicBezTo>
                      <a:pt x="1959" y="7608"/>
                      <a:pt x="2032" y="7679"/>
                      <a:pt x="2071" y="7769"/>
                    </a:cubicBezTo>
                    <a:cubicBezTo>
                      <a:pt x="2071" y="7782"/>
                      <a:pt x="2081" y="7782"/>
                      <a:pt x="2081" y="7782"/>
                    </a:cubicBezTo>
                    <a:lnTo>
                      <a:pt x="2081" y="7791"/>
                    </a:lnTo>
                    <a:cubicBezTo>
                      <a:pt x="2071" y="7782"/>
                      <a:pt x="2071" y="7782"/>
                      <a:pt x="2062" y="7782"/>
                    </a:cubicBezTo>
                    <a:cubicBezTo>
                      <a:pt x="1878" y="7708"/>
                      <a:pt x="1685" y="7637"/>
                      <a:pt x="1501" y="7556"/>
                    </a:cubicBezTo>
                    <a:cubicBezTo>
                      <a:pt x="1225" y="7434"/>
                      <a:pt x="960" y="7302"/>
                      <a:pt x="686" y="7199"/>
                    </a:cubicBezTo>
                    <a:cubicBezTo>
                      <a:pt x="669" y="7194"/>
                      <a:pt x="648" y="7185"/>
                      <a:pt x="630" y="7185"/>
                    </a:cubicBezTo>
                    <a:cubicBezTo>
                      <a:pt x="615" y="7185"/>
                      <a:pt x="602" y="7191"/>
                      <a:pt x="593" y="7209"/>
                    </a:cubicBezTo>
                    <a:cubicBezTo>
                      <a:pt x="583" y="7250"/>
                      <a:pt x="625" y="7260"/>
                      <a:pt x="654" y="7270"/>
                    </a:cubicBezTo>
                    <a:cubicBezTo>
                      <a:pt x="1134" y="7515"/>
                      <a:pt x="1624" y="7740"/>
                      <a:pt x="2133" y="7923"/>
                    </a:cubicBezTo>
                    <a:cubicBezTo>
                      <a:pt x="2165" y="7933"/>
                      <a:pt x="2204" y="7923"/>
                      <a:pt x="2226" y="7953"/>
                    </a:cubicBezTo>
                    <a:cubicBezTo>
                      <a:pt x="2297" y="8046"/>
                      <a:pt x="2368" y="8136"/>
                      <a:pt x="2439" y="8239"/>
                    </a:cubicBezTo>
                    <a:cubicBezTo>
                      <a:pt x="2490" y="8310"/>
                      <a:pt x="2551" y="8393"/>
                      <a:pt x="2612" y="8474"/>
                    </a:cubicBezTo>
                    <a:cubicBezTo>
                      <a:pt x="2627" y="8489"/>
                      <a:pt x="2648" y="8498"/>
                      <a:pt x="2669" y="8498"/>
                    </a:cubicBezTo>
                    <a:cubicBezTo>
                      <a:pt x="2677" y="8498"/>
                      <a:pt x="2685" y="8496"/>
                      <a:pt x="2693" y="8494"/>
                    </a:cubicBezTo>
                    <a:cubicBezTo>
                      <a:pt x="2715" y="8474"/>
                      <a:pt x="2715" y="8442"/>
                      <a:pt x="2693" y="8413"/>
                    </a:cubicBezTo>
                    <a:cubicBezTo>
                      <a:pt x="2683" y="8403"/>
                      <a:pt x="2683" y="8393"/>
                      <a:pt x="2674" y="8371"/>
                    </a:cubicBezTo>
                    <a:cubicBezTo>
                      <a:pt x="2561" y="8239"/>
                      <a:pt x="2461" y="8097"/>
                      <a:pt x="2348" y="7965"/>
                    </a:cubicBezTo>
                    <a:cubicBezTo>
                      <a:pt x="2235" y="7811"/>
                      <a:pt x="2123" y="7669"/>
                      <a:pt x="2020" y="7505"/>
                    </a:cubicBezTo>
                    <a:cubicBezTo>
                      <a:pt x="2010" y="7485"/>
                      <a:pt x="1991" y="7463"/>
                      <a:pt x="2001" y="7434"/>
                    </a:cubicBezTo>
                    <a:cubicBezTo>
                      <a:pt x="2032" y="7331"/>
                      <a:pt x="2062" y="7219"/>
                      <a:pt x="2094" y="7108"/>
                    </a:cubicBezTo>
                    <a:cubicBezTo>
                      <a:pt x="2184" y="6832"/>
                      <a:pt x="2297" y="6558"/>
                      <a:pt x="2409" y="6291"/>
                    </a:cubicBezTo>
                    <a:cubicBezTo>
                      <a:pt x="2429" y="6252"/>
                      <a:pt x="2439" y="6210"/>
                      <a:pt x="2399" y="6191"/>
                    </a:cubicBezTo>
                    <a:cubicBezTo>
                      <a:pt x="2391" y="6186"/>
                      <a:pt x="2384" y="6184"/>
                      <a:pt x="2377" y="6184"/>
                    </a:cubicBezTo>
                    <a:cubicBezTo>
                      <a:pt x="2350" y="6184"/>
                      <a:pt x="2334" y="6216"/>
                      <a:pt x="2316" y="6239"/>
                    </a:cubicBezTo>
                    <a:cubicBezTo>
                      <a:pt x="2174" y="6558"/>
                      <a:pt x="2052" y="6873"/>
                      <a:pt x="1949" y="7209"/>
                    </a:cubicBezTo>
                    <a:cubicBezTo>
                      <a:pt x="1939" y="7241"/>
                      <a:pt x="1939" y="7312"/>
                      <a:pt x="1920" y="7312"/>
                    </a:cubicBezTo>
                    <a:cubicBezTo>
                      <a:pt x="1916" y="7312"/>
                      <a:pt x="1913" y="7312"/>
                      <a:pt x="1911" y="7312"/>
                    </a:cubicBezTo>
                    <a:cubicBezTo>
                      <a:pt x="1868" y="7312"/>
                      <a:pt x="1867" y="7248"/>
                      <a:pt x="1849" y="7219"/>
                    </a:cubicBezTo>
                    <a:cubicBezTo>
                      <a:pt x="1582" y="6729"/>
                      <a:pt x="1347" y="6220"/>
                      <a:pt x="1176" y="5689"/>
                    </a:cubicBezTo>
                    <a:cubicBezTo>
                      <a:pt x="1154" y="5618"/>
                      <a:pt x="1176" y="5566"/>
                      <a:pt x="1215" y="5517"/>
                    </a:cubicBezTo>
                    <a:cubicBezTo>
                      <a:pt x="1482" y="5180"/>
                      <a:pt x="1746" y="4832"/>
                      <a:pt x="2010" y="4497"/>
                    </a:cubicBezTo>
                    <a:cubicBezTo>
                      <a:pt x="2042" y="4455"/>
                      <a:pt x="2094" y="4404"/>
                      <a:pt x="2052" y="4365"/>
                    </a:cubicBezTo>
                    <a:cubicBezTo>
                      <a:pt x="2041" y="4356"/>
                      <a:pt x="2030" y="4352"/>
                      <a:pt x="2020" y="4352"/>
                    </a:cubicBezTo>
                    <a:cubicBezTo>
                      <a:pt x="1983" y="4352"/>
                      <a:pt x="1953" y="4401"/>
                      <a:pt x="1930" y="4426"/>
                    </a:cubicBezTo>
                    <a:cubicBezTo>
                      <a:pt x="1653" y="4741"/>
                      <a:pt x="1398" y="5089"/>
                      <a:pt x="1163" y="5424"/>
                    </a:cubicBezTo>
                    <a:cubicBezTo>
                      <a:pt x="1154" y="5444"/>
                      <a:pt x="1144" y="5466"/>
                      <a:pt x="1124" y="5466"/>
                    </a:cubicBezTo>
                    <a:cubicBezTo>
                      <a:pt x="1114" y="5466"/>
                      <a:pt x="1102" y="5434"/>
                      <a:pt x="1102" y="5415"/>
                    </a:cubicBezTo>
                    <a:cubicBezTo>
                      <a:pt x="1012" y="5057"/>
                      <a:pt x="960" y="4690"/>
                      <a:pt x="919" y="4323"/>
                    </a:cubicBezTo>
                    <a:cubicBezTo>
                      <a:pt x="919" y="4294"/>
                      <a:pt x="931" y="4262"/>
                      <a:pt x="950" y="4242"/>
                    </a:cubicBezTo>
                    <a:cubicBezTo>
                      <a:pt x="1266" y="3988"/>
                      <a:pt x="1531" y="3691"/>
                      <a:pt x="1837" y="3425"/>
                    </a:cubicBezTo>
                    <a:cubicBezTo>
                      <a:pt x="1898" y="3376"/>
                      <a:pt x="1959" y="3302"/>
                      <a:pt x="2010" y="3241"/>
                    </a:cubicBezTo>
                    <a:cubicBezTo>
                      <a:pt x="2032" y="3231"/>
                      <a:pt x="2062" y="3202"/>
                      <a:pt x="2042" y="3180"/>
                    </a:cubicBezTo>
                    <a:cubicBezTo>
                      <a:pt x="2035" y="3171"/>
                      <a:pt x="2028" y="3167"/>
                      <a:pt x="2020" y="3167"/>
                    </a:cubicBezTo>
                    <a:cubicBezTo>
                      <a:pt x="2003" y="3167"/>
                      <a:pt x="1985" y="3184"/>
                      <a:pt x="1971" y="3192"/>
                    </a:cubicBezTo>
                    <a:cubicBezTo>
                      <a:pt x="1949" y="3202"/>
                      <a:pt x="1930" y="3212"/>
                      <a:pt x="1920" y="3231"/>
                    </a:cubicBezTo>
                    <a:cubicBezTo>
                      <a:pt x="1582" y="3508"/>
                      <a:pt x="1266" y="3792"/>
                      <a:pt x="960" y="4110"/>
                    </a:cubicBezTo>
                    <a:cubicBezTo>
                      <a:pt x="952" y="4118"/>
                      <a:pt x="944" y="4132"/>
                      <a:pt x="930" y="4132"/>
                    </a:cubicBezTo>
                    <a:cubicBezTo>
                      <a:pt x="927" y="4132"/>
                      <a:pt x="923" y="4131"/>
                      <a:pt x="919" y="4130"/>
                    </a:cubicBezTo>
                    <a:cubicBezTo>
                      <a:pt x="899" y="4120"/>
                      <a:pt x="909" y="4098"/>
                      <a:pt x="909" y="4088"/>
                    </a:cubicBezTo>
                    <a:cubicBezTo>
                      <a:pt x="909" y="3875"/>
                      <a:pt x="919" y="3669"/>
                      <a:pt x="950" y="3466"/>
                    </a:cubicBezTo>
                    <a:cubicBezTo>
                      <a:pt x="1002" y="3119"/>
                      <a:pt x="1073" y="2793"/>
                      <a:pt x="1185" y="2468"/>
                    </a:cubicBezTo>
                    <a:cubicBezTo>
                      <a:pt x="1205" y="2416"/>
                      <a:pt x="1225" y="2375"/>
                      <a:pt x="1266" y="2345"/>
                    </a:cubicBezTo>
                    <a:cubicBezTo>
                      <a:pt x="1592" y="2110"/>
                      <a:pt x="1910" y="1865"/>
                      <a:pt x="2216" y="1621"/>
                    </a:cubicBezTo>
                    <a:cubicBezTo>
                      <a:pt x="2399" y="1466"/>
                      <a:pt x="2583" y="1325"/>
                      <a:pt x="2776" y="1192"/>
                    </a:cubicBezTo>
                    <a:cubicBezTo>
                      <a:pt x="2796" y="1173"/>
                      <a:pt x="2838" y="1151"/>
                      <a:pt x="2816" y="1112"/>
                    </a:cubicBezTo>
                    <a:cubicBezTo>
                      <a:pt x="2808" y="1096"/>
                      <a:pt x="2797" y="1090"/>
                      <a:pt x="2785" y="1090"/>
                    </a:cubicBezTo>
                    <a:cubicBezTo>
                      <a:pt x="2766" y="1090"/>
                      <a:pt x="2743" y="1104"/>
                      <a:pt x="2725" y="1112"/>
                    </a:cubicBezTo>
                    <a:cubicBezTo>
                      <a:pt x="2603" y="1183"/>
                      <a:pt x="2500" y="1263"/>
                      <a:pt x="2387" y="1344"/>
                    </a:cubicBezTo>
                    <a:cubicBezTo>
                      <a:pt x="2123" y="1559"/>
                      <a:pt x="1868" y="1772"/>
                      <a:pt x="1604" y="1988"/>
                    </a:cubicBezTo>
                    <a:cubicBezTo>
                      <a:pt x="1521" y="2059"/>
                      <a:pt x="1430" y="2130"/>
                      <a:pt x="1337" y="2191"/>
                    </a:cubicBezTo>
                    <a:cubicBezTo>
                      <a:pt x="1330" y="2198"/>
                      <a:pt x="1323" y="2206"/>
                      <a:pt x="1317" y="2206"/>
                    </a:cubicBezTo>
                    <a:cubicBezTo>
                      <a:pt x="1314" y="2206"/>
                      <a:pt x="1311" y="2204"/>
                      <a:pt x="1308" y="2201"/>
                    </a:cubicBezTo>
                    <a:cubicBezTo>
                      <a:pt x="1298" y="2191"/>
                      <a:pt x="1298" y="2181"/>
                      <a:pt x="1308" y="2171"/>
                    </a:cubicBezTo>
                    <a:cubicBezTo>
                      <a:pt x="1327" y="2120"/>
                      <a:pt x="1347" y="2059"/>
                      <a:pt x="1379" y="2007"/>
                    </a:cubicBezTo>
                    <a:cubicBezTo>
                      <a:pt x="1572" y="1579"/>
                      <a:pt x="1788" y="1173"/>
                      <a:pt x="2062" y="784"/>
                    </a:cubicBezTo>
                    <a:cubicBezTo>
                      <a:pt x="2235" y="539"/>
                      <a:pt x="2439" y="326"/>
                      <a:pt x="2632" y="101"/>
                    </a:cubicBezTo>
                    <a:cubicBezTo>
                      <a:pt x="2664" y="71"/>
                      <a:pt x="2725" y="49"/>
                      <a:pt x="2693" y="10"/>
                    </a:cubicBezTo>
                    <a:cubicBezTo>
                      <a:pt x="2685" y="3"/>
                      <a:pt x="2675" y="0"/>
                      <a:pt x="2666" y="0"/>
                    </a:cubicBezTo>
                    <a:close/>
                  </a:path>
                </a:pathLst>
              </a:custGeom>
              <a:solidFill>
                <a:srgbClr val="E9BF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8" name="Google Shape;2848;p34"/>
              <p:cNvSpPr/>
              <p:nvPr/>
            </p:nvSpPr>
            <p:spPr>
              <a:xfrm>
                <a:off x="4018598" y="3736353"/>
                <a:ext cx="34501" cy="17794"/>
              </a:xfrm>
              <a:custGeom>
                <a:rect b="b" l="l" r="r" t="t"/>
                <a:pathLst>
                  <a:path extrusionOk="0" h="180" w="349">
                    <a:moveTo>
                      <a:pt x="51" y="0"/>
                    </a:moveTo>
                    <a:cubicBezTo>
                      <a:pt x="38" y="0"/>
                      <a:pt x="25" y="7"/>
                      <a:pt x="13" y="28"/>
                    </a:cubicBezTo>
                    <a:cubicBezTo>
                      <a:pt x="1" y="47"/>
                      <a:pt x="13" y="67"/>
                      <a:pt x="32" y="89"/>
                    </a:cubicBezTo>
                    <a:cubicBezTo>
                      <a:pt x="103" y="128"/>
                      <a:pt x="184" y="160"/>
                      <a:pt x="267" y="180"/>
                    </a:cubicBezTo>
                    <a:cubicBezTo>
                      <a:pt x="297" y="180"/>
                      <a:pt x="319" y="180"/>
                      <a:pt x="329" y="150"/>
                    </a:cubicBezTo>
                    <a:cubicBezTo>
                      <a:pt x="348" y="118"/>
                      <a:pt x="319" y="109"/>
                      <a:pt x="297" y="99"/>
                    </a:cubicBezTo>
                    <a:cubicBezTo>
                      <a:pt x="226" y="47"/>
                      <a:pt x="155" y="38"/>
                      <a:pt x="74" y="6"/>
                    </a:cubicBezTo>
                    <a:cubicBezTo>
                      <a:pt x="66" y="2"/>
                      <a:pt x="59" y="0"/>
                      <a:pt x="51" y="0"/>
                    </a:cubicBezTo>
                    <a:close/>
                  </a:path>
                </a:pathLst>
              </a:custGeom>
              <a:solidFill>
                <a:srgbClr val="E9BF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9" name="Google Shape;2849;p34"/>
              <p:cNvSpPr/>
              <p:nvPr/>
            </p:nvSpPr>
            <p:spPr>
              <a:xfrm>
                <a:off x="3987360" y="3065613"/>
                <a:ext cx="21452" cy="25209"/>
              </a:xfrm>
              <a:custGeom>
                <a:rect b="b" l="l" r="r" t="t"/>
                <a:pathLst>
                  <a:path extrusionOk="0" h="255" w="217">
                    <a:moveTo>
                      <a:pt x="42" y="1"/>
                    </a:moveTo>
                    <a:cubicBezTo>
                      <a:pt x="35" y="1"/>
                      <a:pt x="28" y="3"/>
                      <a:pt x="23" y="8"/>
                    </a:cubicBezTo>
                    <a:cubicBezTo>
                      <a:pt x="11" y="21"/>
                      <a:pt x="1" y="40"/>
                      <a:pt x="11" y="60"/>
                    </a:cubicBezTo>
                    <a:cubicBezTo>
                      <a:pt x="52" y="131"/>
                      <a:pt x="94" y="192"/>
                      <a:pt x="155" y="243"/>
                    </a:cubicBezTo>
                    <a:cubicBezTo>
                      <a:pt x="165" y="251"/>
                      <a:pt x="175" y="255"/>
                      <a:pt x="183" y="255"/>
                    </a:cubicBezTo>
                    <a:cubicBezTo>
                      <a:pt x="198" y="255"/>
                      <a:pt x="210" y="243"/>
                      <a:pt x="216" y="224"/>
                    </a:cubicBezTo>
                    <a:cubicBezTo>
                      <a:pt x="216" y="182"/>
                      <a:pt x="104" y="21"/>
                      <a:pt x="62" y="8"/>
                    </a:cubicBezTo>
                    <a:cubicBezTo>
                      <a:pt x="57" y="3"/>
                      <a:pt x="50" y="1"/>
                      <a:pt x="42" y="1"/>
                    </a:cubicBezTo>
                    <a:close/>
                  </a:path>
                </a:pathLst>
              </a:custGeom>
              <a:solidFill>
                <a:srgbClr val="E9BF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0" name="Google Shape;2850;p34"/>
              <p:cNvSpPr/>
              <p:nvPr/>
            </p:nvSpPr>
            <p:spPr>
              <a:xfrm>
                <a:off x="4034811" y="3768086"/>
                <a:ext cx="26197" cy="13445"/>
              </a:xfrm>
              <a:custGeom>
                <a:rect b="b" l="l" r="r" t="t"/>
                <a:pathLst>
                  <a:path extrusionOk="0" h="136" w="265">
                    <a:moveTo>
                      <a:pt x="194" y="1"/>
                    </a:moveTo>
                    <a:cubicBezTo>
                      <a:pt x="143" y="13"/>
                      <a:pt x="81" y="32"/>
                      <a:pt x="42" y="62"/>
                    </a:cubicBezTo>
                    <a:cubicBezTo>
                      <a:pt x="20" y="62"/>
                      <a:pt x="1" y="84"/>
                      <a:pt x="10" y="103"/>
                    </a:cubicBezTo>
                    <a:cubicBezTo>
                      <a:pt x="20" y="123"/>
                      <a:pt x="42" y="135"/>
                      <a:pt x="72" y="135"/>
                    </a:cubicBezTo>
                    <a:cubicBezTo>
                      <a:pt x="113" y="123"/>
                      <a:pt x="165" y="113"/>
                      <a:pt x="216" y="103"/>
                    </a:cubicBezTo>
                    <a:cubicBezTo>
                      <a:pt x="236" y="94"/>
                      <a:pt x="265" y="84"/>
                      <a:pt x="265" y="52"/>
                    </a:cubicBezTo>
                    <a:cubicBezTo>
                      <a:pt x="255" y="23"/>
                      <a:pt x="236" y="1"/>
                      <a:pt x="194" y="1"/>
                    </a:cubicBezTo>
                    <a:close/>
                  </a:path>
                </a:pathLst>
              </a:custGeom>
              <a:solidFill>
                <a:srgbClr val="E9BF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1" name="Google Shape;2851;p34"/>
              <p:cNvSpPr/>
              <p:nvPr/>
            </p:nvSpPr>
            <p:spPr>
              <a:xfrm>
                <a:off x="4157788" y="3574526"/>
                <a:ext cx="24220" cy="26296"/>
              </a:xfrm>
              <a:custGeom>
                <a:rect b="b" l="l" r="r" t="t"/>
                <a:pathLst>
                  <a:path extrusionOk="0" h="266" w="245">
                    <a:moveTo>
                      <a:pt x="196" y="0"/>
                    </a:moveTo>
                    <a:cubicBezTo>
                      <a:pt x="174" y="13"/>
                      <a:pt x="164" y="23"/>
                      <a:pt x="154" y="32"/>
                    </a:cubicBezTo>
                    <a:cubicBezTo>
                      <a:pt x="103" y="84"/>
                      <a:pt x="61" y="145"/>
                      <a:pt x="22" y="206"/>
                    </a:cubicBezTo>
                    <a:cubicBezTo>
                      <a:pt x="12" y="216"/>
                      <a:pt x="0" y="235"/>
                      <a:pt x="22" y="257"/>
                    </a:cubicBezTo>
                    <a:cubicBezTo>
                      <a:pt x="28" y="263"/>
                      <a:pt x="34" y="266"/>
                      <a:pt x="40" y="266"/>
                    </a:cubicBezTo>
                    <a:cubicBezTo>
                      <a:pt x="54" y="266"/>
                      <a:pt x="68" y="254"/>
                      <a:pt x="83" y="245"/>
                    </a:cubicBezTo>
                    <a:cubicBezTo>
                      <a:pt x="122" y="184"/>
                      <a:pt x="174" y="123"/>
                      <a:pt x="225" y="52"/>
                    </a:cubicBezTo>
                    <a:cubicBezTo>
                      <a:pt x="245" y="32"/>
                      <a:pt x="215" y="13"/>
                      <a:pt x="196" y="0"/>
                    </a:cubicBezTo>
                    <a:close/>
                  </a:path>
                </a:pathLst>
              </a:custGeom>
              <a:solidFill>
                <a:srgbClr val="E9BF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2" name="Google Shape;2852;p34"/>
              <p:cNvSpPr/>
              <p:nvPr/>
            </p:nvSpPr>
            <p:spPr>
              <a:xfrm>
                <a:off x="4023640" y="3025873"/>
                <a:ext cx="16311" cy="22045"/>
              </a:xfrm>
              <a:custGeom>
                <a:rect b="b" l="l" r="r" t="t"/>
                <a:pathLst>
                  <a:path extrusionOk="0" h="223" w="165">
                    <a:moveTo>
                      <a:pt x="29" y="0"/>
                    </a:moveTo>
                    <a:cubicBezTo>
                      <a:pt x="17" y="0"/>
                      <a:pt x="11" y="9"/>
                      <a:pt x="11" y="24"/>
                    </a:cubicBezTo>
                    <a:cubicBezTo>
                      <a:pt x="1" y="75"/>
                      <a:pt x="52" y="197"/>
                      <a:pt x="94" y="217"/>
                    </a:cubicBezTo>
                    <a:cubicBezTo>
                      <a:pt x="101" y="221"/>
                      <a:pt x="108" y="223"/>
                      <a:pt x="116" y="223"/>
                    </a:cubicBezTo>
                    <a:cubicBezTo>
                      <a:pt x="128" y="223"/>
                      <a:pt x="141" y="216"/>
                      <a:pt x="155" y="197"/>
                    </a:cubicBezTo>
                    <a:cubicBezTo>
                      <a:pt x="165" y="166"/>
                      <a:pt x="84" y="4"/>
                      <a:pt x="43" y="4"/>
                    </a:cubicBezTo>
                    <a:cubicBezTo>
                      <a:pt x="37" y="1"/>
                      <a:pt x="33" y="0"/>
                      <a:pt x="29" y="0"/>
                    </a:cubicBezTo>
                    <a:close/>
                  </a:path>
                </a:pathLst>
              </a:custGeom>
              <a:solidFill>
                <a:srgbClr val="E9BF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3" name="Google Shape;2853;p34"/>
              <p:cNvSpPr/>
              <p:nvPr/>
            </p:nvSpPr>
            <p:spPr>
              <a:xfrm>
                <a:off x="3953254" y="3500976"/>
                <a:ext cx="18289" cy="17300"/>
              </a:xfrm>
              <a:custGeom>
                <a:rect b="b" l="l" r="r" t="t"/>
                <a:pathLst>
                  <a:path extrusionOk="0" h="175" w="185">
                    <a:moveTo>
                      <a:pt x="30" y="0"/>
                    </a:moveTo>
                    <a:cubicBezTo>
                      <a:pt x="11" y="0"/>
                      <a:pt x="1" y="32"/>
                      <a:pt x="11" y="52"/>
                    </a:cubicBezTo>
                    <a:cubicBezTo>
                      <a:pt x="40" y="103"/>
                      <a:pt x="81" y="145"/>
                      <a:pt x="143" y="174"/>
                    </a:cubicBezTo>
                    <a:cubicBezTo>
                      <a:pt x="152" y="174"/>
                      <a:pt x="184" y="174"/>
                      <a:pt x="184" y="145"/>
                    </a:cubicBezTo>
                    <a:cubicBezTo>
                      <a:pt x="172" y="113"/>
                      <a:pt x="72" y="0"/>
                      <a:pt x="30" y="0"/>
                    </a:cubicBezTo>
                    <a:close/>
                  </a:path>
                </a:pathLst>
              </a:custGeom>
              <a:solidFill>
                <a:srgbClr val="E9BF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4" name="Google Shape;2854;p34"/>
              <p:cNvSpPr/>
              <p:nvPr/>
            </p:nvSpPr>
            <p:spPr>
              <a:xfrm>
                <a:off x="4177065" y="3608928"/>
                <a:ext cx="20167" cy="15026"/>
              </a:xfrm>
              <a:custGeom>
                <a:rect b="b" l="l" r="r" t="t"/>
                <a:pathLst>
                  <a:path extrusionOk="0" h="152" w="204">
                    <a:moveTo>
                      <a:pt x="153" y="0"/>
                    </a:moveTo>
                    <a:cubicBezTo>
                      <a:pt x="101" y="10"/>
                      <a:pt x="50" y="51"/>
                      <a:pt x="20" y="103"/>
                    </a:cubicBezTo>
                    <a:cubicBezTo>
                      <a:pt x="11" y="113"/>
                      <a:pt x="1" y="122"/>
                      <a:pt x="11" y="142"/>
                    </a:cubicBezTo>
                    <a:cubicBezTo>
                      <a:pt x="20" y="148"/>
                      <a:pt x="30" y="151"/>
                      <a:pt x="39" y="151"/>
                    </a:cubicBezTo>
                    <a:cubicBezTo>
                      <a:pt x="48" y="151"/>
                      <a:pt x="56" y="148"/>
                      <a:pt x="62" y="142"/>
                    </a:cubicBezTo>
                    <a:cubicBezTo>
                      <a:pt x="101" y="113"/>
                      <a:pt x="143" y="93"/>
                      <a:pt x="184" y="61"/>
                    </a:cubicBezTo>
                    <a:cubicBezTo>
                      <a:pt x="194" y="51"/>
                      <a:pt x="204" y="42"/>
                      <a:pt x="194" y="20"/>
                    </a:cubicBezTo>
                    <a:cubicBezTo>
                      <a:pt x="194" y="0"/>
                      <a:pt x="172" y="10"/>
                      <a:pt x="153" y="0"/>
                    </a:cubicBezTo>
                    <a:close/>
                  </a:path>
                </a:pathLst>
              </a:custGeom>
              <a:solidFill>
                <a:srgbClr val="E9BF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5" name="Google Shape;2855;p34"/>
              <p:cNvSpPr/>
              <p:nvPr/>
            </p:nvSpPr>
            <p:spPr>
              <a:xfrm>
                <a:off x="3433073" y="4199792"/>
                <a:ext cx="695759" cy="356282"/>
              </a:xfrm>
              <a:custGeom>
                <a:rect b="b" l="l" r="r" t="t"/>
                <a:pathLst>
                  <a:path extrusionOk="0" h="3604" w="7038">
                    <a:moveTo>
                      <a:pt x="4745" y="0"/>
                    </a:moveTo>
                    <a:cubicBezTo>
                      <a:pt x="4459" y="0"/>
                      <a:pt x="4172" y="40"/>
                      <a:pt x="3885" y="123"/>
                    </a:cubicBezTo>
                    <a:cubicBezTo>
                      <a:pt x="3476" y="235"/>
                      <a:pt x="3109" y="419"/>
                      <a:pt x="2803" y="703"/>
                    </a:cubicBezTo>
                    <a:cubicBezTo>
                      <a:pt x="2590" y="908"/>
                      <a:pt x="2426" y="1153"/>
                      <a:pt x="2264" y="1398"/>
                    </a:cubicBezTo>
                    <a:cubicBezTo>
                      <a:pt x="2100" y="1643"/>
                      <a:pt x="1917" y="1856"/>
                      <a:pt x="1630" y="1949"/>
                    </a:cubicBezTo>
                    <a:cubicBezTo>
                      <a:pt x="1427" y="2010"/>
                      <a:pt x="1224" y="2091"/>
                      <a:pt x="1028" y="2193"/>
                    </a:cubicBezTo>
                    <a:cubicBezTo>
                      <a:pt x="651" y="2377"/>
                      <a:pt x="306" y="2600"/>
                      <a:pt x="71" y="2967"/>
                    </a:cubicBezTo>
                    <a:cubicBezTo>
                      <a:pt x="0" y="3089"/>
                      <a:pt x="10" y="3121"/>
                      <a:pt x="142" y="3173"/>
                    </a:cubicBezTo>
                    <a:cubicBezTo>
                      <a:pt x="590" y="3334"/>
                      <a:pt x="1040" y="3478"/>
                      <a:pt x="1518" y="3540"/>
                    </a:cubicBezTo>
                    <a:cubicBezTo>
                      <a:pt x="1813" y="3581"/>
                      <a:pt x="2108" y="3603"/>
                      <a:pt x="2403" y="3603"/>
                    </a:cubicBezTo>
                    <a:cubicBezTo>
                      <a:pt x="2831" y="3603"/>
                      <a:pt x="3258" y="3555"/>
                      <a:pt x="3681" y="3447"/>
                    </a:cubicBezTo>
                    <a:cubicBezTo>
                      <a:pt x="3794" y="3427"/>
                      <a:pt x="3894" y="3405"/>
                      <a:pt x="4007" y="3376"/>
                    </a:cubicBezTo>
                    <a:cubicBezTo>
                      <a:pt x="4374" y="3273"/>
                      <a:pt x="4741" y="3131"/>
                      <a:pt x="5079" y="2928"/>
                    </a:cubicBezTo>
                    <a:cubicBezTo>
                      <a:pt x="5701" y="2539"/>
                      <a:pt x="6242" y="2071"/>
                      <a:pt x="6587" y="1398"/>
                    </a:cubicBezTo>
                    <a:cubicBezTo>
                      <a:pt x="6709" y="1141"/>
                      <a:pt x="6873" y="918"/>
                      <a:pt x="6996" y="664"/>
                    </a:cubicBezTo>
                    <a:cubicBezTo>
                      <a:pt x="7037" y="580"/>
                      <a:pt x="7025" y="551"/>
                      <a:pt x="6944" y="519"/>
                    </a:cubicBezTo>
                    <a:cubicBezTo>
                      <a:pt x="6925" y="519"/>
                      <a:pt x="6903" y="509"/>
                      <a:pt x="6893" y="509"/>
                    </a:cubicBezTo>
                    <a:cubicBezTo>
                      <a:pt x="6548" y="458"/>
                      <a:pt x="6220" y="336"/>
                      <a:pt x="5894" y="213"/>
                    </a:cubicBezTo>
                    <a:cubicBezTo>
                      <a:pt x="5514" y="73"/>
                      <a:pt x="5130" y="0"/>
                      <a:pt x="4745" y="0"/>
                    </a:cubicBezTo>
                    <a:close/>
                  </a:path>
                </a:pathLst>
              </a:custGeom>
              <a:solidFill>
                <a:srgbClr val="D25A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6" name="Google Shape;2856;p34"/>
              <p:cNvSpPr/>
              <p:nvPr/>
            </p:nvSpPr>
            <p:spPr>
              <a:xfrm>
                <a:off x="3443947" y="4210073"/>
                <a:ext cx="672725" cy="345309"/>
              </a:xfrm>
              <a:custGeom>
                <a:rect b="b" l="l" r="r" t="t"/>
                <a:pathLst>
                  <a:path extrusionOk="0" h="3493" w="6805">
                    <a:moveTo>
                      <a:pt x="4363" y="1"/>
                    </a:moveTo>
                    <a:cubicBezTo>
                      <a:pt x="4331" y="1"/>
                      <a:pt x="4299" y="6"/>
                      <a:pt x="4264" y="19"/>
                    </a:cubicBezTo>
                    <a:cubicBezTo>
                      <a:pt x="4254" y="19"/>
                      <a:pt x="4235" y="28"/>
                      <a:pt x="4235" y="38"/>
                    </a:cubicBezTo>
                    <a:cubicBezTo>
                      <a:pt x="4235" y="46"/>
                      <a:pt x="4237" y="47"/>
                      <a:pt x="4241" y="47"/>
                    </a:cubicBezTo>
                    <a:cubicBezTo>
                      <a:pt x="4246" y="47"/>
                      <a:pt x="4251" y="45"/>
                      <a:pt x="4256" y="45"/>
                    </a:cubicBezTo>
                    <a:cubicBezTo>
                      <a:pt x="4259" y="45"/>
                      <a:pt x="4262" y="46"/>
                      <a:pt x="4264" y="48"/>
                    </a:cubicBezTo>
                    <a:lnTo>
                      <a:pt x="4367" y="48"/>
                    </a:lnTo>
                    <a:cubicBezTo>
                      <a:pt x="4641" y="70"/>
                      <a:pt x="4908" y="151"/>
                      <a:pt x="5153" y="263"/>
                    </a:cubicBezTo>
                    <a:cubicBezTo>
                      <a:pt x="5417" y="386"/>
                      <a:pt x="5681" y="508"/>
                      <a:pt x="5936" y="631"/>
                    </a:cubicBezTo>
                    <a:cubicBezTo>
                      <a:pt x="5948" y="631"/>
                      <a:pt x="5968" y="631"/>
                      <a:pt x="5968" y="650"/>
                    </a:cubicBezTo>
                    <a:cubicBezTo>
                      <a:pt x="5968" y="670"/>
                      <a:pt x="5936" y="670"/>
                      <a:pt x="5916" y="670"/>
                    </a:cubicBezTo>
                    <a:cubicBezTo>
                      <a:pt x="5539" y="753"/>
                      <a:pt x="5172" y="866"/>
                      <a:pt x="4815" y="998"/>
                    </a:cubicBezTo>
                    <a:cubicBezTo>
                      <a:pt x="4786" y="1008"/>
                      <a:pt x="4754" y="1008"/>
                      <a:pt x="4724" y="1008"/>
                    </a:cubicBezTo>
                    <a:cubicBezTo>
                      <a:pt x="4499" y="956"/>
                      <a:pt x="4284" y="885"/>
                      <a:pt x="4071" y="804"/>
                    </a:cubicBezTo>
                    <a:cubicBezTo>
                      <a:pt x="3990" y="773"/>
                      <a:pt x="3917" y="743"/>
                      <a:pt x="3846" y="682"/>
                    </a:cubicBezTo>
                    <a:cubicBezTo>
                      <a:pt x="3611" y="486"/>
                      <a:pt x="3346" y="376"/>
                      <a:pt x="3040" y="344"/>
                    </a:cubicBezTo>
                    <a:cubicBezTo>
                      <a:pt x="3031" y="344"/>
                      <a:pt x="3015" y="339"/>
                      <a:pt x="3002" y="339"/>
                    </a:cubicBezTo>
                    <a:cubicBezTo>
                      <a:pt x="2990" y="339"/>
                      <a:pt x="2979" y="344"/>
                      <a:pt x="2979" y="364"/>
                    </a:cubicBezTo>
                    <a:cubicBezTo>
                      <a:pt x="2969" y="386"/>
                      <a:pt x="3011" y="386"/>
                      <a:pt x="3031" y="386"/>
                    </a:cubicBezTo>
                    <a:cubicBezTo>
                      <a:pt x="3256" y="415"/>
                      <a:pt x="3449" y="486"/>
                      <a:pt x="3642" y="599"/>
                    </a:cubicBezTo>
                    <a:cubicBezTo>
                      <a:pt x="3672" y="621"/>
                      <a:pt x="3745" y="640"/>
                      <a:pt x="3723" y="670"/>
                    </a:cubicBezTo>
                    <a:cubicBezTo>
                      <a:pt x="3720" y="683"/>
                      <a:pt x="3712" y="688"/>
                      <a:pt x="3700" y="688"/>
                    </a:cubicBezTo>
                    <a:cubicBezTo>
                      <a:pt x="3676" y="688"/>
                      <a:pt x="3639" y="667"/>
                      <a:pt x="3611" y="660"/>
                    </a:cubicBezTo>
                    <a:cubicBezTo>
                      <a:pt x="3366" y="589"/>
                      <a:pt x="3133" y="528"/>
                      <a:pt x="2876" y="518"/>
                    </a:cubicBezTo>
                    <a:cubicBezTo>
                      <a:pt x="2867" y="518"/>
                      <a:pt x="2854" y="516"/>
                      <a:pt x="2845" y="516"/>
                    </a:cubicBezTo>
                    <a:cubicBezTo>
                      <a:pt x="2835" y="516"/>
                      <a:pt x="2827" y="518"/>
                      <a:pt x="2827" y="528"/>
                    </a:cubicBezTo>
                    <a:cubicBezTo>
                      <a:pt x="2827" y="560"/>
                      <a:pt x="2857" y="547"/>
                      <a:pt x="2867" y="560"/>
                    </a:cubicBezTo>
                    <a:lnTo>
                      <a:pt x="2908" y="560"/>
                    </a:lnTo>
                    <a:cubicBezTo>
                      <a:pt x="3295" y="621"/>
                      <a:pt x="3662" y="721"/>
                      <a:pt x="4029" y="853"/>
                    </a:cubicBezTo>
                    <a:cubicBezTo>
                      <a:pt x="4213" y="927"/>
                      <a:pt x="4396" y="998"/>
                      <a:pt x="4602" y="1037"/>
                    </a:cubicBezTo>
                    <a:cubicBezTo>
                      <a:pt x="4609" y="1037"/>
                      <a:pt x="4618" y="1036"/>
                      <a:pt x="4626" y="1036"/>
                    </a:cubicBezTo>
                    <a:cubicBezTo>
                      <a:pt x="4640" y="1036"/>
                      <a:pt x="4651" y="1039"/>
                      <a:pt x="4651" y="1059"/>
                    </a:cubicBezTo>
                    <a:cubicBezTo>
                      <a:pt x="4651" y="1069"/>
                      <a:pt x="4622" y="1079"/>
                      <a:pt x="4602" y="1079"/>
                    </a:cubicBezTo>
                    <a:cubicBezTo>
                      <a:pt x="4367" y="1172"/>
                      <a:pt x="4132" y="1262"/>
                      <a:pt x="3917" y="1394"/>
                    </a:cubicBezTo>
                    <a:cubicBezTo>
                      <a:pt x="3805" y="1462"/>
                      <a:pt x="3695" y="1492"/>
                      <a:pt x="3582" y="1492"/>
                    </a:cubicBezTo>
                    <a:cubicBezTo>
                      <a:pt x="3490" y="1492"/>
                      <a:pt x="3396" y="1472"/>
                      <a:pt x="3295" y="1436"/>
                    </a:cubicBezTo>
                    <a:cubicBezTo>
                      <a:pt x="2992" y="1320"/>
                      <a:pt x="2680" y="1259"/>
                      <a:pt x="2353" y="1259"/>
                    </a:cubicBezTo>
                    <a:cubicBezTo>
                      <a:pt x="2307" y="1259"/>
                      <a:pt x="2261" y="1260"/>
                      <a:pt x="2215" y="1262"/>
                    </a:cubicBezTo>
                    <a:cubicBezTo>
                      <a:pt x="2193" y="1262"/>
                      <a:pt x="2154" y="1262"/>
                      <a:pt x="2154" y="1282"/>
                    </a:cubicBezTo>
                    <a:cubicBezTo>
                      <a:pt x="2154" y="1301"/>
                      <a:pt x="2169" y="1305"/>
                      <a:pt x="2186" y="1305"/>
                    </a:cubicBezTo>
                    <a:cubicBezTo>
                      <a:pt x="2196" y="1305"/>
                      <a:pt x="2207" y="1304"/>
                      <a:pt x="2215" y="1304"/>
                    </a:cubicBezTo>
                    <a:cubicBezTo>
                      <a:pt x="2470" y="1314"/>
                      <a:pt x="2725" y="1333"/>
                      <a:pt x="2969" y="1404"/>
                    </a:cubicBezTo>
                    <a:cubicBezTo>
                      <a:pt x="3143" y="1446"/>
                      <a:pt x="3305" y="1497"/>
                      <a:pt x="3478" y="1548"/>
                    </a:cubicBezTo>
                    <a:cubicBezTo>
                      <a:pt x="3501" y="1558"/>
                      <a:pt x="3520" y="1548"/>
                      <a:pt x="3520" y="1568"/>
                    </a:cubicBezTo>
                    <a:cubicBezTo>
                      <a:pt x="3520" y="1578"/>
                      <a:pt x="3501" y="1588"/>
                      <a:pt x="3488" y="1600"/>
                    </a:cubicBezTo>
                    <a:cubicBezTo>
                      <a:pt x="3153" y="1771"/>
                      <a:pt x="2815" y="1935"/>
                      <a:pt x="2480" y="2089"/>
                    </a:cubicBezTo>
                    <a:cubicBezTo>
                      <a:pt x="2428" y="2109"/>
                      <a:pt x="2377" y="2119"/>
                      <a:pt x="2326" y="2119"/>
                    </a:cubicBezTo>
                    <a:cubicBezTo>
                      <a:pt x="2122" y="2119"/>
                      <a:pt x="1929" y="2109"/>
                      <a:pt x="1736" y="2077"/>
                    </a:cubicBezTo>
                    <a:cubicBezTo>
                      <a:pt x="1535" y="2049"/>
                      <a:pt x="1340" y="2029"/>
                      <a:pt x="1142" y="2029"/>
                    </a:cubicBezTo>
                    <a:cubicBezTo>
                      <a:pt x="1068" y="2029"/>
                      <a:pt x="994" y="2032"/>
                      <a:pt x="918" y="2038"/>
                    </a:cubicBezTo>
                    <a:cubicBezTo>
                      <a:pt x="889" y="2038"/>
                      <a:pt x="847" y="2048"/>
                      <a:pt x="808" y="2058"/>
                    </a:cubicBezTo>
                    <a:cubicBezTo>
                      <a:pt x="796" y="2058"/>
                      <a:pt x="786" y="2058"/>
                      <a:pt x="786" y="2077"/>
                    </a:cubicBezTo>
                    <a:cubicBezTo>
                      <a:pt x="789" y="2081"/>
                      <a:pt x="793" y="2083"/>
                      <a:pt x="796" y="2083"/>
                    </a:cubicBezTo>
                    <a:cubicBezTo>
                      <a:pt x="804" y="2083"/>
                      <a:pt x="811" y="2077"/>
                      <a:pt x="818" y="2077"/>
                    </a:cubicBezTo>
                    <a:cubicBezTo>
                      <a:pt x="866" y="2075"/>
                      <a:pt x="914" y="2073"/>
                      <a:pt x="962" y="2073"/>
                    </a:cubicBezTo>
                    <a:cubicBezTo>
                      <a:pt x="1097" y="2073"/>
                      <a:pt x="1231" y="2083"/>
                      <a:pt x="1359" y="2099"/>
                    </a:cubicBezTo>
                    <a:cubicBezTo>
                      <a:pt x="1643" y="2129"/>
                      <a:pt x="1919" y="2180"/>
                      <a:pt x="2203" y="2180"/>
                    </a:cubicBezTo>
                    <a:lnTo>
                      <a:pt x="2235" y="2180"/>
                    </a:lnTo>
                    <a:cubicBezTo>
                      <a:pt x="2235" y="2200"/>
                      <a:pt x="2215" y="2200"/>
                      <a:pt x="2203" y="2212"/>
                    </a:cubicBezTo>
                    <a:cubicBezTo>
                      <a:pt x="1949" y="2322"/>
                      <a:pt x="1684" y="2425"/>
                      <a:pt x="1408" y="2518"/>
                    </a:cubicBezTo>
                    <a:cubicBezTo>
                      <a:pt x="1401" y="2521"/>
                      <a:pt x="1396" y="2522"/>
                      <a:pt x="1391" y="2522"/>
                    </a:cubicBezTo>
                    <a:cubicBezTo>
                      <a:pt x="1381" y="2522"/>
                      <a:pt x="1372" y="2518"/>
                      <a:pt x="1359" y="2518"/>
                    </a:cubicBezTo>
                    <a:cubicBezTo>
                      <a:pt x="1041" y="2425"/>
                      <a:pt x="715" y="2354"/>
                      <a:pt x="380" y="2354"/>
                    </a:cubicBezTo>
                    <a:cubicBezTo>
                      <a:pt x="338" y="2354"/>
                      <a:pt x="287" y="2364"/>
                      <a:pt x="257" y="2383"/>
                    </a:cubicBezTo>
                    <a:cubicBezTo>
                      <a:pt x="245" y="2395"/>
                      <a:pt x="245" y="2395"/>
                      <a:pt x="235" y="2405"/>
                    </a:cubicBezTo>
                    <a:lnTo>
                      <a:pt x="267" y="2405"/>
                    </a:lnTo>
                    <a:cubicBezTo>
                      <a:pt x="284" y="2405"/>
                      <a:pt x="300" y="2404"/>
                      <a:pt x="316" y="2404"/>
                    </a:cubicBezTo>
                    <a:cubicBezTo>
                      <a:pt x="625" y="2404"/>
                      <a:pt x="925" y="2489"/>
                      <a:pt x="1236" y="2547"/>
                    </a:cubicBezTo>
                    <a:cubicBezTo>
                      <a:pt x="1246" y="2547"/>
                      <a:pt x="1266" y="2547"/>
                      <a:pt x="1266" y="2567"/>
                    </a:cubicBezTo>
                    <a:cubicBezTo>
                      <a:pt x="1266" y="2567"/>
                      <a:pt x="1246" y="2579"/>
                      <a:pt x="1236" y="2589"/>
                    </a:cubicBezTo>
                    <a:cubicBezTo>
                      <a:pt x="1102" y="2628"/>
                      <a:pt x="970" y="2670"/>
                      <a:pt x="847" y="2711"/>
                    </a:cubicBezTo>
                    <a:cubicBezTo>
                      <a:pt x="583" y="2802"/>
                      <a:pt x="318" y="2895"/>
                      <a:pt x="52" y="2995"/>
                    </a:cubicBezTo>
                    <a:cubicBezTo>
                      <a:pt x="32" y="2995"/>
                      <a:pt x="0" y="2995"/>
                      <a:pt x="0" y="3027"/>
                    </a:cubicBezTo>
                    <a:cubicBezTo>
                      <a:pt x="4" y="3033"/>
                      <a:pt x="11" y="3036"/>
                      <a:pt x="20" y="3036"/>
                    </a:cubicBezTo>
                    <a:cubicBezTo>
                      <a:pt x="37" y="3036"/>
                      <a:pt x="59" y="3027"/>
                      <a:pt x="74" y="3027"/>
                    </a:cubicBezTo>
                    <a:cubicBezTo>
                      <a:pt x="206" y="3007"/>
                      <a:pt x="328" y="2956"/>
                      <a:pt x="460" y="2905"/>
                    </a:cubicBezTo>
                    <a:cubicBezTo>
                      <a:pt x="979" y="2731"/>
                      <a:pt x="1501" y="2579"/>
                      <a:pt x="2010" y="2364"/>
                    </a:cubicBezTo>
                    <a:cubicBezTo>
                      <a:pt x="2296" y="2241"/>
                      <a:pt x="2583" y="2119"/>
                      <a:pt x="2867" y="1977"/>
                    </a:cubicBezTo>
                    <a:cubicBezTo>
                      <a:pt x="2873" y="1977"/>
                      <a:pt x="2885" y="1967"/>
                      <a:pt x="2898" y="1967"/>
                    </a:cubicBezTo>
                    <a:cubicBezTo>
                      <a:pt x="2905" y="1967"/>
                      <a:pt x="2911" y="1969"/>
                      <a:pt x="2918" y="1977"/>
                    </a:cubicBezTo>
                    <a:cubicBezTo>
                      <a:pt x="2928" y="1987"/>
                      <a:pt x="2908" y="1996"/>
                      <a:pt x="2898" y="2006"/>
                    </a:cubicBezTo>
                    <a:cubicBezTo>
                      <a:pt x="2744" y="2241"/>
                      <a:pt x="2583" y="2466"/>
                      <a:pt x="2419" y="2701"/>
                    </a:cubicBezTo>
                    <a:cubicBezTo>
                      <a:pt x="2411" y="2709"/>
                      <a:pt x="2403" y="2724"/>
                      <a:pt x="2388" y="2724"/>
                    </a:cubicBezTo>
                    <a:cubicBezTo>
                      <a:pt x="2385" y="2724"/>
                      <a:pt x="2381" y="2723"/>
                      <a:pt x="2377" y="2721"/>
                    </a:cubicBezTo>
                    <a:cubicBezTo>
                      <a:pt x="2358" y="2710"/>
                      <a:pt x="2341" y="2705"/>
                      <a:pt x="2324" y="2705"/>
                    </a:cubicBezTo>
                    <a:cubicBezTo>
                      <a:pt x="2279" y="2705"/>
                      <a:pt x="2241" y="2739"/>
                      <a:pt x="2203" y="2763"/>
                    </a:cubicBezTo>
                    <a:cubicBezTo>
                      <a:pt x="1897" y="2946"/>
                      <a:pt x="1643" y="3179"/>
                      <a:pt x="1398" y="3436"/>
                    </a:cubicBezTo>
                    <a:cubicBezTo>
                      <a:pt x="1388" y="3445"/>
                      <a:pt x="1359" y="3465"/>
                      <a:pt x="1378" y="3485"/>
                    </a:cubicBezTo>
                    <a:cubicBezTo>
                      <a:pt x="1383" y="3490"/>
                      <a:pt x="1388" y="3492"/>
                      <a:pt x="1393" y="3492"/>
                    </a:cubicBezTo>
                    <a:cubicBezTo>
                      <a:pt x="1408" y="3492"/>
                      <a:pt x="1422" y="3470"/>
                      <a:pt x="1430" y="3455"/>
                    </a:cubicBezTo>
                    <a:cubicBezTo>
                      <a:pt x="1520" y="3374"/>
                      <a:pt x="1604" y="3291"/>
                      <a:pt x="1684" y="3210"/>
                    </a:cubicBezTo>
                    <a:cubicBezTo>
                      <a:pt x="1868" y="3046"/>
                      <a:pt x="2061" y="2885"/>
                      <a:pt x="2286" y="2772"/>
                    </a:cubicBezTo>
                    <a:cubicBezTo>
                      <a:pt x="2298" y="2767"/>
                      <a:pt x="2309" y="2760"/>
                      <a:pt x="2321" y="2760"/>
                    </a:cubicBezTo>
                    <a:cubicBezTo>
                      <a:pt x="2330" y="2760"/>
                      <a:pt x="2339" y="2763"/>
                      <a:pt x="2348" y="2772"/>
                    </a:cubicBezTo>
                    <a:cubicBezTo>
                      <a:pt x="2367" y="2792"/>
                      <a:pt x="2338" y="2802"/>
                      <a:pt x="2326" y="2824"/>
                    </a:cubicBezTo>
                    <a:cubicBezTo>
                      <a:pt x="2203" y="2995"/>
                      <a:pt x="2061" y="3159"/>
                      <a:pt x="1919" y="3323"/>
                    </a:cubicBezTo>
                    <a:cubicBezTo>
                      <a:pt x="1878" y="3362"/>
                      <a:pt x="1848" y="3404"/>
                      <a:pt x="1807" y="3445"/>
                    </a:cubicBezTo>
                    <a:cubicBezTo>
                      <a:pt x="1797" y="3455"/>
                      <a:pt x="1787" y="3475"/>
                      <a:pt x="1797" y="3485"/>
                    </a:cubicBezTo>
                    <a:cubicBezTo>
                      <a:pt x="1803" y="3488"/>
                      <a:pt x="1808" y="3490"/>
                      <a:pt x="1812" y="3490"/>
                    </a:cubicBezTo>
                    <a:cubicBezTo>
                      <a:pt x="1822" y="3490"/>
                      <a:pt x="1829" y="3482"/>
                      <a:pt x="1836" y="3475"/>
                    </a:cubicBezTo>
                    <a:cubicBezTo>
                      <a:pt x="1858" y="3465"/>
                      <a:pt x="1878" y="3455"/>
                      <a:pt x="1887" y="3436"/>
                    </a:cubicBezTo>
                    <a:cubicBezTo>
                      <a:pt x="2020" y="3291"/>
                      <a:pt x="2154" y="3139"/>
                      <a:pt x="2277" y="2976"/>
                    </a:cubicBezTo>
                    <a:cubicBezTo>
                      <a:pt x="2509" y="2660"/>
                      <a:pt x="2734" y="2344"/>
                      <a:pt x="2969" y="2028"/>
                    </a:cubicBezTo>
                    <a:cubicBezTo>
                      <a:pt x="3021" y="1955"/>
                      <a:pt x="3060" y="1884"/>
                      <a:pt x="3143" y="1845"/>
                    </a:cubicBezTo>
                    <a:cubicBezTo>
                      <a:pt x="3417" y="1700"/>
                      <a:pt x="3704" y="1558"/>
                      <a:pt x="3990" y="1426"/>
                    </a:cubicBezTo>
                    <a:cubicBezTo>
                      <a:pt x="3998" y="1418"/>
                      <a:pt x="4013" y="1402"/>
                      <a:pt x="4029" y="1402"/>
                    </a:cubicBezTo>
                    <a:cubicBezTo>
                      <a:pt x="4032" y="1402"/>
                      <a:pt x="4036" y="1402"/>
                      <a:pt x="4039" y="1404"/>
                    </a:cubicBezTo>
                    <a:cubicBezTo>
                      <a:pt x="4051" y="1426"/>
                      <a:pt x="4029" y="1446"/>
                      <a:pt x="4019" y="1465"/>
                    </a:cubicBezTo>
                    <a:cubicBezTo>
                      <a:pt x="3826" y="1771"/>
                      <a:pt x="3633" y="2077"/>
                      <a:pt x="3459" y="2395"/>
                    </a:cubicBezTo>
                    <a:cubicBezTo>
                      <a:pt x="3285" y="2701"/>
                      <a:pt x="3133" y="3027"/>
                      <a:pt x="2928" y="3333"/>
                    </a:cubicBezTo>
                    <a:cubicBezTo>
                      <a:pt x="2918" y="3343"/>
                      <a:pt x="2908" y="3362"/>
                      <a:pt x="2928" y="3374"/>
                    </a:cubicBezTo>
                    <a:cubicBezTo>
                      <a:pt x="2933" y="3379"/>
                      <a:pt x="2937" y="3381"/>
                      <a:pt x="2941" y="3381"/>
                    </a:cubicBezTo>
                    <a:cubicBezTo>
                      <a:pt x="2954" y="3381"/>
                      <a:pt x="2962" y="3360"/>
                      <a:pt x="2969" y="3352"/>
                    </a:cubicBezTo>
                    <a:cubicBezTo>
                      <a:pt x="3040" y="3230"/>
                      <a:pt x="3111" y="3117"/>
                      <a:pt x="3173" y="3007"/>
                    </a:cubicBezTo>
                    <a:cubicBezTo>
                      <a:pt x="3459" y="2457"/>
                      <a:pt x="3765" y="1935"/>
                      <a:pt x="4100" y="1426"/>
                    </a:cubicBezTo>
                    <a:cubicBezTo>
                      <a:pt x="4132" y="1385"/>
                      <a:pt x="4142" y="1343"/>
                      <a:pt x="4183" y="1333"/>
                    </a:cubicBezTo>
                    <a:cubicBezTo>
                      <a:pt x="4509" y="1181"/>
                      <a:pt x="4835" y="1049"/>
                      <a:pt x="5172" y="937"/>
                    </a:cubicBezTo>
                    <a:cubicBezTo>
                      <a:pt x="5182" y="937"/>
                      <a:pt x="5189" y="934"/>
                      <a:pt x="5196" y="934"/>
                    </a:cubicBezTo>
                    <a:cubicBezTo>
                      <a:pt x="5202" y="934"/>
                      <a:pt x="5208" y="937"/>
                      <a:pt x="5214" y="946"/>
                    </a:cubicBezTo>
                    <a:cubicBezTo>
                      <a:pt x="5224" y="956"/>
                      <a:pt x="5214" y="966"/>
                      <a:pt x="5214" y="976"/>
                    </a:cubicBezTo>
                    <a:cubicBezTo>
                      <a:pt x="5079" y="1191"/>
                      <a:pt x="4969" y="1416"/>
                      <a:pt x="4815" y="1629"/>
                    </a:cubicBezTo>
                    <a:cubicBezTo>
                      <a:pt x="4458" y="2151"/>
                      <a:pt x="4071" y="2650"/>
                      <a:pt x="3704" y="3159"/>
                    </a:cubicBezTo>
                    <a:cubicBezTo>
                      <a:pt x="3694" y="3179"/>
                      <a:pt x="3662" y="3191"/>
                      <a:pt x="3672" y="3210"/>
                    </a:cubicBezTo>
                    <a:cubicBezTo>
                      <a:pt x="3676" y="3212"/>
                      <a:pt x="3680" y="3213"/>
                      <a:pt x="3684" y="3213"/>
                    </a:cubicBezTo>
                    <a:cubicBezTo>
                      <a:pt x="3701" y="3213"/>
                      <a:pt x="3715" y="3197"/>
                      <a:pt x="3723" y="3179"/>
                    </a:cubicBezTo>
                    <a:cubicBezTo>
                      <a:pt x="3806" y="3098"/>
                      <a:pt x="3887" y="3017"/>
                      <a:pt x="3958" y="2924"/>
                    </a:cubicBezTo>
                    <a:cubicBezTo>
                      <a:pt x="4081" y="2763"/>
                      <a:pt x="4203" y="2589"/>
                      <a:pt x="4325" y="2425"/>
                    </a:cubicBezTo>
                    <a:cubicBezTo>
                      <a:pt x="4334" y="2408"/>
                      <a:pt x="4342" y="2381"/>
                      <a:pt x="4366" y="2381"/>
                    </a:cubicBezTo>
                    <a:cubicBezTo>
                      <a:pt x="4369" y="2381"/>
                      <a:pt x="4373" y="2382"/>
                      <a:pt x="4377" y="2383"/>
                    </a:cubicBezTo>
                    <a:cubicBezTo>
                      <a:pt x="4406" y="2395"/>
                      <a:pt x="4418" y="2415"/>
                      <a:pt x="4418" y="2444"/>
                    </a:cubicBezTo>
                    <a:cubicBezTo>
                      <a:pt x="4428" y="2486"/>
                      <a:pt x="4418" y="2528"/>
                      <a:pt x="4396" y="2567"/>
                    </a:cubicBezTo>
                    <a:cubicBezTo>
                      <a:pt x="4367" y="2660"/>
                      <a:pt x="4325" y="2750"/>
                      <a:pt x="4264" y="2843"/>
                    </a:cubicBezTo>
                    <a:cubicBezTo>
                      <a:pt x="4203" y="2956"/>
                      <a:pt x="4132" y="3069"/>
                      <a:pt x="4061" y="3191"/>
                    </a:cubicBezTo>
                    <a:cubicBezTo>
                      <a:pt x="4051" y="3201"/>
                      <a:pt x="4029" y="3230"/>
                      <a:pt x="4051" y="3240"/>
                    </a:cubicBezTo>
                    <a:cubicBezTo>
                      <a:pt x="4056" y="3245"/>
                      <a:pt x="4061" y="3247"/>
                      <a:pt x="4065" y="3247"/>
                    </a:cubicBezTo>
                    <a:cubicBezTo>
                      <a:pt x="4080" y="3247"/>
                      <a:pt x="4093" y="3225"/>
                      <a:pt x="4100" y="3210"/>
                    </a:cubicBezTo>
                    <a:cubicBezTo>
                      <a:pt x="4203" y="3056"/>
                      <a:pt x="4306" y="2905"/>
                      <a:pt x="4396" y="2741"/>
                    </a:cubicBezTo>
                    <a:cubicBezTo>
                      <a:pt x="4428" y="2670"/>
                      <a:pt x="4467" y="2589"/>
                      <a:pt x="4480" y="2506"/>
                    </a:cubicBezTo>
                    <a:cubicBezTo>
                      <a:pt x="4480" y="2457"/>
                      <a:pt x="4489" y="2395"/>
                      <a:pt x="4438" y="2364"/>
                    </a:cubicBezTo>
                    <a:cubicBezTo>
                      <a:pt x="4377" y="2322"/>
                      <a:pt x="4406" y="2293"/>
                      <a:pt x="4438" y="2261"/>
                    </a:cubicBezTo>
                    <a:cubicBezTo>
                      <a:pt x="4734" y="1845"/>
                      <a:pt x="5030" y="1426"/>
                      <a:pt x="5275" y="976"/>
                    </a:cubicBezTo>
                    <a:cubicBezTo>
                      <a:pt x="5304" y="915"/>
                      <a:pt x="5346" y="885"/>
                      <a:pt x="5417" y="866"/>
                    </a:cubicBezTo>
                    <a:cubicBezTo>
                      <a:pt x="5559" y="844"/>
                      <a:pt x="5691" y="804"/>
                      <a:pt x="5826" y="773"/>
                    </a:cubicBezTo>
                    <a:lnTo>
                      <a:pt x="5826" y="782"/>
                    </a:lnTo>
                    <a:cubicBezTo>
                      <a:pt x="5987" y="743"/>
                      <a:pt x="6142" y="711"/>
                      <a:pt x="6303" y="670"/>
                    </a:cubicBezTo>
                    <a:cubicBezTo>
                      <a:pt x="6309" y="670"/>
                      <a:pt x="6316" y="668"/>
                      <a:pt x="6324" y="668"/>
                    </a:cubicBezTo>
                    <a:cubicBezTo>
                      <a:pt x="6332" y="668"/>
                      <a:pt x="6340" y="670"/>
                      <a:pt x="6345" y="682"/>
                    </a:cubicBezTo>
                    <a:cubicBezTo>
                      <a:pt x="6355" y="692"/>
                      <a:pt x="6335" y="711"/>
                      <a:pt x="6335" y="721"/>
                    </a:cubicBezTo>
                    <a:cubicBezTo>
                      <a:pt x="6222" y="866"/>
                      <a:pt x="6142" y="1027"/>
                      <a:pt x="6039" y="1181"/>
                    </a:cubicBezTo>
                    <a:cubicBezTo>
                      <a:pt x="6029" y="1211"/>
                      <a:pt x="6009" y="1233"/>
                      <a:pt x="5987" y="1252"/>
                    </a:cubicBezTo>
                    <a:cubicBezTo>
                      <a:pt x="5836" y="1385"/>
                      <a:pt x="5703" y="1539"/>
                      <a:pt x="5581" y="1700"/>
                    </a:cubicBezTo>
                    <a:cubicBezTo>
                      <a:pt x="5314" y="2038"/>
                      <a:pt x="5092" y="2405"/>
                      <a:pt x="4937" y="2812"/>
                    </a:cubicBezTo>
                    <a:cubicBezTo>
                      <a:pt x="4937" y="2824"/>
                      <a:pt x="4918" y="2843"/>
                      <a:pt x="4937" y="2853"/>
                    </a:cubicBezTo>
                    <a:cubicBezTo>
                      <a:pt x="4939" y="2855"/>
                      <a:pt x="4941" y="2856"/>
                      <a:pt x="4943" y="2856"/>
                    </a:cubicBezTo>
                    <a:cubicBezTo>
                      <a:pt x="4951" y="2856"/>
                      <a:pt x="4959" y="2840"/>
                      <a:pt x="4969" y="2824"/>
                    </a:cubicBezTo>
                    <a:cubicBezTo>
                      <a:pt x="5018" y="2741"/>
                      <a:pt x="5069" y="2660"/>
                      <a:pt x="5101" y="2567"/>
                    </a:cubicBezTo>
                    <a:cubicBezTo>
                      <a:pt x="5285" y="2170"/>
                      <a:pt x="5539" y="1813"/>
                      <a:pt x="5826" y="1478"/>
                    </a:cubicBezTo>
                    <a:cubicBezTo>
                      <a:pt x="5834" y="1467"/>
                      <a:pt x="5843" y="1444"/>
                      <a:pt x="5857" y="1444"/>
                    </a:cubicBezTo>
                    <a:cubicBezTo>
                      <a:pt x="5860" y="1444"/>
                      <a:pt x="5862" y="1444"/>
                      <a:pt x="5865" y="1446"/>
                    </a:cubicBezTo>
                    <a:cubicBezTo>
                      <a:pt x="5887" y="1465"/>
                      <a:pt x="5865" y="1487"/>
                      <a:pt x="5855" y="1497"/>
                    </a:cubicBezTo>
                    <a:cubicBezTo>
                      <a:pt x="5765" y="1661"/>
                      <a:pt x="5672" y="1823"/>
                      <a:pt x="5581" y="1987"/>
                    </a:cubicBezTo>
                    <a:cubicBezTo>
                      <a:pt x="5468" y="2190"/>
                      <a:pt x="5346" y="2383"/>
                      <a:pt x="5224" y="2579"/>
                    </a:cubicBezTo>
                    <a:cubicBezTo>
                      <a:pt x="5214" y="2599"/>
                      <a:pt x="5172" y="2608"/>
                      <a:pt x="5202" y="2640"/>
                    </a:cubicBezTo>
                    <a:cubicBezTo>
                      <a:pt x="5207" y="2642"/>
                      <a:pt x="5212" y="2643"/>
                      <a:pt x="5216" y="2643"/>
                    </a:cubicBezTo>
                    <a:cubicBezTo>
                      <a:pt x="5237" y="2643"/>
                      <a:pt x="5247" y="2625"/>
                      <a:pt x="5263" y="2608"/>
                    </a:cubicBezTo>
                    <a:cubicBezTo>
                      <a:pt x="5336" y="2496"/>
                      <a:pt x="5417" y="2383"/>
                      <a:pt x="5478" y="2273"/>
                    </a:cubicBezTo>
                    <a:cubicBezTo>
                      <a:pt x="5733" y="1783"/>
                      <a:pt x="6029" y="1323"/>
                      <a:pt x="6303" y="853"/>
                    </a:cubicBezTo>
                    <a:cubicBezTo>
                      <a:pt x="6392" y="708"/>
                      <a:pt x="6490" y="608"/>
                      <a:pt x="6659" y="608"/>
                    </a:cubicBezTo>
                    <a:cubicBezTo>
                      <a:pt x="6667" y="608"/>
                      <a:pt x="6674" y="608"/>
                      <a:pt x="6683" y="609"/>
                    </a:cubicBezTo>
                    <a:cubicBezTo>
                      <a:pt x="6702" y="609"/>
                      <a:pt x="6722" y="599"/>
                      <a:pt x="6744" y="589"/>
                    </a:cubicBezTo>
                    <a:cubicBezTo>
                      <a:pt x="6763" y="589"/>
                      <a:pt x="6805" y="589"/>
                      <a:pt x="6805" y="569"/>
                    </a:cubicBezTo>
                    <a:cubicBezTo>
                      <a:pt x="6793" y="538"/>
                      <a:pt x="6763" y="538"/>
                      <a:pt x="6744" y="538"/>
                    </a:cubicBezTo>
                    <a:cubicBezTo>
                      <a:pt x="6599" y="538"/>
                      <a:pt x="6457" y="560"/>
                      <a:pt x="6325" y="599"/>
                    </a:cubicBezTo>
                    <a:cubicBezTo>
                      <a:pt x="6268" y="613"/>
                      <a:pt x="6214" y="620"/>
                      <a:pt x="6161" y="620"/>
                    </a:cubicBezTo>
                    <a:cubicBezTo>
                      <a:pt x="6062" y="620"/>
                      <a:pt x="5969" y="595"/>
                      <a:pt x="5875" y="547"/>
                    </a:cubicBezTo>
                    <a:cubicBezTo>
                      <a:pt x="5845" y="538"/>
                      <a:pt x="5826" y="528"/>
                      <a:pt x="5794" y="508"/>
                    </a:cubicBezTo>
                    <a:cubicBezTo>
                      <a:pt x="5601" y="415"/>
                      <a:pt x="5407" y="325"/>
                      <a:pt x="5214" y="232"/>
                    </a:cubicBezTo>
                    <a:cubicBezTo>
                      <a:pt x="4969" y="109"/>
                      <a:pt x="4712" y="28"/>
                      <a:pt x="4438" y="9"/>
                    </a:cubicBezTo>
                    <a:cubicBezTo>
                      <a:pt x="4412" y="4"/>
                      <a:pt x="4388" y="1"/>
                      <a:pt x="4363" y="1"/>
                    </a:cubicBezTo>
                    <a:close/>
                  </a:path>
                </a:pathLst>
              </a:custGeom>
              <a:solidFill>
                <a:srgbClr val="C235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57" name="Google Shape;2857;p34"/>
            <p:cNvGrpSpPr/>
            <p:nvPr/>
          </p:nvGrpSpPr>
          <p:grpSpPr>
            <a:xfrm>
              <a:off x="3781227" y="3185328"/>
              <a:ext cx="1308676" cy="1411388"/>
              <a:chOff x="4567152" y="3185328"/>
              <a:chExt cx="1308676" cy="1411388"/>
            </a:xfrm>
          </p:grpSpPr>
          <p:grpSp>
            <p:nvGrpSpPr>
              <p:cNvPr id="2858" name="Google Shape;2858;p34"/>
              <p:cNvGrpSpPr/>
              <p:nvPr/>
            </p:nvGrpSpPr>
            <p:grpSpPr>
              <a:xfrm>
                <a:off x="4567152" y="3185328"/>
                <a:ext cx="1308676" cy="1411388"/>
                <a:chOff x="4567152" y="3185328"/>
                <a:chExt cx="1308676" cy="1411388"/>
              </a:xfrm>
            </p:grpSpPr>
            <p:sp>
              <p:nvSpPr>
                <p:cNvPr id="2859" name="Google Shape;2859;p34"/>
                <p:cNvSpPr/>
                <p:nvPr/>
              </p:nvSpPr>
              <p:spPr>
                <a:xfrm>
                  <a:off x="4567152" y="3185328"/>
                  <a:ext cx="1308676" cy="1295330"/>
                </a:xfrm>
                <a:custGeom>
                  <a:rect b="b" l="l" r="r" t="t"/>
                  <a:pathLst>
                    <a:path extrusionOk="0" h="13103" w="13238">
                      <a:moveTo>
                        <a:pt x="7057" y="0"/>
                      </a:moveTo>
                      <a:cubicBezTo>
                        <a:pt x="6492" y="0"/>
                        <a:pt x="5965" y="117"/>
                        <a:pt x="5498" y="339"/>
                      </a:cubicBezTo>
                      <a:cubicBezTo>
                        <a:pt x="4835" y="665"/>
                        <a:pt x="4365" y="1154"/>
                        <a:pt x="4132" y="1857"/>
                      </a:cubicBezTo>
                      <a:cubicBezTo>
                        <a:pt x="3978" y="2337"/>
                        <a:pt x="3846" y="2816"/>
                        <a:pt x="3753" y="3296"/>
                      </a:cubicBezTo>
                      <a:cubicBezTo>
                        <a:pt x="3672" y="3705"/>
                        <a:pt x="3569" y="4101"/>
                        <a:pt x="3408" y="4478"/>
                      </a:cubicBezTo>
                      <a:cubicBezTo>
                        <a:pt x="3019" y="5316"/>
                        <a:pt x="2509" y="6060"/>
                        <a:pt x="1868" y="6713"/>
                      </a:cubicBezTo>
                      <a:cubicBezTo>
                        <a:pt x="1489" y="7090"/>
                        <a:pt x="1122" y="7467"/>
                        <a:pt x="796" y="7895"/>
                      </a:cubicBezTo>
                      <a:cubicBezTo>
                        <a:pt x="522" y="8263"/>
                        <a:pt x="277" y="8649"/>
                        <a:pt x="155" y="9100"/>
                      </a:cubicBezTo>
                      <a:cubicBezTo>
                        <a:pt x="1" y="9641"/>
                        <a:pt x="133" y="10098"/>
                        <a:pt x="541" y="10475"/>
                      </a:cubicBezTo>
                      <a:cubicBezTo>
                        <a:pt x="583" y="10507"/>
                        <a:pt x="622" y="10546"/>
                        <a:pt x="654" y="10588"/>
                      </a:cubicBezTo>
                      <a:cubicBezTo>
                        <a:pt x="705" y="10639"/>
                        <a:pt x="705" y="10681"/>
                        <a:pt x="664" y="10730"/>
                      </a:cubicBezTo>
                      <a:cubicBezTo>
                        <a:pt x="368" y="11087"/>
                        <a:pt x="461" y="11567"/>
                        <a:pt x="674" y="11863"/>
                      </a:cubicBezTo>
                      <a:cubicBezTo>
                        <a:pt x="786" y="12015"/>
                        <a:pt x="938" y="12108"/>
                        <a:pt x="1112" y="12169"/>
                      </a:cubicBezTo>
                      <a:cubicBezTo>
                        <a:pt x="1195" y="12189"/>
                        <a:pt x="1244" y="12240"/>
                        <a:pt x="1266" y="12333"/>
                      </a:cubicBezTo>
                      <a:cubicBezTo>
                        <a:pt x="1276" y="12404"/>
                        <a:pt x="1305" y="12475"/>
                        <a:pt x="1347" y="12536"/>
                      </a:cubicBezTo>
                      <a:cubicBezTo>
                        <a:pt x="1550" y="12842"/>
                        <a:pt x="1836" y="13026"/>
                        <a:pt x="2203" y="13087"/>
                      </a:cubicBezTo>
                      <a:cubicBezTo>
                        <a:pt x="2265" y="13097"/>
                        <a:pt x="2324" y="13103"/>
                        <a:pt x="2383" y="13103"/>
                      </a:cubicBezTo>
                      <a:cubicBezTo>
                        <a:pt x="2556" y="13103"/>
                        <a:pt x="2717" y="13056"/>
                        <a:pt x="2877" y="12965"/>
                      </a:cubicBezTo>
                      <a:cubicBezTo>
                        <a:pt x="3121" y="12810"/>
                        <a:pt x="3356" y="12639"/>
                        <a:pt x="3601" y="12485"/>
                      </a:cubicBezTo>
                      <a:cubicBezTo>
                        <a:pt x="3742" y="12398"/>
                        <a:pt x="3888" y="12348"/>
                        <a:pt x="4046" y="12348"/>
                      </a:cubicBezTo>
                      <a:cubicBezTo>
                        <a:pt x="4094" y="12348"/>
                        <a:pt x="4143" y="12353"/>
                        <a:pt x="4193" y="12362"/>
                      </a:cubicBezTo>
                      <a:cubicBezTo>
                        <a:pt x="4316" y="12382"/>
                        <a:pt x="4426" y="12424"/>
                        <a:pt x="4539" y="12455"/>
                      </a:cubicBezTo>
                      <a:cubicBezTo>
                        <a:pt x="4876" y="12566"/>
                        <a:pt x="5202" y="12678"/>
                        <a:pt x="5540" y="12791"/>
                      </a:cubicBezTo>
                      <a:cubicBezTo>
                        <a:pt x="5699" y="12840"/>
                        <a:pt x="5858" y="12867"/>
                        <a:pt x="6015" y="12867"/>
                      </a:cubicBezTo>
                      <a:cubicBezTo>
                        <a:pt x="6221" y="12867"/>
                        <a:pt x="6423" y="12820"/>
                        <a:pt x="6619" y="12710"/>
                      </a:cubicBezTo>
                      <a:cubicBezTo>
                        <a:pt x="6732" y="12649"/>
                        <a:pt x="6835" y="12578"/>
                        <a:pt x="6947" y="12517"/>
                      </a:cubicBezTo>
                      <a:cubicBezTo>
                        <a:pt x="6973" y="12500"/>
                        <a:pt x="6994" y="12489"/>
                        <a:pt x="7016" y="12489"/>
                      </a:cubicBezTo>
                      <a:cubicBezTo>
                        <a:pt x="7036" y="12489"/>
                        <a:pt x="7055" y="12497"/>
                        <a:pt x="7079" y="12517"/>
                      </a:cubicBezTo>
                      <a:cubicBezTo>
                        <a:pt x="7150" y="12578"/>
                        <a:pt x="7241" y="12607"/>
                        <a:pt x="7334" y="12639"/>
                      </a:cubicBezTo>
                      <a:cubicBezTo>
                        <a:pt x="7498" y="12688"/>
                        <a:pt x="7659" y="12710"/>
                        <a:pt x="7823" y="12749"/>
                      </a:cubicBezTo>
                      <a:cubicBezTo>
                        <a:pt x="7951" y="12771"/>
                        <a:pt x="8074" y="12782"/>
                        <a:pt x="8195" y="12782"/>
                      </a:cubicBezTo>
                      <a:cubicBezTo>
                        <a:pt x="8635" y="12782"/>
                        <a:pt x="9029" y="12632"/>
                        <a:pt x="9373" y="12311"/>
                      </a:cubicBezTo>
                      <a:cubicBezTo>
                        <a:pt x="9466" y="12230"/>
                        <a:pt x="9556" y="12149"/>
                        <a:pt x="9649" y="12066"/>
                      </a:cubicBezTo>
                      <a:cubicBezTo>
                        <a:pt x="9719" y="12012"/>
                        <a:pt x="9796" y="11975"/>
                        <a:pt x="9878" y="11975"/>
                      </a:cubicBezTo>
                      <a:cubicBezTo>
                        <a:pt x="9903" y="11975"/>
                        <a:pt x="9929" y="11978"/>
                        <a:pt x="9955" y="11985"/>
                      </a:cubicBezTo>
                      <a:cubicBezTo>
                        <a:pt x="10026" y="11995"/>
                        <a:pt x="10088" y="12015"/>
                        <a:pt x="10149" y="12027"/>
                      </a:cubicBezTo>
                      <a:cubicBezTo>
                        <a:pt x="10277" y="12048"/>
                        <a:pt x="10407" y="12063"/>
                        <a:pt x="10537" y="12063"/>
                      </a:cubicBezTo>
                      <a:cubicBezTo>
                        <a:pt x="10715" y="12063"/>
                        <a:pt x="10891" y="12033"/>
                        <a:pt x="11057" y="11944"/>
                      </a:cubicBezTo>
                      <a:cubicBezTo>
                        <a:pt x="11270" y="11831"/>
                        <a:pt x="11475" y="11699"/>
                        <a:pt x="11679" y="11547"/>
                      </a:cubicBezTo>
                      <a:cubicBezTo>
                        <a:pt x="11985" y="11312"/>
                        <a:pt x="12136" y="10975"/>
                        <a:pt x="12259" y="10620"/>
                      </a:cubicBezTo>
                      <a:cubicBezTo>
                        <a:pt x="12290" y="10517"/>
                        <a:pt x="12342" y="10414"/>
                        <a:pt x="12432" y="10343"/>
                      </a:cubicBezTo>
                      <a:cubicBezTo>
                        <a:pt x="12780" y="10057"/>
                        <a:pt x="12954" y="9680"/>
                        <a:pt x="12993" y="9242"/>
                      </a:cubicBezTo>
                      <a:cubicBezTo>
                        <a:pt x="13015" y="9029"/>
                        <a:pt x="12964" y="8813"/>
                        <a:pt x="12871" y="8620"/>
                      </a:cubicBezTo>
                      <a:cubicBezTo>
                        <a:pt x="12831" y="8539"/>
                        <a:pt x="12822" y="8466"/>
                        <a:pt x="12883" y="8385"/>
                      </a:cubicBezTo>
                      <a:cubicBezTo>
                        <a:pt x="12932" y="8334"/>
                        <a:pt x="12964" y="8263"/>
                        <a:pt x="12983" y="8192"/>
                      </a:cubicBezTo>
                      <a:cubicBezTo>
                        <a:pt x="13238" y="7499"/>
                        <a:pt x="12861" y="6765"/>
                        <a:pt x="12320" y="6446"/>
                      </a:cubicBezTo>
                      <a:cubicBezTo>
                        <a:pt x="12065" y="6304"/>
                        <a:pt x="11781" y="6243"/>
                        <a:pt x="11505" y="6162"/>
                      </a:cubicBezTo>
                      <a:cubicBezTo>
                        <a:pt x="11118" y="6040"/>
                        <a:pt x="10729" y="5908"/>
                        <a:pt x="10374" y="5692"/>
                      </a:cubicBezTo>
                      <a:cubicBezTo>
                        <a:pt x="10097" y="5519"/>
                        <a:pt x="9924" y="5274"/>
                        <a:pt x="9823" y="4978"/>
                      </a:cubicBezTo>
                      <a:cubicBezTo>
                        <a:pt x="9627" y="4469"/>
                        <a:pt x="9547" y="3937"/>
                        <a:pt x="9517" y="3399"/>
                      </a:cubicBezTo>
                      <a:cubicBezTo>
                        <a:pt x="9485" y="3000"/>
                        <a:pt x="9485" y="2613"/>
                        <a:pt x="9456" y="2224"/>
                      </a:cubicBezTo>
                      <a:cubicBezTo>
                        <a:pt x="9414" y="1715"/>
                        <a:pt x="9272" y="1235"/>
                        <a:pt x="8966" y="817"/>
                      </a:cubicBezTo>
                      <a:cubicBezTo>
                        <a:pt x="8709" y="481"/>
                        <a:pt x="8394" y="227"/>
                        <a:pt x="7975" y="104"/>
                      </a:cubicBezTo>
                      <a:cubicBezTo>
                        <a:pt x="7814" y="53"/>
                        <a:pt x="7630" y="33"/>
                        <a:pt x="7476" y="21"/>
                      </a:cubicBezTo>
                      <a:cubicBezTo>
                        <a:pt x="7334" y="7"/>
                        <a:pt x="7195" y="0"/>
                        <a:pt x="7057" y="0"/>
                      </a:cubicBezTo>
                      <a:close/>
                    </a:path>
                  </a:pathLst>
                </a:custGeom>
                <a:solidFill>
                  <a:srgbClr val="DD5D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0" name="Google Shape;2860;p34"/>
                <p:cNvSpPr/>
                <p:nvPr/>
              </p:nvSpPr>
              <p:spPr>
                <a:xfrm>
                  <a:off x="5017937" y="3433359"/>
                  <a:ext cx="259007" cy="534028"/>
                </a:xfrm>
                <a:custGeom>
                  <a:rect b="b" l="l" r="r" t="t"/>
                  <a:pathLst>
                    <a:path extrusionOk="0" h="5402" w="2620">
                      <a:moveTo>
                        <a:pt x="999" y="1"/>
                      </a:moveTo>
                      <a:cubicBezTo>
                        <a:pt x="693" y="1"/>
                        <a:pt x="414" y="139"/>
                        <a:pt x="294" y="481"/>
                      </a:cubicBezTo>
                      <a:cubicBezTo>
                        <a:pt x="91" y="1012"/>
                        <a:pt x="255" y="1563"/>
                        <a:pt x="184" y="2102"/>
                      </a:cubicBezTo>
                      <a:cubicBezTo>
                        <a:pt x="152" y="2948"/>
                        <a:pt x="1" y="3815"/>
                        <a:pt x="91" y="4662"/>
                      </a:cubicBezTo>
                      <a:cubicBezTo>
                        <a:pt x="141" y="5141"/>
                        <a:pt x="533" y="5401"/>
                        <a:pt x="939" y="5401"/>
                      </a:cubicBezTo>
                      <a:cubicBezTo>
                        <a:pt x="1190" y="5401"/>
                        <a:pt x="1447" y="5301"/>
                        <a:pt x="1631" y="5090"/>
                      </a:cubicBezTo>
                      <a:cubicBezTo>
                        <a:pt x="2223" y="4530"/>
                        <a:pt x="2448" y="3705"/>
                        <a:pt x="2539" y="2919"/>
                      </a:cubicBezTo>
                      <a:cubicBezTo>
                        <a:pt x="2620" y="2092"/>
                        <a:pt x="2478" y="1216"/>
                        <a:pt x="2008" y="511"/>
                      </a:cubicBezTo>
                      <a:cubicBezTo>
                        <a:pt x="1799" y="213"/>
                        <a:pt x="1379" y="1"/>
                        <a:pt x="999" y="1"/>
                      </a:cubicBezTo>
                      <a:close/>
                    </a:path>
                  </a:pathLst>
                </a:custGeom>
                <a:solidFill>
                  <a:srgbClr val="C83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1" name="Google Shape;2861;p34"/>
                <p:cNvSpPr/>
                <p:nvPr/>
              </p:nvSpPr>
              <p:spPr>
                <a:xfrm>
                  <a:off x="4657902" y="3196796"/>
                  <a:ext cx="1122329" cy="1399921"/>
                </a:xfrm>
                <a:custGeom>
                  <a:rect b="b" l="l" r="r" t="t"/>
                  <a:pathLst>
                    <a:path extrusionOk="0" h="14161" w="11353">
                      <a:moveTo>
                        <a:pt x="6145" y="1"/>
                      </a:moveTo>
                      <a:cubicBezTo>
                        <a:pt x="6047" y="1"/>
                        <a:pt x="5947" y="9"/>
                        <a:pt x="5846" y="28"/>
                      </a:cubicBezTo>
                      <a:cubicBezTo>
                        <a:pt x="3366" y="427"/>
                        <a:pt x="2764" y="4169"/>
                        <a:pt x="5273" y="4935"/>
                      </a:cubicBezTo>
                      <a:cubicBezTo>
                        <a:pt x="5221" y="5302"/>
                        <a:pt x="5253" y="5811"/>
                        <a:pt x="4825" y="5944"/>
                      </a:cubicBezTo>
                      <a:cubicBezTo>
                        <a:pt x="3978" y="6250"/>
                        <a:pt x="3040" y="6127"/>
                        <a:pt x="2213" y="6514"/>
                      </a:cubicBezTo>
                      <a:cubicBezTo>
                        <a:pt x="1276" y="6923"/>
                        <a:pt x="235" y="9911"/>
                        <a:pt x="133" y="10920"/>
                      </a:cubicBezTo>
                      <a:cubicBezTo>
                        <a:pt x="0" y="12043"/>
                        <a:pt x="654" y="13470"/>
                        <a:pt x="1868" y="13634"/>
                      </a:cubicBezTo>
                      <a:cubicBezTo>
                        <a:pt x="1939" y="13634"/>
                        <a:pt x="2010" y="13634"/>
                        <a:pt x="2081" y="13624"/>
                      </a:cubicBezTo>
                      <a:cubicBezTo>
                        <a:pt x="2718" y="13875"/>
                        <a:pt x="3745" y="14160"/>
                        <a:pt x="5074" y="14160"/>
                      </a:cubicBezTo>
                      <a:cubicBezTo>
                        <a:pt x="5747" y="14160"/>
                        <a:pt x="6498" y="14087"/>
                        <a:pt x="7314" y="13899"/>
                      </a:cubicBezTo>
                      <a:cubicBezTo>
                        <a:pt x="7331" y="13899"/>
                        <a:pt x="7348" y="13899"/>
                        <a:pt x="7364" y="13899"/>
                      </a:cubicBezTo>
                      <a:cubicBezTo>
                        <a:pt x="8791" y="13899"/>
                        <a:pt x="10060" y="12568"/>
                        <a:pt x="10445" y="11187"/>
                      </a:cubicBezTo>
                      <a:cubicBezTo>
                        <a:pt x="10841" y="9992"/>
                        <a:pt x="11353" y="8594"/>
                        <a:pt x="10802" y="7371"/>
                      </a:cubicBezTo>
                      <a:cubicBezTo>
                        <a:pt x="10097" y="5525"/>
                        <a:pt x="7752" y="6362"/>
                        <a:pt x="7140" y="4424"/>
                      </a:cubicBezTo>
                      <a:cubicBezTo>
                        <a:pt x="7099" y="4343"/>
                        <a:pt x="7109" y="4291"/>
                        <a:pt x="7180" y="4220"/>
                      </a:cubicBezTo>
                      <a:cubicBezTo>
                        <a:pt x="7743" y="3670"/>
                        <a:pt x="8036" y="2997"/>
                        <a:pt x="8048" y="2201"/>
                      </a:cubicBezTo>
                      <a:cubicBezTo>
                        <a:pt x="8132" y="1104"/>
                        <a:pt x="7253" y="1"/>
                        <a:pt x="6145" y="1"/>
                      </a:cubicBezTo>
                      <a:close/>
                    </a:path>
                  </a:pathLst>
                </a:custGeom>
                <a:solidFill>
                  <a:srgbClr val="F9B9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2" name="Google Shape;2862;p34"/>
                <p:cNvSpPr/>
                <p:nvPr/>
              </p:nvSpPr>
              <p:spPr>
                <a:xfrm>
                  <a:off x="5175217" y="3637200"/>
                  <a:ext cx="193662" cy="102318"/>
                </a:xfrm>
                <a:custGeom>
                  <a:rect b="b" l="l" r="r" t="t"/>
                  <a:pathLst>
                    <a:path extrusionOk="0" h="1035" w="1959">
                      <a:moveTo>
                        <a:pt x="1917" y="0"/>
                      </a:moveTo>
                      <a:cubicBezTo>
                        <a:pt x="1325" y="235"/>
                        <a:pt x="713" y="458"/>
                        <a:pt x="62" y="480"/>
                      </a:cubicBezTo>
                      <a:lnTo>
                        <a:pt x="40" y="480"/>
                      </a:lnTo>
                      <a:cubicBezTo>
                        <a:pt x="30" y="603"/>
                        <a:pt x="20" y="725"/>
                        <a:pt x="1" y="847"/>
                      </a:cubicBezTo>
                      <a:cubicBezTo>
                        <a:pt x="143" y="970"/>
                        <a:pt x="417" y="1019"/>
                        <a:pt x="561" y="1031"/>
                      </a:cubicBezTo>
                      <a:cubicBezTo>
                        <a:pt x="590" y="1033"/>
                        <a:pt x="619" y="1034"/>
                        <a:pt x="647" y="1034"/>
                      </a:cubicBezTo>
                      <a:cubicBezTo>
                        <a:pt x="1238" y="1034"/>
                        <a:pt x="1704" y="560"/>
                        <a:pt x="1959" y="123"/>
                      </a:cubicBezTo>
                      <a:cubicBezTo>
                        <a:pt x="1947" y="81"/>
                        <a:pt x="1927" y="40"/>
                        <a:pt x="1917" y="0"/>
                      </a:cubicBezTo>
                      <a:close/>
                    </a:path>
                  </a:pathLst>
                </a:custGeom>
                <a:solidFill>
                  <a:srgbClr val="BE23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3" name="Google Shape;2863;p34"/>
                <p:cNvSpPr/>
                <p:nvPr/>
              </p:nvSpPr>
              <p:spPr>
                <a:xfrm>
                  <a:off x="5289000" y="3427724"/>
                  <a:ext cx="135336" cy="119914"/>
                </a:xfrm>
                <a:custGeom>
                  <a:rect b="b" l="l" r="r" t="t"/>
                  <a:pathLst>
                    <a:path extrusionOk="0" h="1213" w="1369">
                      <a:moveTo>
                        <a:pt x="675" y="1"/>
                      </a:moveTo>
                      <a:cubicBezTo>
                        <a:pt x="643" y="1"/>
                        <a:pt x="612" y="3"/>
                        <a:pt x="583" y="7"/>
                      </a:cubicBezTo>
                      <a:cubicBezTo>
                        <a:pt x="357" y="49"/>
                        <a:pt x="184" y="151"/>
                        <a:pt x="83" y="345"/>
                      </a:cubicBezTo>
                      <a:cubicBezTo>
                        <a:pt x="32" y="435"/>
                        <a:pt x="0" y="519"/>
                        <a:pt x="12" y="619"/>
                      </a:cubicBezTo>
                      <a:cubicBezTo>
                        <a:pt x="32" y="793"/>
                        <a:pt x="122" y="915"/>
                        <a:pt x="245" y="1028"/>
                      </a:cubicBezTo>
                      <a:cubicBezTo>
                        <a:pt x="277" y="1057"/>
                        <a:pt x="318" y="1089"/>
                        <a:pt x="357" y="1109"/>
                      </a:cubicBezTo>
                      <a:cubicBezTo>
                        <a:pt x="470" y="1165"/>
                        <a:pt x="600" y="1213"/>
                        <a:pt x="731" y="1213"/>
                      </a:cubicBezTo>
                      <a:cubicBezTo>
                        <a:pt x="743" y="1213"/>
                        <a:pt x="754" y="1212"/>
                        <a:pt x="766" y="1211"/>
                      </a:cubicBezTo>
                      <a:cubicBezTo>
                        <a:pt x="918" y="1211"/>
                        <a:pt x="1053" y="1150"/>
                        <a:pt x="1163" y="1047"/>
                      </a:cubicBezTo>
                      <a:cubicBezTo>
                        <a:pt x="1317" y="896"/>
                        <a:pt x="1368" y="702"/>
                        <a:pt x="1336" y="487"/>
                      </a:cubicBezTo>
                      <a:cubicBezTo>
                        <a:pt x="1327" y="406"/>
                        <a:pt x="1307" y="313"/>
                        <a:pt x="1246" y="252"/>
                      </a:cubicBezTo>
                      <a:cubicBezTo>
                        <a:pt x="1133" y="110"/>
                        <a:pt x="1001" y="17"/>
                        <a:pt x="818" y="17"/>
                      </a:cubicBezTo>
                      <a:cubicBezTo>
                        <a:pt x="769" y="5"/>
                        <a:pt x="721" y="1"/>
                        <a:pt x="675" y="1"/>
                      </a:cubicBezTo>
                      <a:close/>
                    </a:path>
                  </a:pathLst>
                </a:custGeom>
                <a:solidFill>
                  <a:srgbClr val="EDC1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4" name="Google Shape;2864;p34"/>
                <p:cNvSpPr/>
                <p:nvPr/>
              </p:nvSpPr>
              <p:spPr>
                <a:xfrm>
                  <a:off x="4996485" y="3426637"/>
                  <a:ext cx="121002" cy="122386"/>
                </a:xfrm>
                <a:custGeom>
                  <a:rect b="b" l="l" r="r" t="t"/>
                  <a:pathLst>
                    <a:path extrusionOk="0" h="1238" w="1224">
                      <a:moveTo>
                        <a:pt x="625" y="1"/>
                      </a:moveTo>
                      <a:cubicBezTo>
                        <a:pt x="312" y="1"/>
                        <a:pt x="1" y="270"/>
                        <a:pt x="54" y="865"/>
                      </a:cubicBezTo>
                      <a:cubicBezTo>
                        <a:pt x="97" y="1123"/>
                        <a:pt x="314" y="1238"/>
                        <a:pt x="548" y="1238"/>
                      </a:cubicBezTo>
                      <a:cubicBezTo>
                        <a:pt x="869" y="1238"/>
                        <a:pt x="1223" y="1021"/>
                        <a:pt x="1206" y="662"/>
                      </a:cubicBezTo>
                      <a:cubicBezTo>
                        <a:pt x="1211" y="237"/>
                        <a:pt x="918" y="1"/>
                        <a:pt x="625" y="1"/>
                      </a:cubicBezTo>
                      <a:close/>
                    </a:path>
                  </a:pathLst>
                </a:custGeom>
                <a:solidFill>
                  <a:srgbClr val="EDC1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5" name="Google Shape;2865;p34"/>
                <p:cNvSpPr/>
                <p:nvPr/>
              </p:nvSpPr>
              <p:spPr>
                <a:xfrm>
                  <a:off x="4926989" y="3188591"/>
                  <a:ext cx="583951" cy="607479"/>
                </a:xfrm>
                <a:custGeom>
                  <a:rect b="b" l="l" r="r" t="t"/>
                  <a:pathLst>
                    <a:path extrusionOk="0" h="6145" w="5907">
                      <a:moveTo>
                        <a:pt x="3336" y="0"/>
                      </a:moveTo>
                      <a:cubicBezTo>
                        <a:pt x="3173" y="20"/>
                        <a:pt x="3001" y="49"/>
                        <a:pt x="2837" y="91"/>
                      </a:cubicBezTo>
                      <a:cubicBezTo>
                        <a:pt x="2644" y="142"/>
                        <a:pt x="2438" y="172"/>
                        <a:pt x="2255" y="265"/>
                      </a:cubicBezTo>
                      <a:cubicBezTo>
                        <a:pt x="2245" y="275"/>
                        <a:pt x="2225" y="275"/>
                        <a:pt x="2215" y="275"/>
                      </a:cubicBezTo>
                      <a:cubicBezTo>
                        <a:pt x="2154" y="306"/>
                        <a:pt x="2083" y="336"/>
                        <a:pt x="2010" y="377"/>
                      </a:cubicBezTo>
                      <a:cubicBezTo>
                        <a:pt x="1990" y="377"/>
                        <a:pt x="1971" y="387"/>
                        <a:pt x="1949" y="397"/>
                      </a:cubicBezTo>
                      <a:cubicBezTo>
                        <a:pt x="1919" y="417"/>
                        <a:pt x="1900" y="439"/>
                        <a:pt x="1868" y="448"/>
                      </a:cubicBezTo>
                      <a:cubicBezTo>
                        <a:pt x="1726" y="551"/>
                        <a:pt x="1581" y="661"/>
                        <a:pt x="1459" y="796"/>
                      </a:cubicBezTo>
                      <a:cubicBezTo>
                        <a:pt x="1337" y="938"/>
                        <a:pt x="1236" y="1102"/>
                        <a:pt x="1134" y="1263"/>
                      </a:cubicBezTo>
                      <a:cubicBezTo>
                        <a:pt x="1134" y="1273"/>
                        <a:pt x="1124" y="1273"/>
                        <a:pt x="1124" y="1285"/>
                      </a:cubicBezTo>
                      <a:cubicBezTo>
                        <a:pt x="722" y="2341"/>
                        <a:pt x="1" y="6144"/>
                        <a:pt x="726" y="6144"/>
                      </a:cubicBezTo>
                      <a:cubicBezTo>
                        <a:pt x="792" y="6144"/>
                        <a:pt x="869" y="6113"/>
                        <a:pt x="960" y="6046"/>
                      </a:cubicBezTo>
                      <a:cubicBezTo>
                        <a:pt x="1623" y="5006"/>
                        <a:pt x="1072" y="3599"/>
                        <a:pt x="1288" y="2426"/>
                      </a:cubicBezTo>
                      <a:cubicBezTo>
                        <a:pt x="1349" y="2233"/>
                        <a:pt x="1276" y="1763"/>
                        <a:pt x="1481" y="1682"/>
                      </a:cubicBezTo>
                      <a:cubicBezTo>
                        <a:pt x="1683" y="1666"/>
                        <a:pt x="1885" y="1659"/>
                        <a:pt x="2086" y="1659"/>
                      </a:cubicBezTo>
                      <a:cubicBezTo>
                        <a:pt x="2768" y="1659"/>
                        <a:pt x="3448" y="1735"/>
                        <a:pt x="4132" y="1775"/>
                      </a:cubicBezTo>
                      <a:cubicBezTo>
                        <a:pt x="4225" y="2712"/>
                        <a:pt x="3948" y="3895"/>
                        <a:pt x="4480" y="4813"/>
                      </a:cubicBezTo>
                      <a:cubicBezTo>
                        <a:pt x="4649" y="5123"/>
                        <a:pt x="4897" y="5267"/>
                        <a:pt x="5128" y="5267"/>
                      </a:cubicBezTo>
                      <a:cubicBezTo>
                        <a:pt x="5452" y="5267"/>
                        <a:pt x="5743" y="4986"/>
                        <a:pt x="5743" y="4487"/>
                      </a:cubicBezTo>
                      <a:cubicBezTo>
                        <a:pt x="5816" y="3263"/>
                        <a:pt x="5907" y="1785"/>
                        <a:pt x="5153" y="754"/>
                      </a:cubicBezTo>
                      <a:cubicBezTo>
                        <a:pt x="5153" y="754"/>
                        <a:pt x="5143" y="754"/>
                        <a:pt x="5143" y="745"/>
                      </a:cubicBezTo>
                      <a:cubicBezTo>
                        <a:pt x="5082" y="683"/>
                        <a:pt x="5008" y="632"/>
                        <a:pt x="4937" y="571"/>
                      </a:cubicBezTo>
                      <a:cubicBezTo>
                        <a:pt x="4448" y="284"/>
                        <a:pt x="3897" y="111"/>
                        <a:pt x="3336" y="0"/>
                      </a:cubicBezTo>
                      <a:close/>
                    </a:path>
                  </a:pathLst>
                </a:custGeom>
                <a:solidFill>
                  <a:srgbClr val="DD5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6" name="Google Shape;2866;p34"/>
                <p:cNvSpPr/>
                <p:nvPr/>
              </p:nvSpPr>
              <p:spPr>
                <a:xfrm>
                  <a:off x="5319251" y="3238315"/>
                  <a:ext cx="40433" cy="411049"/>
                </a:xfrm>
                <a:custGeom>
                  <a:rect b="b" l="l" r="r" t="t"/>
                  <a:pathLst>
                    <a:path extrusionOk="0" h="4158" w="409">
                      <a:moveTo>
                        <a:pt x="47" y="0"/>
                      </a:moveTo>
                      <a:cubicBezTo>
                        <a:pt x="42" y="0"/>
                        <a:pt x="36" y="2"/>
                        <a:pt x="32" y="7"/>
                      </a:cubicBezTo>
                      <a:cubicBezTo>
                        <a:pt x="0" y="26"/>
                        <a:pt x="32" y="58"/>
                        <a:pt x="42" y="78"/>
                      </a:cubicBezTo>
                      <a:cubicBezTo>
                        <a:pt x="103" y="200"/>
                        <a:pt x="144" y="332"/>
                        <a:pt x="164" y="464"/>
                      </a:cubicBezTo>
                      <a:cubicBezTo>
                        <a:pt x="196" y="751"/>
                        <a:pt x="184" y="1027"/>
                        <a:pt x="184" y="1311"/>
                      </a:cubicBezTo>
                      <a:cubicBezTo>
                        <a:pt x="174" y="1627"/>
                        <a:pt x="154" y="1933"/>
                        <a:pt x="144" y="2251"/>
                      </a:cubicBezTo>
                      <a:cubicBezTo>
                        <a:pt x="122" y="2728"/>
                        <a:pt x="113" y="3208"/>
                        <a:pt x="257" y="3668"/>
                      </a:cubicBezTo>
                      <a:cubicBezTo>
                        <a:pt x="306" y="3830"/>
                        <a:pt x="338" y="4004"/>
                        <a:pt x="409" y="4158"/>
                      </a:cubicBezTo>
                      <a:cubicBezTo>
                        <a:pt x="409" y="4148"/>
                        <a:pt x="399" y="4136"/>
                        <a:pt x="399" y="4126"/>
                      </a:cubicBezTo>
                      <a:cubicBezTo>
                        <a:pt x="306" y="3800"/>
                        <a:pt x="215" y="3475"/>
                        <a:pt x="206" y="3127"/>
                      </a:cubicBezTo>
                      <a:cubicBezTo>
                        <a:pt x="174" y="2422"/>
                        <a:pt x="245" y="1720"/>
                        <a:pt x="277" y="1015"/>
                      </a:cubicBezTo>
                      <a:cubicBezTo>
                        <a:pt x="286" y="792"/>
                        <a:pt x="296" y="567"/>
                        <a:pt x="245" y="342"/>
                      </a:cubicBezTo>
                      <a:cubicBezTo>
                        <a:pt x="225" y="232"/>
                        <a:pt x="184" y="119"/>
                        <a:pt x="93" y="36"/>
                      </a:cubicBezTo>
                      <a:cubicBezTo>
                        <a:pt x="86" y="21"/>
                        <a:pt x="65" y="0"/>
                        <a:pt x="47" y="0"/>
                      </a:cubicBezTo>
                      <a:close/>
                    </a:path>
                  </a:pathLst>
                </a:custGeom>
                <a:solidFill>
                  <a:srgbClr val="C132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7" name="Google Shape;2867;p34"/>
                <p:cNvSpPr/>
                <p:nvPr/>
              </p:nvSpPr>
              <p:spPr>
                <a:xfrm>
                  <a:off x="5249755" y="3363962"/>
                  <a:ext cx="98857" cy="56052"/>
                </a:xfrm>
                <a:custGeom>
                  <a:rect b="b" l="l" r="r" t="t"/>
                  <a:pathLst>
                    <a:path extrusionOk="0" h="567" w="1000">
                      <a:moveTo>
                        <a:pt x="52" y="1"/>
                      </a:moveTo>
                      <a:cubicBezTo>
                        <a:pt x="30" y="1"/>
                        <a:pt x="20" y="1"/>
                        <a:pt x="1" y="11"/>
                      </a:cubicBezTo>
                      <a:cubicBezTo>
                        <a:pt x="10" y="101"/>
                        <a:pt x="30" y="185"/>
                        <a:pt x="103" y="256"/>
                      </a:cubicBezTo>
                      <a:cubicBezTo>
                        <a:pt x="123" y="275"/>
                        <a:pt x="152" y="285"/>
                        <a:pt x="152" y="317"/>
                      </a:cubicBezTo>
                      <a:cubicBezTo>
                        <a:pt x="152" y="336"/>
                        <a:pt x="133" y="368"/>
                        <a:pt x="123" y="388"/>
                      </a:cubicBezTo>
                      <a:cubicBezTo>
                        <a:pt x="91" y="491"/>
                        <a:pt x="81" y="468"/>
                        <a:pt x="174" y="520"/>
                      </a:cubicBezTo>
                      <a:lnTo>
                        <a:pt x="194" y="520"/>
                      </a:lnTo>
                      <a:cubicBezTo>
                        <a:pt x="213" y="468"/>
                        <a:pt x="226" y="407"/>
                        <a:pt x="255" y="356"/>
                      </a:cubicBezTo>
                      <a:cubicBezTo>
                        <a:pt x="322" y="382"/>
                        <a:pt x="397" y="400"/>
                        <a:pt x="466" y="400"/>
                      </a:cubicBezTo>
                      <a:cubicBezTo>
                        <a:pt x="481" y="400"/>
                        <a:pt x="495" y="399"/>
                        <a:pt x="510" y="398"/>
                      </a:cubicBezTo>
                      <a:cubicBezTo>
                        <a:pt x="532" y="398"/>
                        <a:pt x="541" y="417"/>
                        <a:pt x="541" y="429"/>
                      </a:cubicBezTo>
                      <a:cubicBezTo>
                        <a:pt x="541" y="459"/>
                        <a:pt x="532" y="491"/>
                        <a:pt x="541" y="510"/>
                      </a:cubicBezTo>
                      <a:cubicBezTo>
                        <a:pt x="541" y="554"/>
                        <a:pt x="541" y="566"/>
                        <a:pt x="564" y="566"/>
                      </a:cubicBezTo>
                      <a:cubicBezTo>
                        <a:pt x="573" y="566"/>
                        <a:pt x="585" y="564"/>
                        <a:pt x="603" y="562"/>
                      </a:cubicBezTo>
                      <a:cubicBezTo>
                        <a:pt x="632" y="562"/>
                        <a:pt x="642" y="552"/>
                        <a:pt x="632" y="530"/>
                      </a:cubicBezTo>
                      <a:cubicBezTo>
                        <a:pt x="632" y="491"/>
                        <a:pt x="642" y="459"/>
                        <a:pt x="642" y="429"/>
                      </a:cubicBezTo>
                      <a:cubicBezTo>
                        <a:pt x="632" y="398"/>
                        <a:pt x="642" y="388"/>
                        <a:pt x="674" y="378"/>
                      </a:cubicBezTo>
                      <a:cubicBezTo>
                        <a:pt x="693" y="378"/>
                        <a:pt x="715" y="368"/>
                        <a:pt x="735" y="368"/>
                      </a:cubicBezTo>
                      <a:cubicBezTo>
                        <a:pt x="857" y="327"/>
                        <a:pt x="938" y="246"/>
                        <a:pt x="999" y="133"/>
                      </a:cubicBezTo>
                      <a:cubicBezTo>
                        <a:pt x="970" y="123"/>
                        <a:pt x="938" y="111"/>
                        <a:pt x="918" y="101"/>
                      </a:cubicBezTo>
                      <a:cubicBezTo>
                        <a:pt x="911" y="99"/>
                        <a:pt x="903" y="98"/>
                        <a:pt x="897" y="98"/>
                      </a:cubicBezTo>
                      <a:cubicBezTo>
                        <a:pt x="877" y="98"/>
                        <a:pt x="862" y="109"/>
                        <a:pt x="847" y="133"/>
                      </a:cubicBezTo>
                      <a:cubicBezTo>
                        <a:pt x="816" y="185"/>
                        <a:pt x="764" y="214"/>
                        <a:pt x="715" y="234"/>
                      </a:cubicBezTo>
                      <a:cubicBezTo>
                        <a:pt x="648" y="254"/>
                        <a:pt x="581" y="265"/>
                        <a:pt x="515" y="265"/>
                      </a:cubicBezTo>
                      <a:cubicBezTo>
                        <a:pt x="448" y="265"/>
                        <a:pt x="382" y="254"/>
                        <a:pt x="316" y="234"/>
                      </a:cubicBezTo>
                      <a:cubicBezTo>
                        <a:pt x="226" y="194"/>
                        <a:pt x="165" y="143"/>
                        <a:pt x="133" y="50"/>
                      </a:cubicBezTo>
                      <a:cubicBezTo>
                        <a:pt x="103" y="1"/>
                        <a:pt x="103" y="1"/>
                        <a:pt x="52" y="1"/>
                      </a:cubicBezTo>
                      <a:close/>
                    </a:path>
                  </a:pathLst>
                </a:custGeom>
                <a:solidFill>
                  <a:srgbClr val="4A1A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8" name="Google Shape;2868;p34"/>
                <p:cNvSpPr/>
                <p:nvPr/>
              </p:nvSpPr>
              <p:spPr>
                <a:xfrm>
                  <a:off x="5057182" y="3369498"/>
                  <a:ext cx="88873" cy="58029"/>
                </a:xfrm>
                <a:custGeom>
                  <a:rect b="b" l="l" r="r" t="t"/>
                  <a:pathLst>
                    <a:path extrusionOk="0" h="587" w="899">
                      <a:moveTo>
                        <a:pt x="796" y="0"/>
                      </a:moveTo>
                      <a:cubicBezTo>
                        <a:pt x="764" y="0"/>
                        <a:pt x="757" y="17"/>
                        <a:pt x="734" y="77"/>
                      </a:cubicBezTo>
                      <a:cubicBezTo>
                        <a:pt x="715" y="129"/>
                        <a:pt x="693" y="178"/>
                        <a:pt x="632" y="209"/>
                      </a:cubicBezTo>
                      <a:cubicBezTo>
                        <a:pt x="563" y="250"/>
                        <a:pt x="479" y="273"/>
                        <a:pt x="396" y="273"/>
                      </a:cubicBezTo>
                      <a:cubicBezTo>
                        <a:pt x="295" y="273"/>
                        <a:pt x="195" y="240"/>
                        <a:pt x="123" y="168"/>
                      </a:cubicBezTo>
                      <a:cubicBezTo>
                        <a:pt x="94" y="152"/>
                        <a:pt x="82" y="144"/>
                        <a:pt x="69" y="144"/>
                      </a:cubicBezTo>
                      <a:cubicBezTo>
                        <a:pt x="59" y="144"/>
                        <a:pt x="50" y="149"/>
                        <a:pt x="32" y="158"/>
                      </a:cubicBezTo>
                      <a:cubicBezTo>
                        <a:pt x="0" y="178"/>
                        <a:pt x="0" y="190"/>
                        <a:pt x="10" y="219"/>
                      </a:cubicBezTo>
                      <a:cubicBezTo>
                        <a:pt x="52" y="280"/>
                        <a:pt x="103" y="322"/>
                        <a:pt x="174" y="361"/>
                      </a:cubicBezTo>
                      <a:cubicBezTo>
                        <a:pt x="194" y="373"/>
                        <a:pt x="225" y="373"/>
                        <a:pt x="235" y="393"/>
                      </a:cubicBezTo>
                      <a:cubicBezTo>
                        <a:pt x="255" y="412"/>
                        <a:pt x="235" y="444"/>
                        <a:pt x="235" y="474"/>
                      </a:cubicBezTo>
                      <a:cubicBezTo>
                        <a:pt x="216" y="586"/>
                        <a:pt x="216" y="586"/>
                        <a:pt x="326" y="586"/>
                      </a:cubicBezTo>
                      <a:lnTo>
                        <a:pt x="348" y="586"/>
                      </a:lnTo>
                      <a:cubicBezTo>
                        <a:pt x="348" y="545"/>
                        <a:pt x="358" y="496"/>
                        <a:pt x="358" y="444"/>
                      </a:cubicBezTo>
                      <a:cubicBezTo>
                        <a:pt x="358" y="420"/>
                        <a:pt x="363" y="409"/>
                        <a:pt x="379" y="409"/>
                      </a:cubicBezTo>
                      <a:cubicBezTo>
                        <a:pt x="385" y="409"/>
                        <a:pt x="391" y="410"/>
                        <a:pt x="399" y="412"/>
                      </a:cubicBezTo>
                      <a:cubicBezTo>
                        <a:pt x="438" y="412"/>
                        <a:pt x="480" y="403"/>
                        <a:pt x="522" y="393"/>
                      </a:cubicBezTo>
                      <a:cubicBezTo>
                        <a:pt x="545" y="385"/>
                        <a:pt x="570" y="370"/>
                        <a:pt x="593" y="370"/>
                      </a:cubicBezTo>
                      <a:cubicBezTo>
                        <a:pt x="600" y="370"/>
                        <a:pt x="606" y="371"/>
                        <a:pt x="612" y="373"/>
                      </a:cubicBezTo>
                      <a:cubicBezTo>
                        <a:pt x="632" y="383"/>
                        <a:pt x="632" y="435"/>
                        <a:pt x="644" y="464"/>
                      </a:cubicBezTo>
                      <a:cubicBezTo>
                        <a:pt x="650" y="484"/>
                        <a:pt x="660" y="495"/>
                        <a:pt x="672" y="495"/>
                      </a:cubicBezTo>
                      <a:cubicBezTo>
                        <a:pt x="678" y="495"/>
                        <a:pt x="686" y="492"/>
                        <a:pt x="693" y="483"/>
                      </a:cubicBezTo>
                      <a:cubicBezTo>
                        <a:pt x="796" y="435"/>
                        <a:pt x="776" y="464"/>
                        <a:pt x="744" y="361"/>
                      </a:cubicBezTo>
                      <a:lnTo>
                        <a:pt x="734" y="351"/>
                      </a:lnTo>
                      <a:cubicBezTo>
                        <a:pt x="715" y="322"/>
                        <a:pt x="725" y="300"/>
                        <a:pt x="754" y="280"/>
                      </a:cubicBezTo>
                      <a:cubicBezTo>
                        <a:pt x="827" y="209"/>
                        <a:pt x="867" y="116"/>
                        <a:pt x="898" y="16"/>
                      </a:cubicBezTo>
                      <a:cubicBezTo>
                        <a:pt x="876" y="6"/>
                        <a:pt x="867" y="6"/>
                        <a:pt x="847" y="6"/>
                      </a:cubicBezTo>
                      <a:cubicBezTo>
                        <a:pt x="825" y="3"/>
                        <a:pt x="808" y="0"/>
                        <a:pt x="796" y="0"/>
                      </a:cubicBezTo>
                      <a:close/>
                    </a:path>
                  </a:pathLst>
                </a:custGeom>
                <a:solidFill>
                  <a:srgbClr val="4B1B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9" name="Google Shape;2869;p34"/>
                <p:cNvSpPr/>
                <p:nvPr/>
              </p:nvSpPr>
              <p:spPr>
                <a:xfrm>
                  <a:off x="5167012" y="3365939"/>
                  <a:ext cx="56744" cy="105876"/>
                </a:xfrm>
                <a:custGeom>
                  <a:rect b="b" l="l" r="r" t="t"/>
                  <a:pathLst>
                    <a:path extrusionOk="0" h="1071" w="574">
                      <a:moveTo>
                        <a:pt x="145" y="1"/>
                      </a:moveTo>
                      <a:cubicBezTo>
                        <a:pt x="113" y="1"/>
                        <a:pt x="103" y="20"/>
                        <a:pt x="103" y="42"/>
                      </a:cubicBezTo>
                      <a:cubicBezTo>
                        <a:pt x="93" y="72"/>
                        <a:pt x="93" y="103"/>
                        <a:pt x="93" y="133"/>
                      </a:cubicBezTo>
                      <a:cubicBezTo>
                        <a:pt x="84" y="255"/>
                        <a:pt x="71" y="387"/>
                        <a:pt x="62" y="519"/>
                      </a:cubicBezTo>
                      <a:cubicBezTo>
                        <a:pt x="52" y="561"/>
                        <a:pt x="52" y="612"/>
                        <a:pt x="42" y="654"/>
                      </a:cubicBezTo>
                      <a:cubicBezTo>
                        <a:pt x="32" y="764"/>
                        <a:pt x="22" y="867"/>
                        <a:pt x="10" y="970"/>
                      </a:cubicBezTo>
                      <a:cubicBezTo>
                        <a:pt x="0" y="1041"/>
                        <a:pt x="32" y="1070"/>
                        <a:pt x="103" y="1070"/>
                      </a:cubicBezTo>
                      <a:cubicBezTo>
                        <a:pt x="174" y="1060"/>
                        <a:pt x="245" y="1051"/>
                        <a:pt x="316" y="1031"/>
                      </a:cubicBezTo>
                      <a:cubicBezTo>
                        <a:pt x="377" y="999"/>
                        <a:pt x="439" y="980"/>
                        <a:pt x="500" y="960"/>
                      </a:cubicBezTo>
                      <a:cubicBezTo>
                        <a:pt x="522" y="960"/>
                        <a:pt x="532" y="948"/>
                        <a:pt x="551" y="948"/>
                      </a:cubicBezTo>
                      <a:cubicBezTo>
                        <a:pt x="561" y="928"/>
                        <a:pt x="573" y="918"/>
                        <a:pt x="573" y="899"/>
                      </a:cubicBezTo>
                      <a:cubicBezTo>
                        <a:pt x="561" y="867"/>
                        <a:pt x="541" y="867"/>
                        <a:pt x="522" y="867"/>
                      </a:cubicBezTo>
                      <a:lnTo>
                        <a:pt x="490" y="867"/>
                      </a:lnTo>
                      <a:cubicBezTo>
                        <a:pt x="451" y="877"/>
                        <a:pt x="419" y="887"/>
                        <a:pt x="390" y="899"/>
                      </a:cubicBezTo>
                      <a:cubicBezTo>
                        <a:pt x="316" y="918"/>
                        <a:pt x="255" y="948"/>
                        <a:pt x="184" y="960"/>
                      </a:cubicBezTo>
                      <a:cubicBezTo>
                        <a:pt x="163" y="963"/>
                        <a:pt x="147" y="964"/>
                        <a:pt x="135" y="964"/>
                      </a:cubicBezTo>
                      <a:cubicBezTo>
                        <a:pt x="99" y="964"/>
                        <a:pt x="96" y="949"/>
                        <a:pt x="103" y="887"/>
                      </a:cubicBezTo>
                      <a:cubicBezTo>
                        <a:pt x="113" y="715"/>
                        <a:pt x="133" y="551"/>
                        <a:pt x="145" y="378"/>
                      </a:cubicBezTo>
                      <a:cubicBezTo>
                        <a:pt x="155" y="265"/>
                        <a:pt x="155" y="165"/>
                        <a:pt x="164" y="52"/>
                      </a:cubicBezTo>
                      <a:cubicBezTo>
                        <a:pt x="164" y="30"/>
                        <a:pt x="174" y="10"/>
                        <a:pt x="145" y="1"/>
                      </a:cubicBezTo>
                      <a:close/>
                    </a:path>
                  </a:pathLst>
                </a:custGeom>
                <a:solidFill>
                  <a:srgbClr val="C363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0" name="Google Shape;2870;p34"/>
                <p:cNvSpPr/>
                <p:nvPr/>
              </p:nvSpPr>
              <p:spPr>
                <a:xfrm>
                  <a:off x="5144967" y="3478734"/>
                  <a:ext cx="106865" cy="36676"/>
                </a:xfrm>
                <a:custGeom>
                  <a:rect b="b" l="l" r="r" t="t"/>
                  <a:pathLst>
                    <a:path extrusionOk="0" h="371" w="1081">
                      <a:moveTo>
                        <a:pt x="1043" y="0"/>
                      </a:moveTo>
                      <a:cubicBezTo>
                        <a:pt x="1033" y="0"/>
                        <a:pt x="1021" y="7"/>
                        <a:pt x="1009" y="12"/>
                      </a:cubicBezTo>
                      <a:cubicBezTo>
                        <a:pt x="999" y="22"/>
                        <a:pt x="980" y="32"/>
                        <a:pt x="968" y="42"/>
                      </a:cubicBezTo>
                      <a:cubicBezTo>
                        <a:pt x="775" y="192"/>
                        <a:pt x="565" y="265"/>
                        <a:pt x="339" y="265"/>
                      </a:cubicBezTo>
                      <a:cubicBezTo>
                        <a:pt x="255" y="265"/>
                        <a:pt x="169" y="255"/>
                        <a:pt x="81" y="235"/>
                      </a:cubicBezTo>
                      <a:cubicBezTo>
                        <a:pt x="72" y="235"/>
                        <a:pt x="50" y="235"/>
                        <a:pt x="40" y="225"/>
                      </a:cubicBezTo>
                      <a:cubicBezTo>
                        <a:pt x="30" y="225"/>
                        <a:pt x="10" y="225"/>
                        <a:pt x="10" y="247"/>
                      </a:cubicBezTo>
                      <a:cubicBezTo>
                        <a:pt x="1" y="257"/>
                        <a:pt x="1" y="267"/>
                        <a:pt x="10" y="277"/>
                      </a:cubicBezTo>
                      <a:cubicBezTo>
                        <a:pt x="20" y="309"/>
                        <a:pt x="50" y="318"/>
                        <a:pt x="72" y="318"/>
                      </a:cubicBezTo>
                      <a:cubicBezTo>
                        <a:pt x="133" y="348"/>
                        <a:pt x="194" y="358"/>
                        <a:pt x="285" y="370"/>
                      </a:cubicBezTo>
                      <a:cubicBezTo>
                        <a:pt x="300" y="370"/>
                        <a:pt x="315" y="371"/>
                        <a:pt x="330" y="371"/>
                      </a:cubicBezTo>
                      <a:cubicBezTo>
                        <a:pt x="571" y="371"/>
                        <a:pt x="819" y="297"/>
                        <a:pt x="1019" y="113"/>
                      </a:cubicBezTo>
                      <a:cubicBezTo>
                        <a:pt x="1041" y="103"/>
                        <a:pt x="1061" y="83"/>
                        <a:pt x="1070" y="64"/>
                      </a:cubicBezTo>
                      <a:cubicBezTo>
                        <a:pt x="1080" y="42"/>
                        <a:pt x="1080" y="22"/>
                        <a:pt x="1061" y="12"/>
                      </a:cubicBezTo>
                      <a:cubicBezTo>
                        <a:pt x="1056" y="3"/>
                        <a:pt x="1050" y="0"/>
                        <a:pt x="1043" y="0"/>
                      </a:cubicBezTo>
                      <a:close/>
                    </a:path>
                  </a:pathLst>
                </a:custGeom>
                <a:solidFill>
                  <a:srgbClr val="C631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1" name="Google Shape;2871;p34"/>
                <p:cNvSpPr/>
                <p:nvPr/>
              </p:nvSpPr>
              <p:spPr>
                <a:xfrm>
                  <a:off x="5067266" y="3430195"/>
                  <a:ext cx="11270" cy="10380"/>
                </a:xfrm>
                <a:custGeom>
                  <a:rect b="b" l="l" r="r" t="t"/>
                  <a:pathLst>
                    <a:path extrusionOk="0" h="105" w="114">
                      <a:moveTo>
                        <a:pt x="45" y="1"/>
                      </a:moveTo>
                      <a:cubicBezTo>
                        <a:pt x="23" y="1"/>
                        <a:pt x="9" y="20"/>
                        <a:pt x="1" y="43"/>
                      </a:cubicBezTo>
                      <a:cubicBezTo>
                        <a:pt x="1" y="75"/>
                        <a:pt x="21" y="95"/>
                        <a:pt x="52" y="104"/>
                      </a:cubicBezTo>
                      <a:cubicBezTo>
                        <a:pt x="82" y="104"/>
                        <a:pt x="101" y="85"/>
                        <a:pt x="101" y="65"/>
                      </a:cubicBezTo>
                      <a:cubicBezTo>
                        <a:pt x="114" y="33"/>
                        <a:pt x="92" y="4"/>
                        <a:pt x="62" y="4"/>
                      </a:cubicBezTo>
                      <a:cubicBezTo>
                        <a:pt x="56" y="2"/>
                        <a:pt x="50" y="1"/>
                        <a:pt x="45" y="1"/>
                      </a:cubicBezTo>
                      <a:close/>
                    </a:path>
                  </a:pathLst>
                </a:custGeom>
                <a:solidFill>
                  <a:srgbClr val="B362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2" name="Google Shape;2872;p34"/>
                <p:cNvSpPr/>
                <p:nvPr/>
              </p:nvSpPr>
              <p:spPr>
                <a:xfrm>
                  <a:off x="5123713" y="3427427"/>
                  <a:ext cx="10281" cy="10281"/>
                </a:xfrm>
                <a:custGeom>
                  <a:rect b="b" l="l" r="r" t="t"/>
                  <a:pathLst>
                    <a:path extrusionOk="0" h="104" w="104">
                      <a:moveTo>
                        <a:pt x="61" y="0"/>
                      </a:moveTo>
                      <a:cubicBezTo>
                        <a:pt x="32" y="0"/>
                        <a:pt x="10" y="20"/>
                        <a:pt x="10" y="42"/>
                      </a:cubicBezTo>
                      <a:cubicBezTo>
                        <a:pt x="0" y="71"/>
                        <a:pt x="20" y="103"/>
                        <a:pt x="52" y="103"/>
                      </a:cubicBezTo>
                      <a:cubicBezTo>
                        <a:pt x="81" y="103"/>
                        <a:pt x="103" y="81"/>
                        <a:pt x="103" y="52"/>
                      </a:cubicBezTo>
                      <a:cubicBezTo>
                        <a:pt x="103" y="32"/>
                        <a:pt x="93" y="0"/>
                        <a:pt x="61" y="0"/>
                      </a:cubicBezTo>
                      <a:close/>
                    </a:path>
                  </a:pathLst>
                </a:custGeom>
                <a:solidFill>
                  <a:srgbClr val="B362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3" name="Google Shape;2873;p34"/>
                <p:cNvSpPr/>
                <p:nvPr/>
              </p:nvSpPr>
              <p:spPr>
                <a:xfrm>
                  <a:off x="5093463" y="3456392"/>
                  <a:ext cx="11171" cy="9391"/>
                </a:xfrm>
                <a:custGeom>
                  <a:rect b="b" l="l" r="r" t="t"/>
                  <a:pathLst>
                    <a:path extrusionOk="0" h="95" w="113">
                      <a:moveTo>
                        <a:pt x="55" y="1"/>
                      </a:moveTo>
                      <a:cubicBezTo>
                        <a:pt x="31" y="1"/>
                        <a:pt x="10" y="17"/>
                        <a:pt x="10" y="33"/>
                      </a:cubicBezTo>
                      <a:cubicBezTo>
                        <a:pt x="0" y="65"/>
                        <a:pt x="20" y="84"/>
                        <a:pt x="52" y="94"/>
                      </a:cubicBezTo>
                      <a:cubicBezTo>
                        <a:pt x="71" y="94"/>
                        <a:pt x="103" y="74"/>
                        <a:pt x="103" y="55"/>
                      </a:cubicBezTo>
                      <a:cubicBezTo>
                        <a:pt x="113" y="33"/>
                        <a:pt x="93" y="3"/>
                        <a:pt x="71" y="3"/>
                      </a:cubicBezTo>
                      <a:cubicBezTo>
                        <a:pt x="66" y="2"/>
                        <a:pt x="60" y="1"/>
                        <a:pt x="55" y="1"/>
                      </a:cubicBezTo>
                      <a:close/>
                    </a:path>
                  </a:pathLst>
                </a:custGeom>
                <a:solidFill>
                  <a:srgbClr val="B362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4" name="Google Shape;2874;p34"/>
                <p:cNvSpPr/>
                <p:nvPr/>
              </p:nvSpPr>
              <p:spPr>
                <a:xfrm>
                  <a:off x="5310255" y="3435435"/>
                  <a:ext cx="10281" cy="8502"/>
                </a:xfrm>
                <a:custGeom>
                  <a:rect b="b" l="l" r="r" t="t"/>
                  <a:pathLst>
                    <a:path extrusionOk="0" h="86" w="104">
                      <a:moveTo>
                        <a:pt x="52" y="0"/>
                      </a:moveTo>
                      <a:cubicBezTo>
                        <a:pt x="30" y="0"/>
                        <a:pt x="10" y="12"/>
                        <a:pt x="10" y="32"/>
                      </a:cubicBezTo>
                      <a:cubicBezTo>
                        <a:pt x="0" y="51"/>
                        <a:pt x="20" y="83"/>
                        <a:pt x="42" y="83"/>
                      </a:cubicBezTo>
                      <a:cubicBezTo>
                        <a:pt x="47" y="85"/>
                        <a:pt x="52" y="86"/>
                        <a:pt x="57" y="86"/>
                      </a:cubicBezTo>
                      <a:cubicBezTo>
                        <a:pt x="78" y="86"/>
                        <a:pt x="91" y="68"/>
                        <a:pt x="91" y="42"/>
                      </a:cubicBezTo>
                      <a:cubicBezTo>
                        <a:pt x="103" y="22"/>
                        <a:pt x="81" y="0"/>
                        <a:pt x="52" y="0"/>
                      </a:cubicBezTo>
                      <a:close/>
                    </a:path>
                  </a:pathLst>
                </a:custGeom>
                <a:solidFill>
                  <a:srgbClr val="B362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5" name="Google Shape;2875;p34"/>
                <p:cNvSpPr/>
                <p:nvPr/>
              </p:nvSpPr>
              <p:spPr>
                <a:xfrm>
                  <a:off x="5276841" y="3454415"/>
                  <a:ext cx="9293" cy="8699"/>
                </a:xfrm>
                <a:custGeom>
                  <a:rect b="b" l="l" r="r" t="t"/>
                  <a:pathLst>
                    <a:path extrusionOk="0" h="88" w="94">
                      <a:moveTo>
                        <a:pt x="45" y="0"/>
                      </a:moveTo>
                      <a:cubicBezTo>
                        <a:pt x="25" y="0"/>
                        <a:pt x="13" y="18"/>
                        <a:pt x="13" y="33"/>
                      </a:cubicBezTo>
                      <a:cubicBezTo>
                        <a:pt x="1" y="65"/>
                        <a:pt x="13" y="75"/>
                        <a:pt x="32" y="85"/>
                      </a:cubicBezTo>
                      <a:cubicBezTo>
                        <a:pt x="38" y="86"/>
                        <a:pt x="43" y="87"/>
                        <a:pt x="48" y="87"/>
                      </a:cubicBezTo>
                      <a:cubicBezTo>
                        <a:pt x="69" y="87"/>
                        <a:pt x="86" y="71"/>
                        <a:pt x="94" y="53"/>
                      </a:cubicBezTo>
                      <a:cubicBezTo>
                        <a:pt x="94" y="33"/>
                        <a:pt x="84" y="14"/>
                        <a:pt x="62" y="4"/>
                      </a:cubicBezTo>
                      <a:cubicBezTo>
                        <a:pt x="56" y="1"/>
                        <a:pt x="50" y="0"/>
                        <a:pt x="45" y="0"/>
                      </a:cubicBezTo>
                      <a:close/>
                    </a:path>
                  </a:pathLst>
                </a:custGeom>
                <a:solidFill>
                  <a:srgbClr val="B362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6" name="Google Shape;2876;p34"/>
                <p:cNvSpPr/>
                <p:nvPr/>
              </p:nvSpPr>
              <p:spPr>
                <a:xfrm>
                  <a:off x="5257762" y="3426439"/>
                  <a:ext cx="9293" cy="8106"/>
                </a:xfrm>
                <a:custGeom>
                  <a:rect b="b" l="l" r="r" t="t"/>
                  <a:pathLst>
                    <a:path extrusionOk="0" h="82" w="94">
                      <a:moveTo>
                        <a:pt x="52" y="0"/>
                      </a:moveTo>
                      <a:cubicBezTo>
                        <a:pt x="22" y="0"/>
                        <a:pt x="10" y="10"/>
                        <a:pt x="10" y="42"/>
                      </a:cubicBezTo>
                      <a:cubicBezTo>
                        <a:pt x="0" y="62"/>
                        <a:pt x="22" y="81"/>
                        <a:pt x="42" y="81"/>
                      </a:cubicBezTo>
                      <a:cubicBezTo>
                        <a:pt x="61" y="81"/>
                        <a:pt x="84" y="71"/>
                        <a:pt x="84" y="42"/>
                      </a:cubicBezTo>
                      <a:cubicBezTo>
                        <a:pt x="93" y="20"/>
                        <a:pt x="71" y="0"/>
                        <a:pt x="52" y="0"/>
                      </a:cubicBezTo>
                      <a:close/>
                    </a:path>
                  </a:pathLst>
                </a:custGeom>
                <a:solidFill>
                  <a:srgbClr val="B362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7" name="Google Shape;2877;p34"/>
                <p:cNvSpPr/>
                <p:nvPr/>
              </p:nvSpPr>
              <p:spPr>
                <a:xfrm>
                  <a:off x="5663962" y="3857848"/>
                  <a:ext cx="8403" cy="8304"/>
                </a:xfrm>
                <a:custGeom>
                  <a:rect b="b" l="l" r="r" t="t"/>
                  <a:pathLst>
                    <a:path extrusionOk="0" h="84" w="85">
                      <a:moveTo>
                        <a:pt x="43" y="1"/>
                      </a:moveTo>
                      <a:cubicBezTo>
                        <a:pt x="23" y="1"/>
                        <a:pt x="13" y="23"/>
                        <a:pt x="1" y="42"/>
                      </a:cubicBezTo>
                      <a:cubicBezTo>
                        <a:pt x="1" y="62"/>
                        <a:pt x="23" y="84"/>
                        <a:pt x="43" y="84"/>
                      </a:cubicBezTo>
                      <a:cubicBezTo>
                        <a:pt x="62" y="84"/>
                        <a:pt x="74" y="72"/>
                        <a:pt x="84" y="52"/>
                      </a:cubicBezTo>
                      <a:cubicBezTo>
                        <a:pt x="84" y="33"/>
                        <a:pt x="62" y="1"/>
                        <a:pt x="43" y="1"/>
                      </a:cubicBezTo>
                      <a:close/>
                    </a:path>
                  </a:pathLst>
                </a:custGeom>
                <a:solidFill>
                  <a:srgbClr val="B362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8" name="Google Shape;2878;p34"/>
                <p:cNvSpPr/>
                <p:nvPr/>
              </p:nvSpPr>
              <p:spPr>
                <a:xfrm>
                  <a:off x="5697376" y="3912317"/>
                  <a:ext cx="7118" cy="7118"/>
                </a:xfrm>
                <a:custGeom>
                  <a:rect b="b" l="l" r="r" t="t"/>
                  <a:pathLst>
                    <a:path extrusionOk="0" h="72" w="72">
                      <a:moveTo>
                        <a:pt x="42" y="0"/>
                      </a:moveTo>
                      <a:cubicBezTo>
                        <a:pt x="20" y="0"/>
                        <a:pt x="1" y="10"/>
                        <a:pt x="1" y="32"/>
                      </a:cubicBezTo>
                      <a:cubicBezTo>
                        <a:pt x="1" y="52"/>
                        <a:pt x="11" y="71"/>
                        <a:pt x="30" y="71"/>
                      </a:cubicBezTo>
                      <a:cubicBezTo>
                        <a:pt x="62" y="71"/>
                        <a:pt x="72" y="62"/>
                        <a:pt x="72" y="42"/>
                      </a:cubicBezTo>
                      <a:cubicBezTo>
                        <a:pt x="72" y="22"/>
                        <a:pt x="62" y="10"/>
                        <a:pt x="42" y="0"/>
                      </a:cubicBezTo>
                      <a:close/>
                    </a:path>
                  </a:pathLst>
                </a:custGeom>
                <a:solidFill>
                  <a:srgbClr val="C363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9" name="Google Shape;2879;p34"/>
                <p:cNvSpPr/>
                <p:nvPr/>
              </p:nvSpPr>
              <p:spPr>
                <a:xfrm>
                  <a:off x="5630846" y="3868030"/>
                  <a:ext cx="7118" cy="6525"/>
                </a:xfrm>
                <a:custGeom>
                  <a:rect b="b" l="l" r="r" t="t"/>
                  <a:pathLst>
                    <a:path extrusionOk="0" h="66" w="72">
                      <a:moveTo>
                        <a:pt x="42" y="1"/>
                      </a:moveTo>
                      <a:cubicBezTo>
                        <a:pt x="20" y="1"/>
                        <a:pt x="1" y="1"/>
                        <a:pt x="1" y="30"/>
                      </a:cubicBezTo>
                      <a:cubicBezTo>
                        <a:pt x="1" y="52"/>
                        <a:pt x="10" y="62"/>
                        <a:pt x="30" y="62"/>
                      </a:cubicBezTo>
                      <a:cubicBezTo>
                        <a:pt x="35" y="64"/>
                        <a:pt x="40" y="65"/>
                        <a:pt x="44" y="65"/>
                      </a:cubicBezTo>
                      <a:cubicBezTo>
                        <a:pt x="57" y="65"/>
                        <a:pt x="64" y="54"/>
                        <a:pt x="72" y="30"/>
                      </a:cubicBezTo>
                      <a:cubicBezTo>
                        <a:pt x="72" y="20"/>
                        <a:pt x="62" y="1"/>
                        <a:pt x="42" y="1"/>
                      </a:cubicBezTo>
                      <a:close/>
                    </a:path>
                  </a:pathLst>
                </a:custGeom>
                <a:solidFill>
                  <a:srgbClr val="B362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0" name="Google Shape;2880;p34"/>
                <p:cNvSpPr/>
                <p:nvPr/>
              </p:nvSpPr>
              <p:spPr>
                <a:xfrm>
                  <a:off x="5649035" y="3891854"/>
                  <a:ext cx="7118" cy="6525"/>
                </a:xfrm>
                <a:custGeom>
                  <a:rect b="b" l="l" r="r" t="t"/>
                  <a:pathLst>
                    <a:path extrusionOk="0" h="66" w="72">
                      <a:moveTo>
                        <a:pt x="25" y="0"/>
                      </a:moveTo>
                      <a:cubicBezTo>
                        <a:pt x="11" y="0"/>
                        <a:pt x="0" y="10"/>
                        <a:pt x="0" y="24"/>
                      </a:cubicBezTo>
                      <a:cubicBezTo>
                        <a:pt x="0" y="46"/>
                        <a:pt x="10" y="56"/>
                        <a:pt x="30" y="65"/>
                      </a:cubicBezTo>
                      <a:cubicBezTo>
                        <a:pt x="52" y="65"/>
                        <a:pt x="61" y="56"/>
                        <a:pt x="71" y="34"/>
                      </a:cubicBezTo>
                      <a:cubicBezTo>
                        <a:pt x="71" y="14"/>
                        <a:pt x="61" y="4"/>
                        <a:pt x="42" y="4"/>
                      </a:cubicBezTo>
                      <a:cubicBezTo>
                        <a:pt x="36" y="2"/>
                        <a:pt x="30" y="0"/>
                        <a:pt x="25" y="0"/>
                      </a:cubicBezTo>
                      <a:close/>
                    </a:path>
                  </a:pathLst>
                </a:custGeom>
                <a:solidFill>
                  <a:srgbClr val="B362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1" name="Google Shape;2881;p34"/>
                <p:cNvSpPr/>
                <p:nvPr/>
              </p:nvSpPr>
              <p:spPr>
                <a:xfrm>
                  <a:off x="5589524" y="3912911"/>
                  <a:ext cx="5141" cy="4547"/>
                </a:xfrm>
                <a:custGeom>
                  <a:rect b="b" l="l" r="r" t="t"/>
                  <a:pathLst>
                    <a:path extrusionOk="0" h="46" w="52">
                      <a:moveTo>
                        <a:pt x="22" y="0"/>
                      </a:moveTo>
                      <a:cubicBezTo>
                        <a:pt x="15" y="0"/>
                        <a:pt x="10" y="8"/>
                        <a:pt x="10" y="16"/>
                      </a:cubicBezTo>
                      <a:cubicBezTo>
                        <a:pt x="0" y="26"/>
                        <a:pt x="10" y="36"/>
                        <a:pt x="32" y="46"/>
                      </a:cubicBezTo>
                      <a:cubicBezTo>
                        <a:pt x="42" y="46"/>
                        <a:pt x="42" y="36"/>
                        <a:pt x="51" y="26"/>
                      </a:cubicBezTo>
                      <a:cubicBezTo>
                        <a:pt x="51" y="4"/>
                        <a:pt x="42" y="4"/>
                        <a:pt x="32" y="4"/>
                      </a:cubicBezTo>
                      <a:cubicBezTo>
                        <a:pt x="28" y="1"/>
                        <a:pt x="25" y="0"/>
                        <a:pt x="22" y="0"/>
                      </a:cubicBezTo>
                      <a:close/>
                    </a:path>
                  </a:pathLst>
                </a:custGeom>
                <a:solidFill>
                  <a:srgbClr val="C363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2" name="Google Shape;2882;p34"/>
                <p:cNvSpPr/>
                <p:nvPr/>
              </p:nvSpPr>
              <p:spPr>
                <a:xfrm>
                  <a:off x="4813205" y="3879201"/>
                  <a:ext cx="892288" cy="706337"/>
                </a:xfrm>
                <a:custGeom>
                  <a:rect b="b" l="l" r="r" t="t"/>
                  <a:pathLst>
                    <a:path extrusionOk="0" h="7145" w="9026">
                      <a:moveTo>
                        <a:pt x="1582" y="319"/>
                      </a:moveTo>
                      <a:cubicBezTo>
                        <a:pt x="1685" y="319"/>
                        <a:pt x="1850" y="408"/>
                        <a:pt x="1908" y="458"/>
                      </a:cubicBezTo>
                      <a:cubicBezTo>
                        <a:pt x="2294" y="754"/>
                        <a:pt x="2275" y="1244"/>
                        <a:pt x="2520" y="1620"/>
                      </a:cubicBezTo>
                      <a:cubicBezTo>
                        <a:pt x="2794" y="2100"/>
                        <a:pt x="3070" y="2590"/>
                        <a:pt x="3344" y="3070"/>
                      </a:cubicBezTo>
                      <a:cubicBezTo>
                        <a:pt x="3376" y="3121"/>
                        <a:pt x="3366" y="3150"/>
                        <a:pt x="3325" y="3192"/>
                      </a:cubicBezTo>
                      <a:cubicBezTo>
                        <a:pt x="3038" y="3417"/>
                        <a:pt x="2774" y="3681"/>
                        <a:pt x="2500" y="3894"/>
                      </a:cubicBezTo>
                      <a:cubicBezTo>
                        <a:pt x="2417" y="3517"/>
                        <a:pt x="2407" y="3131"/>
                        <a:pt x="2326" y="2754"/>
                      </a:cubicBezTo>
                      <a:cubicBezTo>
                        <a:pt x="2326" y="2702"/>
                        <a:pt x="2304" y="2671"/>
                        <a:pt x="2265" y="2651"/>
                      </a:cubicBezTo>
                      <a:cubicBezTo>
                        <a:pt x="1856" y="2438"/>
                        <a:pt x="1979" y="1936"/>
                        <a:pt x="1682" y="1865"/>
                      </a:cubicBezTo>
                      <a:cubicBezTo>
                        <a:pt x="1438" y="1804"/>
                        <a:pt x="1193" y="1753"/>
                        <a:pt x="970" y="1643"/>
                      </a:cubicBezTo>
                      <a:cubicBezTo>
                        <a:pt x="909" y="1611"/>
                        <a:pt x="909" y="1569"/>
                        <a:pt x="929" y="1520"/>
                      </a:cubicBezTo>
                      <a:cubicBezTo>
                        <a:pt x="950" y="1485"/>
                        <a:pt x="1004" y="1471"/>
                        <a:pt x="1075" y="1471"/>
                      </a:cubicBezTo>
                      <a:cubicBezTo>
                        <a:pt x="1299" y="1471"/>
                        <a:pt x="1695" y="1611"/>
                        <a:pt x="1795" y="1672"/>
                      </a:cubicBezTo>
                      <a:cubicBezTo>
                        <a:pt x="1823" y="1679"/>
                        <a:pt x="1860" y="1704"/>
                        <a:pt x="1887" y="1704"/>
                      </a:cubicBezTo>
                      <a:cubicBezTo>
                        <a:pt x="1900" y="1704"/>
                        <a:pt x="1911" y="1698"/>
                        <a:pt x="1917" y="1682"/>
                      </a:cubicBezTo>
                      <a:cubicBezTo>
                        <a:pt x="1949" y="1630"/>
                        <a:pt x="1866" y="1611"/>
                        <a:pt x="1827" y="1591"/>
                      </a:cubicBezTo>
                      <a:cubicBezTo>
                        <a:pt x="1580" y="1482"/>
                        <a:pt x="1318" y="1404"/>
                        <a:pt x="1040" y="1404"/>
                      </a:cubicBezTo>
                      <a:cubicBezTo>
                        <a:pt x="1007" y="1404"/>
                        <a:pt x="973" y="1405"/>
                        <a:pt x="938" y="1408"/>
                      </a:cubicBezTo>
                      <a:cubicBezTo>
                        <a:pt x="919" y="1408"/>
                        <a:pt x="919" y="1408"/>
                        <a:pt x="909" y="1386"/>
                      </a:cubicBezTo>
                      <a:cubicBezTo>
                        <a:pt x="888" y="1259"/>
                        <a:pt x="964" y="1229"/>
                        <a:pt x="1054" y="1229"/>
                      </a:cubicBezTo>
                      <a:cubicBezTo>
                        <a:pt x="1100" y="1229"/>
                        <a:pt x="1151" y="1237"/>
                        <a:pt x="1193" y="1244"/>
                      </a:cubicBezTo>
                      <a:cubicBezTo>
                        <a:pt x="1428" y="1263"/>
                        <a:pt x="1643" y="1337"/>
                        <a:pt x="1856" y="1427"/>
                      </a:cubicBezTo>
                      <a:cubicBezTo>
                        <a:pt x="1868" y="1433"/>
                        <a:pt x="1889" y="1448"/>
                        <a:pt x="1906" y="1448"/>
                      </a:cubicBezTo>
                      <a:cubicBezTo>
                        <a:pt x="1915" y="1448"/>
                        <a:pt x="1924" y="1443"/>
                        <a:pt x="1927" y="1427"/>
                      </a:cubicBezTo>
                      <a:cubicBezTo>
                        <a:pt x="1964" y="1311"/>
                        <a:pt x="1309" y="1154"/>
                        <a:pt x="1070" y="1154"/>
                      </a:cubicBezTo>
                      <a:cubicBezTo>
                        <a:pt x="1038" y="1154"/>
                        <a:pt x="1014" y="1157"/>
                        <a:pt x="1000" y="1163"/>
                      </a:cubicBezTo>
                      <a:cubicBezTo>
                        <a:pt x="970" y="1163"/>
                        <a:pt x="970" y="1153"/>
                        <a:pt x="970" y="1121"/>
                      </a:cubicBezTo>
                      <a:cubicBezTo>
                        <a:pt x="958" y="1070"/>
                        <a:pt x="948" y="1018"/>
                        <a:pt x="1019" y="999"/>
                      </a:cubicBezTo>
                      <a:cubicBezTo>
                        <a:pt x="1090" y="974"/>
                        <a:pt x="1160" y="963"/>
                        <a:pt x="1229" y="963"/>
                      </a:cubicBezTo>
                      <a:cubicBezTo>
                        <a:pt x="1471" y="963"/>
                        <a:pt x="1700" y="1096"/>
                        <a:pt x="1898" y="1224"/>
                      </a:cubicBezTo>
                      <a:cubicBezTo>
                        <a:pt x="1918" y="1238"/>
                        <a:pt x="1940" y="1257"/>
                        <a:pt x="1964" y="1257"/>
                      </a:cubicBezTo>
                      <a:cubicBezTo>
                        <a:pt x="1975" y="1257"/>
                        <a:pt x="1986" y="1253"/>
                        <a:pt x="1998" y="1244"/>
                      </a:cubicBezTo>
                      <a:cubicBezTo>
                        <a:pt x="2133" y="1070"/>
                        <a:pt x="1805" y="693"/>
                        <a:pt x="1673" y="561"/>
                      </a:cubicBezTo>
                      <a:cubicBezTo>
                        <a:pt x="1621" y="509"/>
                        <a:pt x="1509" y="428"/>
                        <a:pt x="1521" y="335"/>
                      </a:cubicBezTo>
                      <a:cubicBezTo>
                        <a:pt x="1536" y="324"/>
                        <a:pt x="1557" y="319"/>
                        <a:pt x="1582" y="319"/>
                      </a:cubicBezTo>
                      <a:close/>
                      <a:moveTo>
                        <a:pt x="6120" y="0"/>
                      </a:moveTo>
                      <a:lnTo>
                        <a:pt x="6120" y="0"/>
                      </a:lnTo>
                      <a:cubicBezTo>
                        <a:pt x="5518" y="61"/>
                        <a:pt x="5254" y="712"/>
                        <a:pt x="5028" y="1192"/>
                      </a:cubicBezTo>
                      <a:cubicBezTo>
                        <a:pt x="4642" y="1897"/>
                        <a:pt x="4101" y="2487"/>
                        <a:pt x="3508" y="3018"/>
                      </a:cubicBezTo>
                      <a:cubicBezTo>
                        <a:pt x="3489" y="3038"/>
                        <a:pt x="3474" y="3048"/>
                        <a:pt x="3461" y="3048"/>
                      </a:cubicBezTo>
                      <a:cubicBezTo>
                        <a:pt x="3446" y="3048"/>
                        <a:pt x="3433" y="3035"/>
                        <a:pt x="3418" y="3008"/>
                      </a:cubicBezTo>
                      <a:cubicBezTo>
                        <a:pt x="3100" y="2416"/>
                        <a:pt x="2764" y="1846"/>
                        <a:pt x="2417" y="1285"/>
                      </a:cubicBezTo>
                      <a:cubicBezTo>
                        <a:pt x="2365" y="908"/>
                        <a:pt x="2233" y="590"/>
                        <a:pt x="1927" y="367"/>
                      </a:cubicBezTo>
                      <a:cubicBezTo>
                        <a:pt x="1867" y="307"/>
                        <a:pt x="1704" y="244"/>
                        <a:pt x="1587" y="244"/>
                      </a:cubicBezTo>
                      <a:cubicBezTo>
                        <a:pt x="1486" y="244"/>
                        <a:pt x="1418" y="291"/>
                        <a:pt x="1479" y="428"/>
                      </a:cubicBezTo>
                      <a:cubicBezTo>
                        <a:pt x="1653" y="651"/>
                        <a:pt x="1908" y="825"/>
                        <a:pt x="1969" y="1131"/>
                      </a:cubicBezTo>
                      <a:cubicBezTo>
                        <a:pt x="1982" y="1159"/>
                        <a:pt x="1977" y="1181"/>
                        <a:pt x="1961" y="1181"/>
                      </a:cubicBezTo>
                      <a:cubicBezTo>
                        <a:pt x="1952" y="1181"/>
                        <a:pt x="1941" y="1176"/>
                        <a:pt x="1927" y="1163"/>
                      </a:cubicBezTo>
                      <a:cubicBezTo>
                        <a:pt x="1805" y="1080"/>
                        <a:pt x="1692" y="999"/>
                        <a:pt x="1560" y="947"/>
                      </a:cubicBezTo>
                      <a:cubicBezTo>
                        <a:pt x="1493" y="914"/>
                        <a:pt x="1356" y="887"/>
                        <a:pt x="1222" y="887"/>
                      </a:cubicBezTo>
                      <a:cubicBezTo>
                        <a:pt x="1033" y="887"/>
                        <a:pt x="849" y="940"/>
                        <a:pt x="867" y="1102"/>
                      </a:cubicBezTo>
                      <a:cubicBezTo>
                        <a:pt x="897" y="1224"/>
                        <a:pt x="787" y="1346"/>
                        <a:pt x="867" y="1469"/>
                      </a:cubicBezTo>
                      <a:cubicBezTo>
                        <a:pt x="858" y="1520"/>
                        <a:pt x="816" y="1611"/>
                        <a:pt x="877" y="1662"/>
                      </a:cubicBezTo>
                      <a:cubicBezTo>
                        <a:pt x="1080" y="1875"/>
                        <a:pt x="1753" y="1865"/>
                        <a:pt x="1795" y="2071"/>
                      </a:cubicBezTo>
                      <a:cubicBezTo>
                        <a:pt x="1876" y="2316"/>
                        <a:pt x="1959" y="2600"/>
                        <a:pt x="2223" y="2712"/>
                      </a:cubicBezTo>
                      <a:cubicBezTo>
                        <a:pt x="2243" y="2722"/>
                        <a:pt x="2255" y="2744"/>
                        <a:pt x="2255" y="2764"/>
                      </a:cubicBezTo>
                      <a:cubicBezTo>
                        <a:pt x="2294" y="3079"/>
                        <a:pt x="2326" y="3405"/>
                        <a:pt x="2397" y="3723"/>
                      </a:cubicBezTo>
                      <a:cubicBezTo>
                        <a:pt x="2427" y="3907"/>
                        <a:pt x="2387" y="4017"/>
                        <a:pt x="2243" y="4139"/>
                      </a:cubicBezTo>
                      <a:cubicBezTo>
                        <a:pt x="1876" y="4487"/>
                        <a:pt x="1469" y="4844"/>
                        <a:pt x="1215" y="5282"/>
                      </a:cubicBezTo>
                      <a:cubicBezTo>
                        <a:pt x="1621" y="4957"/>
                        <a:pt x="1959" y="4528"/>
                        <a:pt x="2356" y="4181"/>
                      </a:cubicBezTo>
                      <a:cubicBezTo>
                        <a:pt x="3428" y="3182"/>
                        <a:pt x="4671" y="2274"/>
                        <a:pt x="5232" y="876"/>
                      </a:cubicBezTo>
                      <a:cubicBezTo>
                        <a:pt x="5425" y="551"/>
                        <a:pt x="5660" y="162"/>
                        <a:pt x="6059" y="71"/>
                      </a:cubicBezTo>
                      <a:cubicBezTo>
                        <a:pt x="6077" y="65"/>
                        <a:pt x="6094" y="63"/>
                        <a:pt x="6109" y="63"/>
                      </a:cubicBezTo>
                      <a:cubicBezTo>
                        <a:pt x="6174" y="63"/>
                        <a:pt x="6198" y="116"/>
                        <a:pt x="6140" y="184"/>
                      </a:cubicBezTo>
                      <a:cubicBezTo>
                        <a:pt x="5905" y="480"/>
                        <a:pt x="5579" y="693"/>
                        <a:pt x="5396" y="1040"/>
                      </a:cubicBezTo>
                      <a:cubicBezTo>
                        <a:pt x="5396" y="1050"/>
                        <a:pt x="5376" y="1070"/>
                        <a:pt x="5386" y="1080"/>
                      </a:cubicBezTo>
                      <a:cubicBezTo>
                        <a:pt x="5388" y="1082"/>
                        <a:pt x="5391" y="1083"/>
                        <a:pt x="5393" y="1083"/>
                      </a:cubicBezTo>
                      <a:cubicBezTo>
                        <a:pt x="5404" y="1083"/>
                        <a:pt x="5417" y="1070"/>
                        <a:pt x="5425" y="1070"/>
                      </a:cubicBezTo>
                      <a:cubicBezTo>
                        <a:pt x="5437" y="1060"/>
                        <a:pt x="5447" y="1060"/>
                        <a:pt x="5457" y="1050"/>
                      </a:cubicBezTo>
                      <a:cubicBezTo>
                        <a:pt x="5721" y="805"/>
                        <a:pt x="6027" y="580"/>
                        <a:pt x="6394" y="551"/>
                      </a:cubicBezTo>
                      <a:cubicBezTo>
                        <a:pt x="6487" y="551"/>
                        <a:pt x="6629" y="561"/>
                        <a:pt x="6671" y="651"/>
                      </a:cubicBezTo>
                      <a:cubicBezTo>
                        <a:pt x="6304" y="764"/>
                        <a:pt x="5946" y="928"/>
                        <a:pt x="5660" y="1192"/>
                      </a:cubicBezTo>
                      <a:cubicBezTo>
                        <a:pt x="5611" y="1214"/>
                        <a:pt x="5611" y="1246"/>
                        <a:pt x="5636" y="1246"/>
                      </a:cubicBezTo>
                      <a:cubicBezTo>
                        <a:pt x="5647" y="1246"/>
                        <a:pt x="5663" y="1240"/>
                        <a:pt x="5682" y="1224"/>
                      </a:cubicBezTo>
                      <a:cubicBezTo>
                        <a:pt x="5891" y="1105"/>
                        <a:pt x="6404" y="749"/>
                        <a:pt x="6684" y="749"/>
                      </a:cubicBezTo>
                      <a:cubicBezTo>
                        <a:pt x="6717" y="749"/>
                        <a:pt x="6746" y="753"/>
                        <a:pt x="6771" y="764"/>
                      </a:cubicBezTo>
                      <a:cubicBezTo>
                        <a:pt x="6813" y="786"/>
                        <a:pt x="6813" y="815"/>
                        <a:pt x="6813" y="857"/>
                      </a:cubicBezTo>
                      <a:cubicBezTo>
                        <a:pt x="6813" y="896"/>
                        <a:pt x="6783" y="896"/>
                        <a:pt x="6752" y="896"/>
                      </a:cubicBezTo>
                      <a:cubicBezTo>
                        <a:pt x="6426" y="989"/>
                        <a:pt x="6120" y="1173"/>
                        <a:pt x="5844" y="1366"/>
                      </a:cubicBezTo>
                      <a:cubicBezTo>
                        <a:pt x="5798" y="1397"/>
                        <a:pt x="5804" y="1433"/>
                        <a:pt x="5835" y="1433"/>
                      </a:cubicBezTo>
                      <a:cubicBezTo>
                        <a:pt x="5845" y="1433"/>
                        <a:pt x="5859" y="1428"/>
                        <a:pt x="5875" y="1417"/>
                      </a:cubicBezTo>
                      <a:cubicBezTo>
                        <a:pt x="6069" y="1305"/>
                        <a:pt x="6262" y="1202"/>
                        <a:pt x="6455" y="1102"/>
                      </a:cubicBezTo>
                      <a:cubicBezTo>
                        <a:pt x="6567" y="1042"/>
                        <a:pt x="6693" y="973"/>
                        <a:pt x="6815" y="973"/>
                      </a:cubicBezTo>
                      <a:cubicBezTo>
                        <a:pt x="6863" y="973"/>
                        <a:pt x="6910" y="983"/>
                        <a:pt x="6955" y="1009"/>
                      </a:cubicBezTo>
                      <a:cubicBezTo>
                        <a:pt x="7038" y="1050"/>
                        <a:pt x="6955" y="1121"/>
                        <a:pt x="6916" y="1153"/>
                      </a:cubicBezTo>
                      <a:cubicBezTo>
                        <a:pt x="6732" y="1263"/>
                        <a:pt x="6558" y="1398"/>
                        <a:pt x="6375" y="1508"/>
                      </a:cubicBezTo>
                      <a:cubicBezTo>
                        <a:pt x="5956" y="1743"/>
                        <a:pt x="6008" y="2223"/>
                        <a:pt x="5560" y="2487"/>
                      </a:cubicBezTo>
                      <a:cubicBezTo>
                        <a:pt x="5303" y="2631"/>
                        <a:pt x="5222" y="2815"/>
                        <a:pt x="5090" y="3060"/>
                      </a:cubicBezTo>
                      <a:cubicBezTo>
                        <a:pt x="4257" y="4402"/>
                        <a:pt x="2874" y="6763"/>
                        <a:pt x="1153" y="6763"/>
                      </a:cubicBezTo>
                      <a:cubicBezTo>
                        <a:pt x="784" y="6763"/>
                        <a:pt x="399" y="6654"/>
                        <a:pt x="1" y="6403"/>
                      </a:cubicBezTo>
                      <a:lnTo>
                        <a:pt x="1" y="6403"/>
                      </a:lnTo>
                      <a:cubicBezTo>
                        <a:pt x="40" y="6464"/>
                        <a:pt x="123" y="6548"/>
                        <a:pt x="246" y="6609"/>
                      </a:cubicBezTo>
                      <a:cubicBezTo>
                        <a:pt x="558" y="6782"/>
                        <a:pt x="881" y="6859"/>
                        <a:pt x="1197" y="6859"/>
                      </a:cubicBezTo>
                      <a:cubicBezTo>
                        <a:pt x="1924" y="6859"/>
                        <a:pt x="2621" y="6453"/>
                        <a:pt x="3112" y="5865"/>
                      </a:cubicBezTo>
                      <a:cubicBezTo>
                        <a:pt x="3131" y="5849"/>
                        <a:pt x="3147" y="5838"/>
                        <a:pt x="3162" y="5838"/>
                      </a:cubicBezTo>
                      <a:cubicBezTo>
                        <a:pt x="3177" y="5838"/>
                        <a:pt x="3193" y="5849"/>
                        <a:pt x="3212" y="5875"/>
                      </a:cubicBezTo>
                      <a:cubicBezTo>
                        <a:pt x="3859" y="6770"/>
                        <a:pt x="4657" y="7144"/>
                        <a:pt x="5454" y="7144"/>
                      </a:cubicBezTo>
                      <a:cubicBezTo>
                        <a:pt x="7098" y="7144"/>
                        <a:pt x="8737" y="5553"/>
                        <a:pt x="9026" y="3672"/>
                      </a:cubicBezTo>
                      <a:lnTo>
                        <a:pt x="9026" y="3672"/>
                      </a:lnTo>
                      <a:cubicBezTo>
                        <a:pt x="8619" y="4763"/>
                        <a:pt x="8068" y="5936"/>
                        <a:pt x="7016" y="6567"/>
                      </a:cubicBezTo>
                      <a:cubicBezTo>
                        <a:pt x="6546" y="6841"/>
                        <a:pt x="5978" y="7005"/>
                        <a:pt x="5419" y="7005"/>
                      </a:cubicBezTo>
                      <a:cubicBezTo>
                        <a:pt x="4875" y="7005"/>
                        <a:pt x="4340" y="6849"/>
                        <a:pt x="3917" y="6486"/>
                      </a:cubicBezTo>
                      <a:cubicBezTo>
                        <a:pt x="3692" y="6271"/>
                        <a:pt x="3467" y="6048"/>
                        <a:pt x="3273" y="5804"/>
                      </a:cubicBezTo>
                      <a:cubicBezTo>
                        <a:pt x="3244" y="5762"/>
                        <a:pt x="3244" y="5730"/>
                        <a:pt x="3283" y="5701"/>
                      </a:cubicBezTo>
                      <a:cubicBezTo>
                        <a:pt x="3641" y="5314"/>
                        <a:pt x="3988" y="4905"/>
                        <a:pt x="4304" y="4487"/>
                      </a:cubicBezTo>
                      <a:cubicBezTo>
                        <a:pt x="4320" y="4461"/>
                        <a:pt x="4330" y="4448"/>
                        <a:pt x="4342" y="4448"/>
                      </a:cubicBezTo>
                      <a:cubicBezTo>
                        <a:pt x="4353" y="4448"/>
                        <a:pt x="4365" y="4461"/>
                        <a:pt x="4385" y="4487"/>
                      </a:cubicBezTo>
                      <a:cubicBezTo>
                        <a:pt x="4642" y="4773"/>
                        <a:pt x="4886" y="5069"/>
                        <a:pt x="5192" y="5302"/>
                      </a:cubicBezTo>
                      <a:cubicBezTo>
                        <a:pt x="5208" y="5319"/>
                        <a:pt x="5229" y="5354"/>
                        <a:pt x="5252" y="5354"/>
                      </a:cubicBezTo>
                      <a:cubicBezTo>
                        <a:pt x="5259" y="5354"/>
                        <a:pt x="5266" y="5351"/>
                        <a:pt x="5273" y="5343"/>
                      </a:cubicBezTo>
                      <a:cubicBezTo>
                        <a:pt x="5303" y="5314"/>
                        <a:pt x="5263" y="5282"/>
                        <a:pt x="5241" y="5263"/>
                      </a:cubicBezTo>
                      <a:cubicBezTo>
                        <a:pt x="5019" y="4976"/>
                        <a:pt x="4752" y="4732"/>
                        <a:pt x="4507" y="4477"/>
                      </a:cubicBezTo>
                      <a:cubicBezTo>
                        <a:pt x="4397" y="4355"/>
                        <a:pt x="4397" y="4355"/>
                        <a:pt x="4487" y="4222"/>
                      </a:cubicBezTo>
                      <a:cubicBezTo>
                        <a:pt x="4835" y="3743"/>
                        <a:pt x="5090" y="3211"/>
                        <a:pt x="5386" y="2722"/>
                      </a:cubicBezTo>
                      <a:cubicBezTo>
                        <a:pt x="5702" y="2519"/>
                        <a:pt x="5956" y="2254"/>
                        <a:pt x="6110" y="1897"/>
                      </a:cubicBezTo>
                      <a:cubicBezTo>
                        <a:pt x="6172" y="1765"/>
                        <a:pt x="6262" y="1662"/>
                        <a:pt x="6394" y="1581"/>
                      </a:cubicBezTo>
                      <a:cubicBezTo>
                        <a:pt x="6578" y="1469"/>
                        <a:pt x="6752" y="1346"/>
                        <a:pt x="6935" y="1234"/>
                      </a:cubicBezTo>
                      <a:cubicBezTo>
                        <a:pt x="7099" y="1141"/>
                        <a:pt x="7099" y="957"/>
                        <a:pt x="6906" y="918"/>
                      </a:cubicBezTo>
                      <a:cubicBezTo>
                        <a:pt x="6813" y="886"/>
                        <a:pt x="6945" y="754"/>
                        <a:pt x="6761" y="683"/>
                      </a:cubicBezTo>
                      <a:cubicBezTo>
                        <a:pt x="6752" y="673"/>
                        <a:pt x="6732" y="673"/>
                        <a:pt x="6722" y="651"/>
                      </a:cubicBezTo>
                      <a:cubicBezTo>
                        <a:pt x="6661" y="509"/>
                        <a:pt x="6544" y="460"/>
                        <a:pt x="6410" y="460"/>
                      </a:cubicBezTo>
                      <a:cubicBezTo>
                        <a:pt x="6229" y="460"/>
                        <a:pt x="6017" y="551"/>
                        <a:pt x="5875" y="622"/>
                      </a:cubicBezTo>
                      <a:cubicBezTo>
                        <a:pt x="5860" y="629"/>
                        <a:pt x="5846" y="640"/>
                        <a:pt x="5836" y="640"/>
                      </a:cubicBezTo>
                      <a:cubicBezTo>
                        <a:pt x="5831" y="640"/>
                        <a:pt x="5827" y="638"/>
                        <a:pt x="5824" y="632"/>
                      </a:cubicBezTo>
                      <a:cubicBezTo>
                        <a:pt x="5814" y="519"/>
                        <a:pt x="6497" y="61"/>
                        <a:pt x="6120" y="0"/>
                      </a:cubicBezTo>
                      <a:close/>
                    </a:path>
                  </a:pathLst>
                </a:custGeom>
                <a:solidFill>
                  <a:srgbClr val="C02F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3" name="Google Shape;2883;p34"/>
                <p:cNvSpPr/>
                <p:nvPr/>
              </p:nvSpPr>
              <p:spPr>
                <a:xfrm>
                  <a:off x="5029997" y="3713122"/>
                  <a:ext cx="302603" cy="344518"/>
                </a:xfrm>
                <a:custGeom>
                  <a:rect b="b" l="l" r="r" t="t"/>
                  <a:pathLst>
                    <a:path extrusionOk="0" h="3485" w="3061">
                      <a:moveTo>
                        <a:pt x="1920" y="189"/>
                      </a:moveTo>
                      <a:cubicBezTo>
                        <a:pt x="2052" y="189"/>
                        <a:pt x="2234" y="338"/>
                        <a:pt x="2253" y="466"/>
                      </a:cubicBezTo>
                      <a:cubicBezTo>
                        <a:pt x="2294" y="721"/>
                        <a:pt x="2253" y="956"/>
                        <a:pt x="2121" y="1169"/>
                      </a:cubicBezTo>
                      <a:cubicBezTo>
                        <a:pt x="1937" y="1475"/>
                        <a:pt x="1714" y="1741"/>
                        <a:pt x="1457" y="1976"/>
                      </a:cubicBezTo>
                      <a:cubicBezTo>
                        <a:pt x="1325" y="1864"/>
                        <a:pt x="1213" y="1741"/>
                        <a:pt x="1132" y="1597"/>
                      </a:cubicBezTo>
                      <a:cubicBezTo>
                        <a:pt x="1102" y="1558"/>
                        <a:pt x="1102" y="1516"/>
                        <a:pt x="1090" y="1475"/>
                      </a:cubicBezTo>
                      <a:cubicBezTo>
                        <a:pt x="1041" y="1120"/>
                        <a:pt x="1102" y="792"/>
                        <a:pt x="1325" y="508"/>
                      </a:cubicBezTo>
                      <a:cubicBezTo>
                        <a:pt x="1470" y="312"/>
                        <a:pt x="1663" y="202"/>
                        <a:pt x="1908" y="189"/>
                      </a:cubicBezTo>
                      <a:cubicBezTo>
                        <a:pt x="1912" y="189"/>
                        <a:pt x="1916" y="189"/>
                        <a:pt x="1920" y="189"/>
                      </a:cubicBezTo>
                      <a:close/>
                      <a:moveTo>
                        <a:pt x="1787" y="0"/>
                      </a:moveTo>
                      <a:cubicBezTo>
                        <a:pt x="1683" y="0"/>
                        <a:pt x="1577" y="10"/>
                        <a:pt x="1470" y="28"/>
                      </a:cubicBezTo>
                      <a:cubicBezTo>
                        <a:pt x="755" y="150"/>
                        <a:pt x="1" y="1107"/>
                        <a:pt x="591" y="2077"/>
                      </a:cubicBezTo>
                      <a:cubicBezTo>
                        <a:pt x="684" y="2241"/>
                        <a:pt x="774" y="2392"/>
                        <a:pt x="919" y="2515"/>
                      </a:cubicBezTo>
                      <a:cubicBezTo>
                        <a:pt x="765" y="2659"/>
                        <a:pt x="623" y="2801"/>
                        <a:pt x="469" y="2955"/>
                      </a:cubicBezTo>
                      <a:cubicBezTo>
                        <a:pt x="531" y="2951"/>
                        <a:pt x="589" y="2948"/>
                        <a:pt x="645" y="2948"/>
                      </a:cubicBezTo>
                      <a:cubicBezTo>
                        <a:pt x="735" y="2948"/>
                        <a:pt x="819" y="2955"/>
                        <a:pt x="907" y="2975"/>
                      </a:cubicBezTo>
                      <a:cubicBezTo>
                        <a:pt x="968" y="2975"/>
                        <a:pt x="1000" y="3004"/>
                        <a:pt x="990" y="3078"/>
                      </a:cubicBezTo>
                      <a:cubicBezTo>
                        <a:pt x="980" y="3127"/>
                        <a:pt x="980" y="3178"/>
                        <a:pt x="968" y="3239"/>
                      </a:cubicBezTo>
                      <a:cubicBezTo>
                        <a:pt x="958" y="3310"/>
                        <a:pt x="948" y="3394"/>
                        <a:pt x="938" y="3484"/>
                      </a:cubicBezTo>
                      <a:cubicBezTo>
                        <a:pt x="1019" y="3433"/>
                        <a:pt x="1071" y="3384"/>
                        <a:pt x="1132" y="3352"/>
                      </a:cubicBezTo>
                      <a:cubicBezTo>
                        <a:pt x="1296" y="3281"/>
                        <a:pt x="1448" y="3188"/>
                        <a:pt x="1592" y="3088"/>
                      </a:cubicBezTo>
                      <a:cubicBezTo>
                        <a:pt x="1612" y="3072"/>
                        <a:pt x="1629" y="3064"/>
                        <a:pt x="1646" y="3064"/>
                      </a:cubicBezTo>
                      <a:cubicBezTo>
                        <a:pt x="1662" y="3064"/>
                        <a:pt x="1678" y="3072"/>
                        <a:pt x="1692" y="3088"/>
                      </a:cubicBezTo>
                      <a:cubicBezTo>
                        <a:pt x="1856" y="3168"/>
                        <a:pt x="2020" y="3249"/>
                        <a:pt x="2192" y="3310"/>
                      </a:cubicBezTo>
                      <a:cubicBezTo>
                        <a:pt x="2274" y="3336"/>
                        <a:pt x="2357" y="3368"/>
                        <a:pt x="2450" y="3368"/>
                      </a:cubicBezTo>
                      <a:cubicBezTo>
                        <a:pt x="2473" y="3368"/>
                        <a:pt x="2496" y="3366"/>
                        <a:pt x="2520" y="3362"/>
                      </a:cubicBezTo>
                      <a:cubicBezTo>
                        <a:pt x="2478" y="3249"/>
                        <a:pt x="2436" y="3139"/>
                        <a:pt x="2407" y="3017"/>
                      </a:cubicBezTo>
                      <a:cubicBezTo>
                        <a:pt x="2388" y="2955"/>
                        <a:pt x="2397" y="2904"/>
                        <a:pt x="2458" y="2862"/>
                      </a:cubicBezTo>
                      <a:cubicBezTo>
                        <a:pt x="2549" y="2801"/>
                        <a:pt x="2642" y="2740"/>
                        <a:pt x="2713" y="2659"/>
                      </a:cubicBezTo>
                      <a:cubicBezTo>
                        <a:pt x="2591" y="2588"/>
                        <a:pt x="2449" y="2556"/>
                        <a:pt x="2326" y="2485"/>
                      </a:cubicBezTo>
                      <a:cubicBezTo>
                        <a:pt x="2336" y="2476"/>
                        <a:pt x="2346" y="2454"/>
                        <a:pt x="2356" y="2454"/>
                      </a:cubicBezTo>
                      <a:cubicBezTo>
                        <a:pt x="2478" y="2312"/>
                        <a:pt x="2600" y="2170"/>
                        <a:pt x="2703" y="2015"/>
                      </a:cubicBezTo>
                      <a:cubicBezTo>
                        <a:pt x="2926" y="1700"/>
                        <a:pt x="3061" y="1364"/>
                        <a:pt x="3048" y="965"/>
                      </a:cubicBezTo>
                      <a:cubicBezTo>
                        <a:pt x="3039" y="740"/>
                        <a:pt x="2977" y="517"/>
                        <a:pt x="2794" y="363"/>
                      </a:cubicBezTo>
                      <a:cubicBezTo>
                        <a:pt x="2492" y="117"/>
                        <a:pt x="2153" y="0"/>
                        <a:pt x="1787" y="0"/>
                      </a:cubicBezTo>
                      <a:close/>
                    </a:path>
                  </a:pathLst>
                </a:custGeom>
                <a:solidFill>
                  <a:srgbClr val="DE5E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4" name="Google Shape;2884;p34"/>
                <p:cNvSpPr/>
                <p:nvPr/>
              </p:nvSpPr>
              <p:spPr>
                <a:xfrm>
                  <a:off x="5097516" y="3716384"/>
                  <a:ext cx="139290" cy="30745"/>
                </a:xfrm>
                <a:custGeom>
                  <a:rect b="b" l="l" r="r" t="t"/>
                  <a:pathLst>
                    <a:path extrusionOk="0" h="311" w="1409">
                      <a:moveTo>
                        <a:pt x="735" y="1"/>
                      </a:moveTo>
                      <a:cubicBezTo>
                        <a:pt x="666" y="1"/>
                        <a:pt x="606" y="11"/>
                        <a:pt x="561" y="34"/>
                      </a:cubicBezTo>
                      <a:cubicBezTo>
                        <a:pt x="490" y="66"/>
                        <a:pt x="429" y="76"/>
                        <a:pt x="368" y="85"/>
                      </a:cubicBezTo>
                      <a:cubicBezTo>
                        <a:pt x="336" y="85"/>
                        <a:pt x="307" y="95"/>
                        <a:pt x="275" y="95"/>
                      </a:cubicBezTo>
                      <a:cubicBezTo>
                        <a:pt x="255" y="108"/>
                        <a:pt x="236" y="117"/>
                        <a:pt x="214" y="127"/>
                      </a:cubicBezTo>
                      <a:lnTo>
                        <a:pt x="184" y="156"/>
                      </a:lnTo>
                      <a:cubicBezTo>
                        <a:pt x="123" y="188"/>
                        <a:pt x="62" y="208"/>
                        <a:pt x="1" y="240"/>
                      </a:cubicBezTo>
                      <a:cubicBezTo>
                        <a:pt x="169" y="205"/>
                        <a:pt x="338" y="186"/>
                        <a:pt x="508" y="186"/>
                      </a:cubicBezTo>
                      <a:cubicBezTo>
                        <a:pt x="543" y="186"/>
                        <a:pt x="578" y="187"/>
                        <a:pt x="613" y="188"/>
                      </a:cubicBezTo>
                      <a:cubicBezTo>
                        <a:pt x="796" y="188"/>
                        <a:pt x="980" y="218"/>
                        <a:pt x="1173" y="249"/>
                      </a:cubicBezTo>
                      <a:lnTo>
                        <a:pt x="1183" y="249"/>
                      </a:lnTo>
                      <a:cubicBezTo>
                        <a:pt x="1254" y="249"/>
                        <a:pt x="1337" y="269"/>
                        <a:pt x="1408" y="311"/>
                      </a:cubicBezTo>
                      <a:cubicBezTo>
                        <a:pt x="1408" y="291"/>
                        <a:pt x="1399" y="279"/>
                        <a:pt x="1386" y="259"/>
                      </a:cubicBezTo>
                      <a:cubicBezTo>
                        <a:pt x="1292" y="118"/>
                        <a:pt x="967" y="1"/>
                        <a:pt x="735" y="1"/>
                      </a:cubicBezTo>
                      <a:close/>
                    </a:path>
                  </a:pathLst>
                </a:custGeom>
                <a:solidFill>
                  <a:srgbClr val="CC3F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5" name="Google Shape;2885;p34"/>
                <p:cNvSpPr/>
                <p:nvPr/>
              </p:nvSpPr>
              <p:spPr>
                <a:xfrm>
                  <a:off x="5185103" y="3950773"/>
                  <a:ext cx="94013" cy="74637"/>
                </a:xfrm>
                <a:custGeom>
                  <a:rect b="b" l="l" r="r" t="t"/>
                  <a:pathLst>
                    <a:path extrusionOk="0" h="755" w="951">
                      <a:moveTo>
                        <a:pt x="858" y="1"/>
                      </a:moveTo>
                      <a:cubicBezTo>
                        <a:pt x="574" y="233"/>
                        <a:pt x="287" y="478"/>
                        <a:pt x="1" y="713"/>
                      </a:cubicBezTo>
                      <a:cubicBezTo>
                        <a:pt x="8" y="711"/>
                        <a:pt x="16" y="710"/>
                        <a:pt x="24" y="710"/>
                      </a:cubicBezTo>
                      <a:cubicBezTo>
                        <a:pt x="60" y="710"/>
                        <a:pt x="101" y="728"/>
                        <a:pt x="133" y="755"/>
                      </a:cubicBezTo>
                      <a:cubicBezTo>
                        <a:pt x="358" y="571"/>
                        <a:pt x="574" y="378"/>
                        <a:pt x="796" y="194"/>
                      </a:cubicBezTo>
                      <a:cubicBezTo>
                        <a:pt x="848" y="143"/>
                        <a:pt x="899" y="101"/>
                        <a:pt x="951" y="50"/>
                      </a:cubicBezTo>
                      <a:cubicBezTo>
                        <a:pt x="919" y="40"/>
                        <a:pt x="889" y="20"/>
                        <a:pt x="858" y="1"/>
                      </a:cubicBezTo>
                      <a:close/>
                    </a:path>
                  </a:pathLst>
                </a:custGeom>
                <a:solidFill>
                  <a:srgbClr val="CC3F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6" name="Google Shape;2886;p34"/>
                <p:cNvSpPr/>
                <p:nvPr/>
              </p:nvSpPr>
              <p:spPr>
                <a:xfrm>
                  <a:off x="5104535" y="3891261"/>
                  <a:ext cx="77801" cy="73649"/>
                </a:xfrm>
                <a:custGeom>
                  <a:rect b="b" l="l" r="r" t="t"/>
                  <a:pathLst>
                    <a:path extrusionOk="0" h="745" w="787">
                      <a:moveTo>
                        <a:pt x="716" y="1"/>
                      </a:moveTo>
                      <a:cubicBezTo>
                        <a:pt x="490" y="245"/>
                        <a:pt x="236" y="448"/>
                        <a:pt x="1" y="674"/>
                      </a:cubicBezTo>
                      <a:cubicBezTo>
                        <a:pt x="30" y="693"/>
                        <a:pt x="62" y="713"/>
                        <a:pt x="91" y="745"/>
                      </a:cubicBezTo>
                      <a:cubicBezTo>
                        <a:pt x="153" y="683"/>
                        <a:pt x="226" y="622"/>
                        <a:pt x="297" y="561"/>
                      </a:cubicBezTo>
                      <a:cubicBezTo>
                        <a:pt x="481" y="407"/>
                        <a:pt x="632" y="245"/>
                        <a:pt x="787" y="62"/>
                      </a:cubicBezTo>
                      <a:cubicBezTo>
                        <a:pt x="755" y="40"/>
                        <a:pt x="735" y="20"/>
                        <a:pt x="716" y="1"/>
                      </a:cubicBezTo>
                      <a:close/>
                    </a:path>
                  </a:pathLst>
                </a:custGeom>
                <a:solidFill>
                  <a:srgbClr val="CC3F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87" name="Google Shape;2887;p34"/>
              <p:cNvSpPr/>
              <p:nvPr/>
            </p:nvSpPr>
            <p:spPr>
              <a:xfrm>
                <a:off x="4786909" y="3725776"/>
                <a:ext cx="2274" cy="2274"/>
              </a:xfrm>
              <a:custGeom>
                <a:rect b="b" l="l" r="r" t="t"/>
                <a:pathLst>
                  <a:path extrusionOk="0" h="23" w="23">
                    <a:moveTo>
                      <a:pt x="12" y="0"/>
                    </a:moveTo>
                    <a:lnTo>
                      <a:pt x="0" y="13"/>
                    </a:lnTo>
                    <a:cubicBezTo>
                      <a:pt x="12" y="13"/>
                      <a:pt x="12" y="13"/>
                      <a:pt x="22" y="22"/>
                    </a:cubicBezTo>
                    <a:lnTo>
                      <a:pt x="22" y="13"/>
                    </a:lnTo>
                    <a:cubicBezTo>
                      <a:pt x="22" y="13"/>
                      <a:pt x="12" y="13"/>
                      <a:pt x="1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8" name="Google Shape;2888;p34"/>
              <p:cNvSpPr/>
              <p:nvPr/>
            </p:nvSpPr>
            <p:spPr>
              <a:xfrm>
                <a:off x="5055403" y="3226453"/>
                <a:ext cx="105679" cy="134743"/>
              </a:xfrm>
              <a:custGeom>
                <a:rect b="b" l="l" r="r" t="t"/>
                <a:pathLst>
                  <a:path extrusionOk="0" h="1363" w="1069">
                    <a:moveTo>
                      <a:pt x="1006" y="0"/>
                    </a:moveTo>
                    <a:cubicBezTo>
                      <a:pt x="981" y="0"/>
                      <a:pt x="949" y="9"/>
                      <a:pt x="926" y="14"/>
                    </a:cubicBezTo>
                    <a:cubicBezTo>
                      <a:pt x="723" y="65"/>
                      <a:pt x="549" y="188"/>
                      <a:pt x="395" y="320"/>
                    </a:cubicBezTo>
                    <a:cubicBezTo>
                      <a:pt x="141" y="555"/>
                      <a:pt x="60" y="871"/>
                      <a:pt x="18" y="1167"/>
                    </a:cubicBezTo>
                    <a:cubicBezTo>
                      <a:pt x="8" y="1228"/>
                      <a:pt x="8" y="1257"/>
                      <a:pt x="8" y="1299"/>
                    </a:cubicBezTo>
                    <a:cubicBezTo>
                      <a:pt x="0" y="1342"/>
                      <a:pt x="12" y="1363"/>
                      <a:pt x="52" y="1363"/>
                    </a:cubicBezTo>
                    <a:cubicBezTo>
                      <a:pt x="60" y="1363"/>
                      <a:pt x="69" y="1362"/>
                      <a:pt x="79" y="1360"/>
                    </a:cubicBezTo>
                    <a:cubicBezTo>
                      <a:pt x="305" y="1319"/>
                      <a:pt x="540" y="1289"/>
                      <a:pt x="762" y="1270"/>
                    </a:cubicBezTo>
                    <a:cubicBezTo>
                      <a:pt x="771" y="1270"/>
                      <a:pt x="780" y="1271"/>
                      <a:pt x="789" y="1271"/>
                    </a:cubicBezTo>
                    <a:cubicBezTo>
                      <a:pt x="804" y="1271"/>
                      <a:pt x="817" y="1267"/>
                      <a:pt x="823" y="1248"/>
                    </a:cubicBezTo>
                    <a:cubicBezTo>
                      <a:pt x="823" y="1240"/>
                      <a:pt x="819" y="1238"/>
                      <a:pt x="813" y="1238"/>
                    </a:cubicBezTo>
                    <a:cubicBezTo>
                      <a:pt x="807" y="1238"/>
                      <a:pt x="797" y="1241"/>
                      <a:pt x="788" y="1241"/>
                    </a:cubicBezTo>
                    <a:cubicBezTo>
                      <a:pt x="782" y="1241"/>
                      <a:pt x="777" y="1240"/>
                      <a:pt x="772" y="1238"/>
                    </a:cubicBezTo>
                    <a:cubicBezTo>
                      <a:pt x="752" y="1228"/>
                      <a:pt x="762" y="1208"/>
                      <a:pt x="762" y="1196"/>
                    </a:cubicBezTo>
                    <a:cubicBezTo>
                      <a:pt x="762" y="1125"/>
                      <a:pt x="762" y="1054"/>
                      <a:pt x="772" y="983"/>
                    </a:cubicBezTo>
                    <a:cubicBezTo>
                      <a:pt x="772" y="964"/>
                      <a:pt x="772" y="922"/>
                      <a:pt x="752" y="912"/>
                    </a:cubicBezTo>
                    <a:cubicBezTo>
                      <a:pt x="733" y="912"/>
                      <a:pt x="733" y="951"/>
                      <a:pt x="723" y="973"/>
                    </a:cubicBezTo>
                    <a:cubicBezTo>
                      <a:pt x="711" y="1044"/>
                      <a:pt x="701" y="1115"/>
                      <a:pt x="701" y="1186"/>
                    </a:cubicBezTo>
                    <a:cubicBezTo>
                      <a:pt x="701" y="1208"/>
                      <a:pt x="723" y="1238"/>
                      <a:pt x="691" y="1238"/>
                    </a:cubicBezTo>
                    <a:cubicBezTo>
                      <a:pt x="681" y="1243"/>
                      <a:pt x="669" y="1245"/>
                      <a:pt x="657" y="1245"/>
                    </a:cubicBezTo>
                    <a:cubicBezTo>
                      <a:pt x="645" y="1245"/>
                      <a:pt x="635" y="1243"/>
                      <a:pt x="630" y="1238"/>
                    </a:cubicBezTo>
                    <a:cubicBezTo>
                      <a:pt x="601" y="1228"/>
                      <a:pt x="620" y="1208"/>
                      <a:pt x="620" y="1186"/>
                    </a:cubicBezTo>
                    <a:cubicBezTo>
                      <a:pt x="640" y="1044"/>
                      <a:pt x="672" y="902"/>
                      <a:pt x="711" y="758"/>
                    </a:cubicBezTo>
                    <a:cubicBezTo>
                      <a:pt x="711" y="738"/>
                      <a:pt x="733" y="707"/>
                      <a:pt x="711" y="697"/>
                    </a:cubicBezTo>
                    <a:cubicBezTo>
                      <a:pt x="706" y="696"/>
                      <a:pt x="702" y="695"/>
                      <a:pt x="698" y="695"/>
                    </a:cubicBezTo>
                    <a:cubicBezTo>
                      <a:pt x="672" y="695"/>
                      <a:pt x="670" y="723"/>
                      <a:pt x="662" y="748"/>
                    </a:cubicBezTo>
                    <a:cubicBezTo>
                      <a:pt x="620" y="890"/>
                      <a:pt x="569" y="1035"/>
                      <a:pt x="569" y="1186"/>
                    </a:cubicBezTo>
                    <a:cubicBezTo>
                      <a:pt x="559" y="1228"/>
                      <a:pt x="549" y="1248"/>
                      <a:pt x="508" y="1248"/>
                    </a:cubicBezTo>
                    <a:cubicBezTo>
                      <a:pt x="376" y="1257"/>
                      <a:pt x="253" y="1270"/>
                      <a:pt x="131" y="1279"/>
                    </a:cubicBezTo>
                    <a:cubicBezTo>
                      <a:pt x="89" y="1279"/>
                      <a:pt x="89" y="1270"/>
                      <a:pt x="99" y="1238"/>
                    </a:cubicBezTo>
                    <a:cubicBezTo>
                      <a:pt x="111" y="1177"/>
                      <a:pt x="131" y="1115"/>
                      <a:pt x="141" y="1054"/>
                    </a:cubicBezTo>
                    <a:cubicBezTo>
                      <a:pt x="212" y="565"/>
                      <a:pt x="498" y="249"/>
                      <a:pt x="956" y="85"/>
                    </a:cubicBezTo>
                    <a:cubicBezTo>
                      <a:pt x="987" y="75"/>
                      <a:pt x="1068" y="75"/>
                      <a:pt x="1049" y="24"/>
                    </a:cubicBezTo>
                    <a:cubicBezTo>
                      <a:pt x="1044" y="6"/>
                      <a:pt x="1027" y="0"/>
                      <a:pt x="1006" y="0"/>
                    </a:cubicBezTo>
                    <a:close/>
                  </a:path>
                </a:pathLst>
              </a:custGeom>
              <a:solidFill>
                <a:srgbClr val="C132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9" name="Google Shape;2889;p34"/>
              <p:cNvSpPr/>
              <p:nvPr/>
            </p:nvSpPr>
            <p:spPr>
              <a:xfrm>
                <a:off x="5173042" y="3244543"/>
                <a:ext cx="35391" cy="110325"/>
              </a:xfrm>
              <a:custGeom>
                <a:rect b="b" l="l" r="r" t="t"/>
                <a:pathLst>
                  <a:path extrusionOk="0" h="1116" w="358">
                    <a:moveTo>
                      <a:pt x="333" y="1"/>
                    </a:moveTo>
                    <a:cubicBezTo>
                      <a:pt x="322" y="1"/>
                      <a:pt x="313" y="8"/>
                      <a:pt x="307" y="15"/>
                    </a:cubicBezTo>
                    <a:cubicBezTo>
                      <a:pt x="255" y="56"/>
                      <a:pt x="236" y="117"/>
                      <a:pt x="206" y="179"/>
                    </a:cubicBezTo>
                    <a:cubicBezTo>
                      <a:pt x="113" y="401"/>
                      <a:pt x="52" y="636"/>
                      <a:pt x="23" y="861"/>
                    </a:cubicBezTo>
                    <a:cubicBezTo>
                      <a:pt x="10" y="891"/>
                      <a:pt x="10" y="923"/>
                      <a:pt x="10" y="942"/>
                    </a:cubicBezTo>
                    <a:lnTo>
                      <a:pt x="10" y="1025"/>
                    </a:lnTo>
                    <a:cubicBezTo>
                      <a:pt x="10" y="1055"/>
                      <a:pt x="1" y="1116"/>
                      <a:pt x="52" y="1116"/>
                    </a:cubicBezTo>
                    <a:cubicBezTo>
                      <a:pt x="84" y="1116"/>
                      <a:pt x="72" y="1055"/>
                      <a:pt x="72" y="1025"/>
                    </a:cubicBezTo>
                    <a:cubicBezTo>
                      <a:pt x="94" y="678"/>
                      <a:pt x="165" y="340"/>
                      <a:pt x="338" y="34"/>
                    </a:cubicBezTo>
                    <a:cubicBezTo>
                      <a:pt x="338" y="24"/>
                      <a:pt x="358" y="15"/>
                      <a:pt x="348" y="5"/>
                    </a:cubicBezTo>
                    <a:cubicBezTo>
                      <a:pt x="342" y="2"/>
                      <a:pt x="337" y="1"/>
                      <a:pt x="333" y="1"/>
                    </a:cubicBezTo>
                    <a:close/>
                  </a:path>
                </a:pathLst>
              </a:custGeom>
              <a:solidFill>
                <a:srgbClr val="C132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0" name="Google Shape;2890;p34"/>
              <p:cNvSpPr/>
              <p:nvPr/>
            </p:nvSpPr>
            <p:spPr>
              <a:xfrm>
                <a:off x="5213474" y="3251760"/>
                <a:ext cx="23330" cy="106272"/>
              </a:xfrm>
              <a:custGeom>
                <a:rect b="b" l="l" r="r" t="t"/>
                <a:pathLst>
                  <a:path extrusionOk="0" h="1075" w="236">
                    <a:moveTo>
                      <a:pt x="194" y="0"/>
                    </a:moveTo>
                    <a:cubicBezTo>
                      <a:pt x="180" y="0"/>
                      <a:pt x="172" y="17"/>
                      <a:pt x="164" y="35"/>
                    </a:cubicBezTo>
                    <a:cubicBezTo>
                      <a:pt x="164" y="54"/>
                      <a:pt x="152" y="64"/>
                      <a:pt x="152" y="74"/>
                    </a:cubicBezTo>
                    <a:cubicBezTo>
                      <a:pt x="91" y="289"/>
                      <a:pt x="42" y="502"/>
                      <a:pt x="20" y="686"/>
                    </a:cubicBezTo>
                    <a:cubicBezTo>
                      <a:pt x="10" y="818"/>
                      <a:pt x="0" y="921"/>
                      <a:pt x="10" y="1023"/>
                    </a:cubicBezTo>
                    <a:cubicBezTo>
                      <a:pt x="10" y="1043"/>
                      <a:pt x="10" y="1075"/>
                      <a:pt x="42" y="1075"/>
                    </a:cubicBezTo>
                    <a:cubicBezTo>
                      <a:pt x="81" y="1075"/>
                      <a:pt x="71" y="1033"/>
                      <a:pt x="71" y="1014"/>
                    </a:cubicBezTo>
                    <a:cubicBezTo>
                      <a:pt x="62" y="798"/>
                      <a:pt x="91" y="585"/>
                      <a:pt x="133" y="380"/>
                    </a:cubicBezTo>
                    <a:cubicBezTo>
                      <a:pt x="164" y="267"/>
                      <a:pt x="194" y="167"/>
                      <a:pt x="213" y="54"/>
                    </a:cubicBezTo>
                    <a:cubicBezTo>
                      <a:pt x="226" y="35"/>
                      <a:pt x="235" y="12"/>
                      <a:pt x="204" y="3"/>
                    </a:cubicBezTo>
                    <a:cubicBezTo>
                      <a:pt x="200" y="1"/>
                      <a:pt x="197" y="0"/>
                      <a:pt x="194" y="0"/>
                    </a:cubicBezTo>
                    <a:close/>
                  </a:path>
                </a:pathLst>
              </a:custGeom>
              <a:solidFill>
                <a:srgbClr val="C132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1" name="Google Shape;2891;p34"/>
              <p:cNvSpPr/>
              <p:nvPr/>
            </p:nvSpPr>
            <p:spPr>
              <a:xfrm>
                <a:off x="5295031" y="3307416"/>
                <a:ext cx="9293" cy="58820"/>
              </a:xfrm>
              <a:custGeom>
                <a:rect b="b" l="l" r="r" t="t"/>
                <a:pathLst>
                  <a:path extrusionOk="0" h="595" w="94">
                    <a:moveTo>
                      <a:pt x="52" y="0"/>
                    </a:moveTo>
                    <a:cubicBezTo>
                      <a:pt x="32" y="0"/>
                      <a:pt x="32" y="32"/>
                      <a:pt x="32" y="42"/>
                    </a:cubicBezTo>
                    <a:cubicBezTo>
                      <a:pt x="22" y="113"/>
                      <a:pt x="12" y="184"/>
                      <a:pt x="12" y="267"/>
                    </a:cubicBezTo>
                    <a:lnTo>
                      <a:pt x="12" y="531"/>
                    </a:lnTo>
                    <a:cubicBezTo>
                      <a:pt x="12" y="551"/>
                      <a:pt x="0" y="593"/>
                      <a:pt x="42" y="593"/>
                    </a:cubicBezTo>
                    <a:cubicBezTo>
                      <a:pt x="46" y="594"/>
                      <a:pt x="50" y="594"/>
                      <a:pt x="53" y="594"/>
                    </a:cubicBezTo>
                    <a:cubicBezTo>
                      <a:pt x="82" y="594"/>
                      <a:pt x="75" y="558"/>
                      <a:pt x="83" y="531"/>
                    </a:cubicBezTo>
                    <a:cubicBezTo>
                      <a:pt x="93" y="367"/>
                      <a:pt x="83" y="206"/>
                      <a:pt x="74" y="42"/>
                    </a:cubicBezTo>
                    <a:cubicBezTo>
                      <a:pt x="74" y="22"/>
                      <a:pt x="74" y="0"/>
                      <a:pt x="52" y="0"/>
                    </a:cubicBezTo>
                    <a:close/>
                  </a:path>
                </a:pathLst>
              </a:custGeom>
              <a:solidFill>
                <a:srgbClr val="C132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2" name="Google Shape;2892;p34"/>
              <p:cNvSpPr/>
              <p:nvPr/>
            </p:nvSpPr>
            <p:spPr>
              <a:xfrm>
                <a:off x="5249755" y="3264908"/>
                <a:ext cx="10281" cy="20760"/>
              </a:xfrm>
              <a:custGeom>
                <a:rect b="b" l="l" r="r" t="t"/>
                <a:pathLst>
                  <a:path extrusionOk="0" h="210" w="104">
                    <a:moveTo>
                      <a:pt x="53" y="0"/>
                    </a:moveTo>
                    <a:cubicBezTo>
                      <a:pt x="28" y="0"/>
                      <a:pt x="20" y="37"/>
                      <a:pt x="20" y="63"/>
                    </a:cubicBezTo>
                    <a:cubicBezTo>
                      <a:pt x="10" y="95"/>
                      <a:pt x="10" y="124"/>
                      <a:pt x="10" y="156"/>
                    </a:cubicBezTo>
                    <a:cubicBezTo>
                      <a:pt x="10" y="176"/>
                      <a:pt x="1" y="207"/>
                      <a:pt x="20" y="207"/>
                    </a:cubicBezTo>
                    <a:cubicBezTo>
                      <a:pt x="24" y="209"/>
                      <a:pt x="28" y="209"/>
                      <a:pt x="31" y="209"/>
                    </a:cubicBezTo>
                    <a:cubicBezTo>
                      <a:pt x="52" y="209"/>
                      <a:pt x="52" y="183"/>
                      <a:pt x="52" y="166"/>
                    </a:cubicBezTo>
                    <a:cubicBezTo>
                      <a:pt x="62" y="134"/>
                      <a:pt x="71" y="105"/>
                      <a:pt x="71" y="73"/>
                    </a:cubicBezTo>
                    <a:cubicBezTo>
                      <a:pt x="71" y="53"/>
                      <a:pt x="103" y="12"/>
                      <a:pt x="62" y="2"/>
                    </a:cubicBezTo>
                    <a:cubicBezTo>
                      <a:pt x="58" y="1"/>
                      <a:pt x="55" y="0"/>
                      <a:pt x="53" y="0"/>
                    </a:cubicBezTo>
                    <a:close/>
                  </a:path>
                </a:pathLst>
              </a:custGeom>
              <a:solidFill>
                <a:srgbClr val="C132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3" name="Google Shape;2893;p34"/>
              <p:cNvSpPr/>
              <p:nvPr/>
            </p:nvSpPr>
            <p:spPr>
              <a:xfrm>
                <a:off x="5260925" y="3267478"/>
                <a:ext cx="8996" cy="18981"/>
              </a:xfrm>
              <a:custGeom>
                <a:rect b="b" l="l" r="r" t="t"/>
                <a:pathLst>
                  <a:path extrusionOk="0" h="192" w="91">
                    <a:moveTo>
                      <a:pt x="40" y="0"/>
                    </a:moveTo>
                    <a:cubicBezTo>
                      <a:pt x="35" y="0"/>
                      <a:pt x="29" y="3"/>
                      <a:pt x="29" y="8"/>
                    </a:cubicBezTo>
                    <a:cubicBezTo>
                      <a:pt x="0" y="37"/>
                      <a:pt x="10" y="79"/>
                      <a:pt x="10" y="120"/>
                    </a:cubicBezTo>
                    <a:cubicBezTo>
                      <a:pt x="10" y="130"/>
                      <a:pt x="10" y="140"/>
                      <a:pt x="20" y="150"/>
                    </a:cubicBezTo>
                    <a:cubicBezTo>
                      <a:pt x="20" y="159"/>
                      <a:pt x="29" y="191"/>
                      <a:pt x="52" y="191"/>
                    </a:cubicBezTo>
                    <a:cubicBezTo>
                      <a:pt x="71" y="191"/>
                      <a:pt x="71" y="159"/>
                      <a:pt x="71" y="150"/>
                    </a:cubicBezTo>
                    <a:lnTo>
                      <a:pt x="71" y="108"/>
                    </a:lnTo>
                    <a:cubicBezTo>
                      <a:pt x="71" y="79"/>
                      <a:pt x="91" y="37"/>
                      <a:pt x="52" y="8"/>
                    </a:cubicBezTo>
                    <a:cubicBezTo>
                      <a:pt x="52" y="3"/>
                      <a:pt x="46" y="0"/>
                      <a:pt x="40" y="0"/>
                    </a:cubicBezTo>
                    <a:close/>
                  </a:path>
                </a:pathLst>
              </a:custGeom>
              <a:solidFill>
                <a:srgbClr val="C132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4" name="Google Shape;2894;p34"/>
              <p:cNvSpPr/>
              <p:nvPr/>
            </p:nvSpPr>
            <p:spPr>
              <a:xfrm>
                <a:off x="4877561" y="3857650"/>
                <a:ext cx="10281" cy="9490"/>
              </a:xfrm>
              <a:custGeom>
                <a:rect b="b" l="l" r="r" t="t"/>
                <a:pathLst>
                  <a:path extrusionOk="0" h="96" w="104">
                    <a:moveTo>
                      <a:pt x="41" y="0"/>
                    </a:moveTo>
                    <a:cubicBezTo>
                      <a:pt x="23" y="0"/>
                      <a:pt x="1" y="18"/>
                      <a:pt x="1" y="44"/>
                    </a:cubicBezTo>
                    <a:cubicBezTo>
                      <a:pt x="1" y="64"/>
                      <a:pt x="23" y="96"/>
                      <a:pt x="43" y="96"/>
                    </a:cubicBezTo>
                    <a:cubicBezTo>
                      <a:pt x="74" y="96"/>
                      <a:pt x="104" y="74"/>
                      <a:pt x="104" y="54"/>
                    </a:cubicBezTo>
                    <a:cubicBezTo>
                      <a:pt x="104" y="25"/>
                      <a:pt x="84" y="3"/>
                      <a:pt x="52" y="3"/>
                    </a:cubicBezTo>
                    <a:cubicBezTo>
                      <a:pt x="49" y="1"/>
                      <a:pt x="45" y="0"/>
                      <a:pt x="41" y="0"/>
                    </a:cubicBezTo>
                    <a:close/>
                  </a:path>
                </a:pathLst>
              </a:custGeom>
              <a:solidFill>
                <a:srgbClr val="B362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5" name="Google Shape;2895;p34"/>
              <p:cNvSpPr/>
              <p:nvPr/>
            </p:nvSpPr>
            <p:spPr>
              <a:xfrm>
                <a:off x="4825364" y="3897094"/>
                <a:ext cx="9985" cy="9490"/>
              </a:xfrm>
              <a:custGeom>
                <a:rect b="b" l="l" r="r" t="t"/>
                <a:pathLst>
                  <a:path extrusionOk="0" h="96" w="101">
                    <a:moveTo>
                      <a:pt x="49" y="0"/>
                    </a:moveTo>
                    <a:cubicBezTo>
                      <a:pt x="30" y="0"/>
                      <a:pt x="8" y="18"/>
                      <a:pt x="0" y="42"/>
                    </a:cubicBezTo>
                    <a:cubicBezTo>
                      <a:pt x="0" y="64"/>
                      <a:pt x="20" y="93"/>
                      <a:pt x="39" y="93"/>
                    </a:cubicBezTo>
                    <a:cubicBezTo>
                      <a:pt x="45" y="95"/>
                      <a:pt x="50" y="96"/>
                      <a:pt x="55" y="96"/>
                    </a:cubicBezTo>
                    <a:cubicBezTo>
                      <a:pt x="78" y="96"/>
                      <a:pt x="93" y="78"/>
                      <a:pt x="101" y="54"/>
                    </a:cubicBezTo>
                    <a:cubicBezTo>
                      <a:pt x="101" y="32"/>
                      <a:pt x="81" y="3"/>
                      <a:pt x="61" y="3"/>
                    </a:cubicBezTo>
                    <a:cubicBezTo>
                      <a:pt x="58" y="1"/>
                      <a:pt x="53" y="0"/>
                      <a:pt x="49" y="0"/>
                    </a:cubicBezTo>
                    <a:close/>
                  </a:path>
                </a:pathLst>
              </a:custGeom>
              <a:solidFill>
                <a:srgbClr val="B362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6" name="Google Shape;2896;p34"/>
              <p:cNvSpPr/>
              <p:nvPr/>
            </p:nvSpPr>
            <p:spPr>
              <a:xfrm>
                <a:off x="4869652" y="3909451"/>
                <a:ext cx="10182" cy="8996"/>
              </a:xfrm>
              <a:custGeom>
                <a:rect b="b" l="l" r="r" t="t"/>
                <a:pathLst>
                  <a:path extrusionOk="0" h="91" w="103">
                    <a:moveTo>
                      <a:pt x="61" y="0"/>
                    </a:moveTo>
                    <a:cubicBezTo>
                      <a:pt x="32" y="0"/>
                      <a:pt x="10" y="10"/>
                      <a:pt x="0" y="39"/>
                    </a:cubicBezTo>
                    <a:cubicBezTo>
                      <a:pt x="0" y="61"/>
                      <a:pt x="20" y="91"/>
                      <a:pt x="52" y="91"/>
                    </a:cubicBezTo>
                    <a:cubicBezTo>
                      <a:pt x="71" y="91"/>
                      <a:pt x="103" y="81"/>
                      <a:pt x="103" y="51"/>
                    </a:cubicBezTo>
                    <a:cubicBezTo>
                      <a:pt x="103" y="29"/>
                      <a:pt x="81" y="10"/>
                      <a:pt x="61" y="0"/>
                    </a:cubicBezTo>
                    <a:close/>
                  </a:path>
                </a:pathLst>
              </a:custGeom>
              <a:solidFill>
                <a:srgbClr val="B362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7" name="Google Shape;2897;p34"/>
              <p:cNvSpPr/>
              <p:nvPr/>
            </p:nvSpPr>
            <p:spPr>
              <a:xfrm>
                <a:off x="4904944" y="3895116"/>
                <a:ext cx="9095" cy="9293"/>
              </a:xfrm>
              <a:custGeom>
                <a:rect b="b" l="l" r="r" t="t"/>
                <a:pathLst>
                  <a:path extrusionOk="0" h="94" w="92">
                    <a:moveTo>
                      <a:pt x="52" y="1"/>
                    </a:moveTo>
                    <a:cubicBezTo>
                      <a:pt x="20" y="1"/>
                      <a:pt x="1" y="23"/>
                      <a:pt x="1" y="42"/>
                    </a:cubicBezTo>
                    <a:cubicBezTo>
                      <a:pt x="1" y="74"/>
                      <a:pt x="20" y="94"/>
                      <a:pt x="42" y="94"/>
                    </a:cubicBezTo>
                    <a:cubicBezTo>
                      <a:pt x="72" y="94"/>
                      <a:pt x="91" y="74"/>
                      <a:pt x="91" y="52"/>
                    </a:cubicBezTo>
                    <a:cubicBezTo>
                      <a:pt x="91" y="32"/>
                      <a:pt x="72" y="1"/>
                      <a:pt x="52" y="1"/>
                    </a:cubicBezTo>
                    <a:close/>
                  </a:path>
                </a:pathLst>
              </a:custGeom>
              <a:solidFill>
                <a:srgbClr val="B362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8" name="Google Shape;2898;p34"/>
              <p:cNvSpPr/>
              <p:nvPr/>
            </p:nvSpPr>
            <p:spPr>
              <a:xfrm>
                <a:off x="4841280" y="3954628"/>
                <a:ext cx="10281" cy="8403"/>
              </a:xfrm>
              <a:custGeom>
                <a:rect b="b" l="l" r="r" t="t"/>
                <a:pathLst>
                  <a:path extrusionOk="0" h="85" w="104">
                    <a:moveTo>
                      <a:pt x="52" y="1"/>
                    </a:moveTo>
                    <a:cubicBezTo>
                      <a:pt x="33" y="1"/>
                      <a:pt x="13" y="11"/>
                      <a:pt x="13" y="33"/>
                    </a:cubicBezTo>
                    <a:cubicBezTo>
                      <a:pt x="1" y="62"/>
                      <a:pt x="23" y="84"/>
                      <a:pt x="52" y="84"/>
                    </a:cubicBezTo>
                    <a:cubicBezTo>
                      <a:pt x="74" y="84"/>
                      <a:pt x="94" y="72"/>
                      <a:pt x="104" y="42"/>
                    </a:cubicBezTo>
                    <a:cubicBezTo>
                      <a:pt x="104" y="23"/>
                      <a:pt x="84" y="1"/>
                      <a:pt x="52" y="1"/>
                    </a:cubicBezTo>
                    <a:close/>
                  </a:path>
                </a:pathLst>
              </a:custGeom>
              <a:solidFill>
                <a:srgbClr val="B362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9" name="Google Shape;2899;p34"/>
              <p:cNvSpPr/>
              <p:nvPr/>
            </p:nvSpPr>
            <p:spPr>
              <a:xfrm>
                <a:off x="4915126" y="3864866"/>
                <a:ext cx="8106" cy="7414"/>
              </a:xfrm>
              <a:custGeom>
                <a:rect b="b" l="l" r="r" t="t"/>
                <a:pathLst>
                  <a:path extrusionOk="0" h="75" w="82">
                    <a:moveTo>
                      <a:pt x="49" y="1"/>
                    </a:moveTo>
                    <a:cubicBezTo>
                      <a:pt x="30" y="1"/>
                      <a:pt x="10" y="1"/>
                      <a:pt x="0" y="33"/>
                    </a:cubicBezTo>
                    <a:cubicBezTo>
                      <a:pt x="0" y="52"/>
                      <a:pt x="10" y="74"/>
                      <a:pt x="40" y="74"/>
                    </a:cubicBezTo>
                    <a:cubicBezTo>
                      <a:pt x="62" y="74"/>
                      <a:pt x="71" y="62"/>
                      <a:pt x="81" y="42"/>
                    </a:cubicBezTo>
                    <a:cubicBezTo>
                      <a:pt x="81" y="23"/>
                      <a:pt x="71" y="1"/>
                      <a:pt x="49" y="1"/>
                    </a:cubicBezTo>
                    <a:close/>
                  </a:path>
                </a:pathLst>
              </a:custGeom>
              <a:solidFill>
                <a:srgbClr val="B362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900" name="Google Shape;2900;p34"/>
          <p:cNvSpPr txBox="1"/>
          <p:nvPr/>
        </p:nvSpPr>
        <p:spPr>
          <a:xfrm>
            <a:off x="436950" y="9674505"/>
            <a:ext cx="1488300" cy="429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rgbClr val="83C5BE"/>
                </a:solidFill>
                <a:latin typeface="Fira Sans Extra Condensed Medium"/>
                <a:ea typeface="Fira Sans Extra Condensed Medium"/>
                <a:cs typeface="Fira Sans Extra Condensed Medium"/>
                <a:sym typeface="Fira Sans Extra Condensed Medium"/>
              </a:rPr>
              <a:t>Palpate</a:t>
            </a:r>
            <a:endParaRPr>
              <a:solidFill>
                <a:srgbClr val="83C5BE"/>
              </a:solidFill>
              <a:latin typeface="Fira Sans Extra Condensed Medium"/>
              <a:ea typeface="Fira Sans Extra Condensed Medium"/>
              <a:cs typeface="Fira Sans Extra Condensed Medium"/>
              <a:sym typeface="Fira Sans Extra Condensed Medium"/>
            </a:endParaRPr>
          </a:p>
        </p:txBody>
      </p:sp>
      <p:sp>
        <p:nvSpPr>
          <p:cNvPr id="2901" name="Google Shape;2901;p34"/>
          <p:cNvSpPr txBox="1"/>
          <p:nvPr/>
        </p:nvSpPr>
        <p:spPr>
          <a:xfrm>
            <a:off x="2141891" y="9674505"/>
            <a:ext cx="1488300" cy="429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rgbClr val="83C5BE"/>
                </a:solidFill>
                <a:latin typeface="Fira Sans Extra Condensed Medium"/>
                <a:ea typeface="Fira Sans Extra Condensed Medium"/>
                <a:cs typeface="Fira Sans Extra Condensed Medium"/>
                <a:sym typeface="Fira Sans Extra Condensed Medium"/>
              </a:rPr>
              <a:t>Circles</a:t>
            </a:r>
            <a:endParaRPr>
              <a:solidFill>
                <a:srgbClr val="83C5BE"/>
              </a:solidFill>
              <a:latin typeface="Fira Sans Extra Condensed Medium"/>
              <a:ea typeface="Fira Sans Extra Condensed Medium"/>
              <a:cs typeface="Fira Sans Extra Condensed Medium"/>
              <a:sym typeface="Fira Sans Extra Condensed Medium"/>
            </a:endParaRPr>
          </a:p>
        </p:txBody>
      </p:sp>
      <p:sp>
        <p:nvSpPr>
          <p:cNvPr id="2902" name="Google Shape;2902;p34"/>
          <p:cNvSpPr txBox="1"/>
          <p:nvPr/>
        </p:nvSpPr>
        <p:spPr>
          <a:xfrm>
            <a:off x="5892863" y="9674505"/>
            <a:ext cx="1488300" cy="429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rgbClr val="83C5BE"/>
                </a:solidFill>
                <a:latin typeface="Fira Sans Extra Condensed Medium"/>
                <a:ea typeface="Fira Sans Extra Condensed Medium"/>
                <a:cs typeface="Fira Sans Extra Condensed Medium"/>
                <a:sym typeface="Fira Sans Extra Condensed Medium"/>
              </a:rPr>
              <a:t>Spiral</a:t>
            </a:r>
            <a:endParaRPr>
              <a:solidFill>
                <a:srgbClr val="83C5BE"/>
              </a:solidFill>
              <a:latin typeface="Fira Sans Extra Condensed Medium"/>
              <a:ea typeface="Fira Sans Extra Condensed Medium"/>
              <a:cs typeface="Fira Sans Extra Condensed Medium"/>
              <a:sym typeface="Fira Sans Extra Condensed Medium"/>
            </a:endParaRPr>
          </a:p>
        </p:txBody>
      </p:sp>
      <p:sp>
        <p:nvSpPr>
          <p:cNvPr id="2903" name="Google Shape;2903;p34"/>
          <p:cNvSpPr txBox="1"/>
          <p:nvPr/>
        </p:nvSpPr>
        <p:spPr>
          <a:xfrm>
            <a:off x="3993897" y="9674505"/>
            <a:ext cx="1488300" cy="429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rgbClr val="83C5BE"/>
                </a:solidFill>
                <a:latin typeface="Fira Sans Extra Condensed Medium"/>
                <a:ea typeface="Fira Sans Extra Condensed Medium"/>
                <a:cs typeface="Fira Sans Extra Condensed Medium"/>
                <a:sym typeface="Fira Sans Extra Condensed Medium"/>
              </a:rPr>
              <a:t>Up-and-down</a:t>
            </a:r>
            <a:endParaRPr>
              <a:solidFill>
                <a:srgbClr val="83C5BE"/>
              </a:solidFill>
              <a:latin typeface="Fira Sans Extra Condensed Medium"/>
              <a:ea typeface="Fira Sans Extra Condensed Medium"/>
              <a:cs typeface="Fira Sans Extra Condensed Medium"/>
              <a:sym typeface="Fira Sans Extra Condensed Medium"/>
            </a:endParaRPr>
          </a:p>
        </p:txBody>
      </p:sp>
      <p:grpSp>
        <p:nvGrpSpPr>
          <p:cNvPr id="2904" name="Google Shape;2904;p34"/>
          <p:cNvGrpSpPr/>
          <p:nvPr/>
        </p:nvGrpSpPr>
        <p:grpSpPr>
          <a:xfrm>
            <a:off x="552505" y="8643889"/>
            <a:ext cx="1004389" cy="1010323"/>
            <a:chOff x="5885125" y="1936050"/>
            <a:chExt cx="399550" cy="410350"/>
          </a:xfrm>
        </p:grpSpPr>
        <p:sp>
          <p:nvSpPr>
            <p:cNvPr id="2905" name="Google Shape;2905;p34"/>
            <p:cNvSpPr/>
            <p:nvPr/>
          </p:nvSpPr>
          <p:spPr>
            <a:xfrm>
              <a:off x="5903250" y="1941975"/>
              <a:ext cx="240150" cy="257000"/>
            </a:xfrm>
            <a:custGeom>
              <a:rect b="b" l="l" r="r" t="t"/>
              <a:pathLst>
                <a:path extrusionOk="0" h="10280" w="9606">
                  <a:moveTo>
                    <a:pt x="2021" y="1"/>
                  </a:moveTo>
                  <a:cubicBezTo>
                    <a:pt x="2021" y="1"/>
                    <a:pt x="1680" y="375"/>
                    <a:pt x="1242" y="1016"/>
                  </a:cubicBezTo>
                  <a:cubicBezTo>
                    <a:pt x="706" y="2129"/>
                    <a:pt x="1" y="3688"/>
                    <a:pt x="1" y="5439"/>
                  </a:cubicBezTo>
                  <a:cubicBezTo>
                    <a:pt x="1" y="7416"/>
                    <a:pt x="888" y="9210"/>
                    <a:pt x="2972" y="10280"/>
                  </a:cubicBezTo>
                  <a:lnTo>
                    <a:pt x="7608" y="9959"/>
                  </a:lnTo>
                  <a:cubicBezTo>
                    <a:pt x="7908" y="9798"/>
                    <a:pt x="8175" y="9521"/>
                    <a:pt x="8431" y="9308"/>
                  </a:cubicBezTo>
                  <a:cubicBezTo>
                    <a:pt x="8900" y="8741"/>
                    <a:pt x="9254" y="8077"/>
                    <a:pt x="9436" y="7352"/>
                  </a:cubicBezTo>
                  <a:cubicBezTo>
                    <a:pt x="9541" y="6946"/>
                    <a:pt x="9605" y="6518"/>
                    <a:pt x="9605" y="6080"/>
                  </a:cubicBezTo>
                  <a:cubicBezTo>
                    <a:pt x="9605" y="3090"/>
                    <a:pt x="7618" y="611"/>
                    <a:pt x="7180" y="98"/>
                  </a:cubicBezTo>
                  <a:cubicBezTo>
                    <a:pt x="7128" y="34"/>
                    <a:pt x="7052" y="1"/>
                    <a:pt x="6967" y="1"/>
                  </a:cubicBezTo>
                  <a:close/>
                </a:path>
              </a:pathLst>
            </a:custGeom>
            <a:solidFill>
              <a:srgbClr val="F9EA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6" name="Google Shape;2906;p34"/>
            <p:cNvSpPr/>
            <p:nvPr/>
          </p:nvSpPr>
          <p:spPr>
            <a:xfrm>
              <a:off x="5891275" y="1967375"/>
              <a:ext cx="222750" cy="252700"/>
            </a:xfrm>
            <a:custGeom>
              <a:rect b="b" l="l" r="r" t="t"/>
              <a:pathLst>
                <a:path extrusionOk="0" h="10108" w="8910">
                  <a:moveTo>
                    <a:pt x="1721" y="0"/>
                  </a:moveTo>
                  <a:lnTo>
                    <a:pt x="1721" y="0"/>
                  </a:lnTo>
                  <a:cubicBezTo>
                    <a:pt x="982" y="1090"/>
                    <a:pt x="0" y="2949"/>
                    <a:pt x="0" y="5064"/>
                  </a:cubicBezTo>
                  <a:cubicBezTo>
                    <a:pt x="0" y="7843"/>
                    <a:pt x="2254" y="10107"/>
                    <a:pt x="5044" y="10107"/>
                  </a:cubicBezTo>
                  <a:cubicBezTo>
                    <a:pt x="6592" y="10107"/>
                    <a:pt x="7979" y="9402"/>
                    <a:pt x="8910" y="8292"/>
                  </a:cubicBezTo>
                  <a:lnTo>
                    <a:pt x="8910" y="8292"/>
                  </a:lnTo>
                  <a:cubicBezTo>
                    <a:pt x="8654" y="8505"/>
                    <a:pt x="8387" y="8687"/>
                    <a:pt x="8087" y="8846"/>
                  </a:cubicBezTo>
                  <a:cubicBezTo>
                    <a:pt x="8087" y="8846"/>
                    <a:pt x="7415" y="8376"/>
                    <a:pt x="6966" y="8046"/>
                  </a:cubicBezTo>
                  <a:cubicBezTo>
                    <a:pt x="6590" y="7759"/>
                    <a:pt x="6255" y="7647"/>
                    <a:pt x="5981" y="7647"/>
                  </a:cubicBezTo>
                  <a:cubicBezTo>
                    <a:pt x="5695" y="7647"/>
                    <a:pt x="5477" y="7769"/>
                    <a:pt x="5351" y="7938"/>
                  </a:cubicBezTo>
                  <a:cubicBezTo>
                    <a:pt x="5108" y="8259"/>
                    <a:pt x="5203" y="8676"/>
                    <a:pt x="5479" y="8889"/>
                  </a:cubicBezTo>
                  <a:lnTo>
                    <a:pt x="5203" y="8676"/>
                  </a:lnTo>
                  <a:cubicBezTo>
                    <a:pt x="4827" y="8395"/>
                    <a:pt x="4492" y="8286"/>
                    <a:pt x="4219" y="8286"/>
                  </a:cubicBezTo>
                  <a:cubicBezTo>
                    <a:pt x="3933" y="8286"/>
                    <a:pt x="3716" y="8405"/>
                    <a:pt x="3590" y="8569"/>
                  </a:cubicBezTo>
                  <a:cubicBezTo>
                    <a:pt x="3505" y="8687"/>
                    <a:pt x="3451" y="8815"/>
                    <a:pt x="3451" y="8943"/>
                  </a:cubicBezTo>
                  <a:cubicBezTo>
                    <a:pt x="1785" y="8120"/>
                    <a:pt x="641" y="6400"/>
                    <a:pt x="641" y="4423"/>
                  </a:cubicBezTo>
                  <a:cubicBezTo>
                    <a:pt x="641" y="2672"/>
                    <a:pt x="1185" y="1113"/>
                    <a:pt x="1721" y="0"/>
                  </a:cubicBezTo>
                  <a:close/>
                </a:path>
              </a:pathLst>
            </a:custGeom>
            <a:solidFill>
              <a:srgbClr val="F9B9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7" name="Google Shape;2907;p34"/>
            <p:cNvSpPr/>
            <p:nvPr/>
          </p:nvSpPr>
          <p:spPr>
            <a:xfrm>
              <a:off x="5943650" y="2086775"/>
              <a:ext cx="80125" cy="80150"/>
            </a:xfrm>
            <a:custGeom>
              <a:rect b="b" l="l" r="r" t="t"/>
              <a:pathLst>
                <a:path extrusionOk="0" h="3206" w="3205">
                  <a:moveTo>
                    <a:pt x="1603" y="1"/>
                  </a:moveTo>
                  <a:cubicBezTo>
                    <a:pt x="715" y="1"/>
                    <a:pt x="0" y="726"/>
                    <a:pt x="0" y="1603"/>
                  </a:cubicBezTo>
                  <a:cubicBezTo>
                    <a:pt x="0" y="2490"/>
                    <a:pt x="715" y="3206"/>
                    <a:pt x="1603" y="3206"/>
                  </a:cubicBezTo>
                  <a:cubicBezTo>
                    <a:pt x="2487" y="3206"/>
                    <a:pt x="3205" y="2490"/>
                    <a:pt x="3205" y="1603"/>
                  </a:cubicBezTo>
                  <a:cubicBezTo>
                    <a:pt x="3205" y="726"/>
                    <a:pt x="2487" y="1"/>
                    <a:pt x="1603" y="1"/>
                  </a:cubicBezTo>
                  <a:close/>
                </a:path>
              </a:pathLst>
            </a:custGeom>
            <a:solidFill>
              <a:srgbClr val="BE25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8" name="Google Shape;2908;p34"/>
            <p:cNvSpPr/>
            <p:nvPr/>
          </p:nvSpPr>
          <p:spPr>
            <a:xfrm>
              <a:off x="5985825" y="2146500"/>
              <a:ext cx="292750" cy="193750"/>
            </a:xfrm>
            <a:custGeom>
              <a:rect b="b" l="l" r="r" t="t"/>
              <a:pathLst>
                <a:path extrusionOk="0" h="7750" w="11710">
                  <a:moveTo>
                    <a:pt x="2681" y="1"/>
                  </a:moveTo>
                  <a:cubicBezTo>
                    <a:pt x="2535" y="1"/>
                    <a:pt x="2406" y="33"/>
                    <a:pt x="2297" y="88"/>
                  </a:cubicBezTo>
                  <a:cubicBezTo>
                    <a:pt x="2190" y="132"/>
                    <a:pt x="2179" y="1242"/>
                    <a:pt x="2179" y="1242"/>
                  </a:cubicBezTo>
                  <a:cubicBezTo>
                    <a:pt x="2179" y="1242"/>
                    <a:pt x="2051" y="1137"/>
                    <a:pt x="1903" y="1029"/>
                  </a:cubicBezTo>
                  <a:cubicBezTo>
                    <a:pt x="1527" y="744"/>
                    <a:pt x="1192" y="636"/>
                    <a:pt x="918" y="636"/>
                  </a:cubicBezTo>
                  <a:cubicBezTo>
                    <a:pt x="771" y="636"/>
                    <a:pt x="642" y="667"/>
                    <a:pt x="533" y="719"/>
                  </a:cubicBezTo>
                  <a:cubicBezTo>
                    <a:pt x="287" y="847"/>
                    <a:pt x="1110" y="2055"/>
                    <a:pt x="1474" y="2568"/>
                  </a:cubicBezTo>
                  <a:cubicBezTo>
                    <a:pt x="1225" y="2433"/>
                    <a:pt x="999" y="2380"/>
                    <a:pt x="806" y="2380"/>
                  </a:cubicBezTo>
                  <a:cubicBezTo>
                    <a:pt x="660" y="2380"/>
                    <a:pt x="533" y="2410"/>
                    <a:pt x="428" y="2460"/>
                  </a:cubicBezTo>
                  <a:cubicBezTo>
                    <a:pt x="267" y="2537"/>
                    <a:pt x="0" y="3229"/>
                    <a:pt x="2659" y="5388"/>
                  </a:cubicBezTo>
                  <a:cubicBezTo>
                    <a:pt x="2554" y="5911"/>
                    <a:pt x="2692" y="7098"/>
                    <a:pt x="4507" y="7749"/>
                  </a:cubicBezTo>
                  <a:lnTo>
                    <a:pt x="11709" y="7749"/>
                  </a:lnTo>
                  <a:cubicBezTo>
                    <a:pt x="11709" y="5462"/>
                    <a:pt x="11440" y="4383"/>
                    <a:pt x="10822" y="3870"/>
                  </a:cubicBezTo>
                  <a:cubicBezTo>
                    <a:pt x="10522" y="3627"/>
                    <a:pt x="10256" y="3370"/>
                    <a:pt x="10010" y="3124"/>
                  </a:cubicBezTo>
                  <a:cubicBezTo>
                    <a:pt x="9851" y="2952"/>
                    <a:pt x="9530" y="2588"/>
                    <a:pt x="9379" y="2396"/>
                  </a:cubicBezTo>
                  <a:cubicBezTo>
                    <a:pt x="8876" y="1755"/>
                    <a:pt x="8569" y="1158"/>
                    <a:pt x="8428" y="635"/>
                  </a:cubicBezTo>
                  <a:cubicBezTo>
                    <a:pt x="8326" y="273"/>
                    <a:pt x="8062" y="101"/>
                    <a:pt x="7786" y="101"/>
                  </a:cubicBezTo>
                  <a:cubicBezTo>
                    <a:pt x="7776" y="101"/>
                    <a:pt x="7766" y="101"/>
                    <a:pt x="7756" y="101"/>
                  </a:cubicBezTo>
                  <a:cubicBezTo>
                    <a:pt x="7466" y="112"/>
                    <a:pt x="8107" y="3711"/>
                    <a:pt x="8107" y="3711"/>
                  </a:cubicBezTo>
                  <a:cubicBezTo>
                    <a:pt x="8107" y="3711"/>
                    <a:pt x="7594" y="3347"/>
                    <a:pt x="7210" y="3060"/>
                  </a:cubicBezTo>
                  <a:cubicBezTo>
                    <a:pt x="6559" y="2568"/>
                    <a:pt x="4113" y="729"/>
                    <a:pt x="3664" y="399"/>
                  </a:cubicBezTo>
                  <a:cubicBezTo>
                    <a:pt x="3288" y="113"/>
                    <a:pt x="2954" y="1"/>
                    <a:pt x="2681" y="1"/>
                  </a:cubicBezTo>
                  <a:close/>
                </a:path>
              </a:pathLst>
            </a:custGeom>
            <a:solidFill>
              <a:srgbClr val="F9B9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9" name="Google Shape;2909;p34"/>
            <p:cNvSpPr/>
            <p:nvPr/>
          </p:nvSpPr>
          <p:spPr>
            <a:xfrm>
              <a:off x="6161250" y="2149025"/>
              <a:ext cx="68675" cy="114225"/>
            </a:xfrm>
            <a:custGeom>
              <a:rect b="b" l="l" r="r" t="t"/>
              <a:pathLst>
                <a:path extrusionOk="0" h="4569" w="2747">
                  <a:moveTo>
                    <a:pt x="718" y="0"/>
                  </a:moveTo>
                  <a:lnTo>
                    <a:pt x="718" y="0"/>
                  </a:lnTo>
                  <a:cubicBezTo>
                    <a:pt x="354" y="21"/>
                    <a:pt x="1" y="341"/>
                    <a:pt x="1" y="949"/>
                  </a:cubicBezTo>
                  <a:cubicBezTo>
                    <a:pt x="24" y="2210"/>
                    <a:pt x="493" y="3162"/>
                    <a:pt x="1090" y="3610"/>
                  </a:cubicBezTo>
                  <a:lnTo>
                    <a:pt x="2362" y="4528"/>
                  </a:lnTo>
                  <a:cubicBezTo>
                    <a:pt x="2399" y="4557"/>
                    <a:pt x="2439" y="4569"/>
                    <a:pt x="2477" y="4569"/>
                  </a:cubicBezTo>
                  <a:cubicBezTo>
                    <a:pt x="2624" y="4569"/>
                    <a:pt x="2747" y="4386"/>
                    <a:pt x="2618" y="4241"/>
                  </a:cubicBezTo>
                  <a:cubicBezTo>
                    <a:pt x="1154" y="2531"/>
                    <a:pt x="557" y="1377"/>
                    <a:pt x="718" y="0"/>
                  </a:cubicBezTo>
                  <a:close/>
                </a:path>
              </a:pathLst>
            </a:custGeom>
            <a:solidFill>
              <a:srgbClr val="E093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0" name="Google Shape;2910;p34"/>
            <p:cNvSpPr/>
            <p:nvPr/>
          </p:nvSpPr>
          <p:spPr>
            <a:xfrm>
              <a:off x="6030950" y="2148450"/>
              <a:ext cx="104425" cy="91625"/>
            </a:xfrm>
            <a:custGeom>
              <a:rect b="b" l="l" r="r" t="t"/>
              <a:pathLst>
                <a:path extrusionOk="0" h="3665" w="4177">
                  <a:moveTo>
                    <a:pt x="492" y="0"/>
                  </a:moveTo>
                  <a:lnTo>
                    <a:pt x="492" y="0"/>
                  </a:lnTo>
                  <a:cubicBezTo>
                    <a:pt x="385" y="54"/>
                    <a:pt x="300" y="128"/>
                    <a:pt x="246" y="216"/>
                  </a:cubicBezTo>
                  <a:cubicBezTo>
                    <a:pt x="0" y="536"/>
                    <a:pt x="98" y="951"/>
                    <a:pt x="374" y="1164"/>
                  </a:cubicBezTo>
                  <a:cubicBezTo>
                    <a:pt x="641" y="1369"/>
                    <a:pt x="2702" y="2908"/>
                    <a:pt x="3623" y="3600"/>
                  </a:cubicBezTo>
                  <a:cubicBezTo>
                    <a:pt x="3683" y="3644"/>
                    <a:pt x="3751" y="3664"/>
                    <a:pt x="3817" y="3664"/>
                  </a:cubicBezTo>
                  <a:cubicBezTo>
                    <a:pt x="3914" y="3664"/>
                    <a:pt x="4008" y="3620"/>
                    <a:pt x="4072" y="3536"/>
                  </a:cubicBezTo>
                  <a:cubicBezTo>
                    <a:pt x="4177" y="3397"/>
                    <a:pt x="4156" y="3195"/>
                    <a:pt x="4007" y="3087"/>
                  </a:cubicBezTo>
                  <a:cubicBezTo>
                    <a:pt x="3087" y="2395"/>
                    <a:pt x="1026" y="857"/>
                    <a:pt x="759" y="651"/>
                  </a:cubicBezTo>
                  <a:cubicBezTo>
                    <a:pt x="567" y="503"/>
                    <a:pt x="459" y="257"/>
                    <a:pt x="492" y="0"/>
                  </a:cubicBezTo>
                  <a:close/>
                </a:path>
              </a:pathLst>
            </a:custGeom>
            <a:solidFill>
              <a:srgbClr val="E093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1" name="Google Shape;2911;p34"/>
            <p:cNvSpPr/>
            <p:nvPr/>
          </p:nvSpPr>
          <p:spPr>
            <a:xfrm>
              <a:off x="5983950" y="2208000"/>
              <a:ext cx="104700" cy="91650"/>
            </a:xfrm>
            <a:custGeom>
              <a:rect b="b" l="l" r="r" t="t"/>
              <a:pathLst>
                <a:path extrusionOk="0" h="3666" w="4188">
                  <a:moveTo>
                    <a:pt x="503" y="0"/>
                  </a:moveTo>
                  <a:cubicBezTo>
                    <a:pt x="396" y="54"/>
                    <a:pt x="311" y="128"/>
                    <a:pt x="247" y="215"/>
                  </a:cubicBezTo>
                  <a:cubicBezTo>
                    <a:pt x="1" y="536"/>
                    <a:pt x="96" y="951"/>
                    <a:pt x="385" y="1167"/>
                  </a:cubicBezTo>
                  <a:cubicBezTo>
                    <a:pt x="652" y="1359"/>
                    <a:pt x="2713" y="2908"/>
                    <a:pt x="3631" y="3602"/>
                  </a:cubicBezTo>
                  <a:cubicBezTo>
                    <a:pt x="3688" y="3645"/>
                    <a:pt x="3755" y="3665"/>
                    <a:pt x="3822" y="3665"/>
                  </a:cubicBezTo>
                  <a:cubicBezTo>
                    <a:pt x="3920" y="3665"/>
                    <a:pt x="4017" y="3621"/>
                    <a:pt x="4080" y="3538"/>
                  </a:cubicBezTo>
                  <a:cubicBezTo>
                    <a:pt x="4188" y="3397"/>
                    <a:pt x="4157" y="3195"/>
                    <a:pt x="4016" y="3090"/>
                  </a:cubicBezTo>
                  <a:cubicBezTo>
                    <a:pt x="3098" y="2395"/>
                    <a:pt x="1037" y="846"/>
                    <a:pt x="770" y="654"/>
                  </a:cubicBezTo>
                  <a:cubicBezTo>
                    <a:pt x="567" y="503"/>
                    <a:pt x="460" y="246"/>
                    <a:pt x="503" y="0"/>
                  </a:cubicBezTo>
                  <a:close/>
                </a:path>
              </a:pathLst>
            </a:custGeom>
            <a:solidFill>
              <a:srgbClr val="E093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2" name="Google Shape;2912;p34"/>
            <p:cNvSpPr/>
            <p:nvPr/>
          </p:nvSpPr>
          <p:spPr>
            <a:xfrm>
              <a:off x="5986900" y="2164475"/>
              <a:ext cx="125025" cy="106925"/>
            </a:xfrm>
            <a:custGeom>
              <a:rect b="b" l="l" r="r" t="t"/>
              <a:pathLst>
                <a:path extrusionOk="0" h="4277" w="5001">
                  <a:moveTo>
                    <a:pt x="490" y="0"/>
                  </a:moveTo>
                  <a:cubicBezTo>
                    <a:pt x="396" y="54"/>
                    <a:pt x="308" y="128"/>
                    <a:pt x="244" y="203"/>
                  </a:cubicBezTo>
                  <a:cubicBezTo>
                    <a:pt x="1" y="536"/>
                    <a:pt x="96" y="951"/>
                    <a:pt x="372" y="1164"/>
                  </a:cubicBezTo>
                  <a:cubicBezTo>
                    <a:pt x="642" y="1356"/>
                    <a:pt x="3526" y="3526"/>
                    <a:pt x="4444" y="4210"/>
                  </a:cubicBezTo>
                  <a:cubicBezTo>
                    <a:pt x="4506" y="4255"/>
                    <a:pt x="4575" y="4277"/>
                    <a:pt x="4643" y="4277"/>
                  </a:cubicBezTo>
                  <a:cubicBezTo>
                    <a:pt x="4738" y="4277"/>
                    <a:pt x="4830" y="4233"/>
                    <a:pt x="4893" y="4146"/>
                  </a:cubicBezTo>
                  <a:cubicBezTo>
                    <a:pt x="5000" y="4008"/>
                    <a:pt x="4977" y="3805"/>
                    <a:pt x="4829" y="3697"/>
                  </a:cubicBezTo>
                  <a:cubicBezTo>
                    <a:pt x="3911" y="3013"/>
                    <a:pt x="1026" y="844"/>
                    <a:pt x="757" y="651"/>
                  </a:cubicBezTo>
                  <a:cubicBezTo>
                    <a:pt x="565" y="503"/>
                    <a:pt x="460" y="246"/>
                    <a:pt x="490" y="0"/>
                  </a:cubicBezTo>
                  <a:close/>
                </a:path>
              </a:pathLst>
            </a:custGeom>
            <a:solidFill>
              <a:srgbClr val="E093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3" name="Google Shape;2913;p34"/>
            <p:cNvSpPr/>
            <p:nvPr/>
          </p:nvSpPr>
          <p:spPr>
            <a:xfrm>
              <a:off x="6045350" y="2281200"/>
              <a:ext cx="53175" cy="59050"/>
            </a:xfrm>
            <a:custGeom>
              <a:rect b="b" l="l" r="r" t="t"/>
              <a:pathLst>
                <a:path extrusionOk="0" h="2362" w="2127">
                  <a:moveTo>
                    <a:pt x="278" y="0"/>
                  </a:moveTo>
                  <a:lnTo>
                    <a:pt x="278" y="0"/>
                  </a:lnTo>
                  <a:cubicBezTo>
                    <a:pt x="1" y="941"/>
                    <a:pt x="150" y="1518"/>
                    <a:pt x="1134" y="2361"/>
                  </a:cubicBezTo>
                  <a:lnTo>
                    <a:pt x="2126" y="2361"/>
                  </a:lnTo>
                  <a:cubicBezTo>
                    <a:pt x="1144" y="1518"/>
                    <a:pt x="278" y="897"/>
                    <a:pt x="278" y="0"/>
                  </a:cubicBezTo>
                  <a:close/>
                </a:path>
              </a:pathLst>
            </a:custGeom>
            <a:solidFill>
              <a:srgbClr val="E093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4" name="Google Shape;2914;p34"/>
            <p:cNvSpPr/>
            <p:nvPr/>
          </p:nvSpPr>
          <p:spPr>
            <a:xfrm>
              <a:off x="5885125" y="2052775"/>
              <a:ext cx="341850" cy="293625"/>
            </a:xfrm>
            <a:custGeom>
              <a:rect b="b" l="l" r="r" t="t"/>
              <a:pathLst>
                <a:path extrusionOk="0" h="11745" w="13674">
                  <a:moveTo>
                    <a:pt x="387" y="1"/>
                  </a:moveTo>
                  <a:cubicBezTo>
                    <a:pt x="274" y="1"/>
                    <a:pt x="169" y="82"/>
                    <a:pt x="149" y="197"/>
                  </a:cubicBezTo>
                  <a:cubicBezTo>
                    <a:pt x="54" y="686"/>
                    <a:pt x="0" y="1168"/>
                    <a:pt x="0" y="1648"/>
                  </a:cubicBezTo>
                  <a:cubicBezTo>
                    <a:pt x="0" y="2855"/>
                    <a:pt x="395" y="3989"/>
                    <a:pt x="1144" y="4927"/>
                  </a:cubicBezTo>
                  <a:cubicBezTo>
                    <a:pt x="1828" y="5794"/>
                    <a:pt x="2777" y="6424"/>
                    <a:pt x="3826" y="6722"/>
                  </a:cubicBezTo>
                  <a:cubicBezTo>
                    <a:pt x="3782" y="7032"/>
                    <a:pt x="3910" y="7353"/>
                    <a:pt x="4187" y="7568"/>
                  </a:cubicBezTo>
                  <a:lnTo>
                    <a:pt x="6420" y="9234"/>
                  </a:lnTo>
                  <a:cubicBezTo>
                    <a:pt x="6164" y="10216"/>
                    <a:pt x="6420" y="10847"/>
                    <a:pt x="7392" y="11680"/>
                  </a:cubicBezTo>
                  <a:cubicBezTo>
                    <a:pt x="7436" y="11721"/>
                    <a:pt x="7489" y="11745"/>
                    <a:pt x="7543" y="11745"/>
                  </a:cubicBezTo>
                  <a:cubicBezTo>
                    <a:pt x="7618" y="11745"/>
                    <a:pt x="7682" y="11711"/>
                    <a:pt x="7725" y="11657"/>
                  </a:cubicBezTo>
                  <a:cubicBezTo>
                    <a:pt x="7810" y="11552"/>
                    <a:pt x="7800" y="11401"/>
                    <a:pt x="7702" y="11316"/>
                  </a:cubicBezTo>
                  <a:cubicBezTo>
                    <a:pt x="6879" y="10611"/>
                    <a:pt x="6720" y="10152"/>
                    <a:pt x="6838" y="9555"/>
                  </a:cubicBezTo>
                  <a:lnTo>
                    <a:pt x="6838" y="9555"/>
                  </a:lnTo>
                  <a:lnTo>
                    <a:pt x="7436" y="10004"/>
                  </a:lnTo>
                  <a:cubicBezTo>
                    <a:pt x="7478" y="10033"/>
                    <a:pt x="7527" y="10047"/>
                    <a:pt x="7575" y="10047"/>
                  </a:cubicBezTo>
                  <a:cubicBezTo>
                    <a:pt x="7650" y="10047"/>
                    <a:pt x="7725" y="10014"/>
                    <a:pt x="7777" y="9950"/>
                  </a:cubicBezTo>
                  <a:cubicBezTo>
                    <a:pt x="7853" y="9842"/>
                    <a:pt x="7830" y="9693"/>
                    <a:pt x="7725" y="9619"/>
                  </a:cubicBezTo>
                  <a:lnTo>
                    <a:pt x="6838" y="8955"/>
                  </a:lnTo>
                  <a:lnTo>
                    <a:pt x="6838" y="8945"/>
                  </a:lnTo>
                  <a:lnTo>
                    <a:pt x="4477" y="7183"/>
                  </a:lnTo>
                  <a:cubicBezTo>
                    <a:pt x="4305" y="7055"/>
                    <a:pt x="4220" y="6786"/>
                    <a:pt x="4392" y="6563"/>
                  </a:cubicBezTo>
                  <a:cubicBezTo>
                    <a:pt x="4487" y="6438"/>
                    <a:pt x="4638" y="6373"/>
                    <a:pt x="4819" y="6373"/>
                  </a:cubicBezTo>
                  <a:cubicBezTo>
                    <a:pt x="4902" y="6373"/>
                    <a:pt x="4991" y="6387"/>
                    <a:pt x="5084" y="6414"/>
                  </a:cubicBezTo>
                  <a:lnTo>
                    <a:pt x="8376" y="8870"/>
                  </a:lnTo>
                  <a:cubicBezTo>
                    <a:pt x="8420" y="8906"/>
                    <a:pt x="8472" y="8923"/>
                    <a:pt x="8523" y="8923"/>
                  </a:cubicBezTo>
                  <a:cubicBezTo>
                    <a:pt x="8594" y="8923"/>
                    <a:pt x="8664" y="8890"/>
                    <a:pt x="8707" y="8827"/>
                  </a:cubicBezTo>
                  <a:cubicBezTo>
                    <a:pt x="8792" y="8722"/>
                    <a:pt x="8771" y="8570"/>
                    <a:pt x="8664" y="8486"/>
                  </a:cubicBezTo>
                  <a:lnTo>
                    <a:pt x="4595" y="5440"/>
                  </a:lnTo>
                  <a:cubicBezTo>
                    <a:pt x="4423" y="5312"/>
                    <a:pt x="4338" y="5045"/>
                    <a:pt x="4508" y="4822"/>
                  </a:cubicBezTo>
                  <a:cubicBezTo>
                    <a:pt x="4611" y="4686"/>
                    <a:pt x="4761" y="4629"/>
                    <a:pt x="4930" y="4629"/>
                  </a:cubicBezTo>
                  <a:cubicBezTo>
                    <a:pt x="5200" y="4629"/>
                    <a:pt x="5522" y="4774"/>
                    <a:pt x="5790" y="4971"/>
                  </a:cubicBezTo>
                  <a:lnTo>
                    <a:pt x="6069" y="5184"/>
                  </a:lnTo>
                  <a:lnTo>
                    <a:pt x="9315" y="7619"/>
                  </a:lnTo>
                  <a:cubicBezTo>
                    <a:pt x="9359" y="7651"/>
                    <a:pt x="9410" y="7665"/>
                    <a:pt x="9460" y="7665"/>
                  </a:cubicBezTo>
                  <a:cubicBezTo>
                    <a:pt x="9532" y="7665"/>
                    <a:pt x="9603" y="7634"/>
                    <a:pt x="9648" y="7578"/>
                  </a:cubicBezTo>
                  <a:cubicBezTo>
                    <a:pt x="9699" y="7504"/>
                    <a:pt x="9712" y="7417"/>
                    <a:pt x="9679" y="7342"/>
                  </a:cubicBezTo>
                  <a:cubicBezTo>
                    <a:pt x="9669" y="7299"/>
                    <a:pt x="9635" y="7268"/>
                    <a:pt x="9605" y="7235"/>
                  </a:cubicBezTo>
                  <a:lnTo>
                    <a:pt x="6356" y="4799"/>
                  </a:lnTo>
                  <a:cubicBezTo>
                    <a:pt x="6251" y="4714"/>
                    <a:pt x="6174" y="4586"/>
                    <a:pt x="6174" y="4448"/>
                  </a:cubicBezTo>
                  <a:cubicBezTo>
                    <a:pt x="6174" y="4363"/>
                    <a:pt x="6207" y="4266"/>
                    <a:pt x="6272" y="4181"/>
                  </a:cubicBezTo>
                  <a:cubicBezTo>
                    <a:pt x="6374" y="4045"/>
                    <a:pt x="6521" y="3989"/>
                    <a:pt x="6689" y="3989"/>
                  </a:cubicBezTo>
                  <a:cubicBezTo>
                    <a:pt x="6960" y="3989"/>
                    <a:pt x="7283" y="4136"/>
                    <a:pt x="7553" y="4340"/>
                  </a:cubicBezTo>
                  <a:lnTo>
                    <a:pt x="11099" y="7001"/>
                  </a:lnTo>
                  <a:cubicBezTo>
                    <a:pt x="11484" y="7288"/>
                    <a:pt x="13194" y="8529"/>
                    <a:pt x="13258" y="8581"/>
                  </a:cubicBezTo>
                  <a:cubicBezTo>
                    <a:pt x="13301" y="8611"/>
                    <a:pt x="13351" y="8626"/>
                    <a:pt x="13400" y="8626"/>
                  </a:cubicBezTo>
                  <a:cubicBezTo>
                    <a:pt x="13474" y="8626"/>
                    <a:pt x="13548" y="8593"/>
                    <a:pt x="13599" y="8529"/>
                  </a:cubicBezTo>
                  <a:cubicBezTo>
                    <a:pt x="13674" y="8422"/>
                    <a:pt x="13653" y="8260"/>
                    <a:pt x="13545" y="8186"/>
                  </a:cubicBezTo>
                  <a:cubicBezTo>
                    <a:pt x="13535" y="8176"/>
                    <a:pt x="12874" y="7706"/>
                    <a:pt x="12276" y="7268"/>
                  </a:cubicBezTo>
                  <a:cubicBezTo>
                    <a:pt x="11558" y="6735"/>
                    <a:pt x="11302" y="5645"/>
                    <a:pt x="11292" y="4799"/>
                  </a:cubicBezTo>
                  <a:cubicBezTo>
                    <a:pt x="11292" y="4478"/>
                    <a:pt x="11430" y="4137"/>
                    <a:pt x="11751" y="4094"/>
                  </a:cubicBezTo>
                  <a:cubicBezTo>
                    <a:pt x="11771" y="4091"/>
                    <a:pt x="11790" y="4090"/>
                    <a:pt x="11810" y="4090"/>
                  </a:cubicBezTo>
                  <a:cubicBezTo>
                    <a:pt x="12000" y="4090"/>
                    <a:pt x="12164" y="4224"/>
                    <a:pt x="12222" y="4448"/>
                  </a:cubicBezTo>
                  <a:cubicBezTo>
                    <a:pt x="12371" y="5025"/>
                    <a:pt x="12712" y="5655"/>
                    <a:pt x="13215" y="6296"/>
                  </a:cubicBezTo>
                  <a:cubicBezTo>
                    <a:pt x="13265" y="6357"/>
                    <a:pt x="13335" y="6387"/>
                    <a:pt x="13404" y="6387"/>
                  </a:cubicBezTo>
                  <a:cubicBezTo>
                    <a:pt x="13455" y="6387"/>
                    <a:pt x="13505" y="6370"/>
                    <a:pt x="13545" y="6337"/>
                  </a:cubicBezTo>
                  <a:cubicBezTo>
                    <a:pt x="13653" y="6253"/>
                    <a:pt x="13674" y="6104"/>
                    <a:pt x="13589" y="5996"/>
                  </a:cubicBezTo>
                  <a:cubicBezTo>
                    <a:pt x="13140" y="5419"/>
                    <a:pt x="12820" y="4832"/>
                    <a:pt x="12681" y="4319"/>
                  </a:cubicBezTo>
                  <a:cubicBezTo>
                    <a:pt x="12565" y="3882"/>
                    <a:pt x="12221" y="3606"/>
                    <a:pt x="11814" y="3606"/>
                  </a:cubicBezTo>
                  <a:cubicBezTo>
                    <a:pt x="11772" y="3606"/>
                    <a:pt x="11730" y="3608"/>
                    <a:pt x="11687" y="3614"/>
                  </a:cubicBezTo>
                  <a:cubicBezTo>
                    <a:pt x="11238" y="3678"/>
                    <a:pt x="10802" y="4063"/>
                    <a:pt x="10812" y="4812"/>
                  </a:cubicBezTo>
                  <a:cubicBezTo>
                    <a:pt x="10822" y="5389"/>
                    <a:pt x="10917" y="5932"/>
                    <a:pt x="11099" y="6391"/>
                  </a:cubicBezTo>
                  <a:lnTo>
                    <a:pt x="9315" y="5055"/>
                  </a:lnTo>
                  <a:cubicBezTo>
                    <a:pt x="9828" y="4458"/>
                    <a:pt x="10202" y="3743"/>
                    <a:pt x="10394" y="2973"/>
                  </a:cubicBezTo>
                  <a:cubicBezTo>
                    <a:pt x="10428" y="2845"/>
                    <a:pt x="10353" y="2717"/>
                    <a:pt x="10225" y="2684"/>
                  </a:cubicBezTo>
                  <a:cubicBezTo>
                    <a:pt x="10206" y="2679"/>
                    <a:pt x="10186" y="2677"/>
                    <a:pt x="10167" y="2677"/>
                  </a:cubicBezTo>
                  <a:cubicBezTo>
                    <a:pt x="10060" y="2677"/>
                    <a:pt x="9964" y="2747"/>
                    <a:pt x="9935" y="2855"/>
                  </a:cubicBezTo>
                  <a:cubicBezTo>
                    <a:pt x="9753" y="3561"/>
                    <a:pt x="9402" y="4212"/>
                    <a:pt x="8930" y="4768"/>
                  </a:cubicBezTo>
                  <a:lnTo>
                    <a:pt x="7841" y="3955"/>
                  </a:lnTo>
                  <a:cubicBezTo>
                    <a:pt x="7420" y="3641"/>
                    <a:pt x="7030" y="3515"/>
                    <a:pt x="6702" y="3515"/>
                  </a:cubicBezTo>
                  <a:cubicBezTo>
                    <a:pt x="6341" y="3515"/>
                    <a:pt x="6055" y="3668"/>
                    <a:pt x="5887" y="3891"/>
                  </a:cubicBezTo>
                  <a:cubicBezTo>
                    <a:pt x="5779" y="4030"/>
                    <a:pt x="5715" y="4191"/>
                    <a:pt x="5705" y="4350"/>
                  </a:cubicBezTo>
                  <a:cubicBezTo>
                    <a:pt x="5566" y="4286"/>
                    <a:pt x="5438" y="4235"/>
                    <a:pt x="5310" y="4202"/>
                  </a:cubicBezTo>
                  <a:cubicBezTo>
                    <a:pt x="5610" y="3871"/>
                    <a:pt x="5779" y="3443"/>
                    <a:pt x="5779" y="2963"/>
                  </a:cubicBezTo>
                  <a:cubicBezTo>
                    <a:pt x="5779" y="1948"/>
                    <a:pt x="4956" y="1125"/>
                    <a:pt x="3944" y="1125"/>
                  </a:cubicBezTo>
                  <a:cubicBezTo>
                    <a:pt x="3354" y="1125"/>
                    <a:pt x="2821" y="1392"/>
                    <a:pt x="2469" y="1863"/>
                  </a:cubicBezTo>
                  <a:cubicBezTo>
                    <a:pt x="2382" y="1968"/>
                    <a:pt x="2405" y="2120"/>
                    <a:pt x="2510" y="2204"/>
                  </a:cubicBezTo>
                  <a:cubicBezTo>
                    <a:pt x="2553" y="2234"/>
                    <a:pt x="2603" y="2248"/>
                    <a:pt x="2652" y="2248"/>
                  </a:cubicBezTo>
                  <a:cubicBezTo>
                    <a:pt x="2727" y="2248"/>
                    <a:pt x="2801" y="2215"/>
                    <a:pt x="2854" y="2150"/>
                  </a:cubicBezTo>
                  <a:cubicBezTo>
                    <a:pt x="3110" y="1809"/>
                    <a:pt x="3505" y="1607"/>
                    <a:pt x="3944" y="1607"/>
                  </a:cubicBezTo>
                  <a:cubicBezTo>
                    <a:pt x="4690" y="1607"/>
                    <a:pt x="5300" y="2215"/>
                    <a:pt x="5300" y="2963"/>
                  </a:cubicBezTo>
                  <a:cubicBezTo>
                    <a:pt x="5300" y="3722"/>
                    <a:pt x="4690" y="4330"/>
                    <a:pt x="3944" y="4330"/>
                  </a:cubicBezTo>
                  <a:cubicBezTo>
                    <a:pt x="3195" y="4330"/>
                    <a:pt x="2574" y="3722"/>
                    <a:pt x="2574" y="2963"/>
                  </a:cubicBezTo>
                  <a:cubicBezTo>
                    <a:pt x="2574" y="2835"/>
                    <a:pt x="2469" y="2727"/>
                    <a:pt x="2341" y="2727"/>
                  </a:cubicBezTo>
                  <a:cubicBezTo>
                    <a:pt x="2213" y="2727"/>
                    <a:pt x="2095" y="2835"/>
                    <a:pt x="2095" y="2963"/>
                  </a:cubicBezTo>
                  <a:cubicBezTo>
                    <a:pt x="2095" y="3989"/>
                    <a:pt x="2928" y="4812"/>
                    <a:pt x="3944" y="4812"/>
                  </a:cubicBezTo>
                  <a:lnTo>
                    <a:pt x="3974" y="4812"/>
                  </a:lnTo>
                  <a:cubicBezTo>
                    <a:pt x="3856" y="5173"/>
                    <a:pt x="3974" y="5581"/>
                    <a:pt x="4305" y="5824"/>
                  </a:cubicBezTo>
                  <a:lnTo>
                    <a:pt x="4477" y="5942"/>
                  </a:lnTo>
                  <a:cubicBezTo>
                    <a:pt x="4264" y="6017"/>
                    <a:pt x="4113" y="6135"/>
                    <a:pt x="4008" y="6273"/>
                  </a:cubicBezTo>
                  <a:cubicBezTo>
                    <a:pt x="3033" y="6007"/>
                    <a:pt x="2159" y="5430"/>
                    <a:pt x="1528" y="4630"/>
                  </a:cubicBezTo>
                  <a:cubicBezTo>
                    <a:pt x="844" y="3773"/>
                    <a:pt x="482" y="2738"/>
                    <a:pt x="482" y="1648"/>
                  </a:cubicBezTo>
                  <a:cubicBezTo>
                    <a:pt x="482" y="1199"/>
                    <a:pt x="523" y="740"/>
                    <a:pt x="621" y="292"/>
                  </a:cubicBezTo>
                  <a:cubicBezTo>
                    <a:pt x="641" y="153"/>
                    <a:pt x="557" y="35"/>
                    <a:pt x="428" y="4"/>
                  </a:cubicBezTo>
                  <a:cubicBezTo>
                    <a:pt x="414" y="2"/>
                    <a:pt x="401" y="1"/>
                    <a:pt x="387" y="1"/>
                  </a:cubicBezTo>
                  <a:close/>
                </a:path>
              </a:pathLst>
            </a:custGeom>
            <a:solidFill>
              <a:srgbClr val="8833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5" name="Google Shape;2915;p34"/>
            <p:cNvSpPr/>
            <p:nvPr/>
          </p:nvSpPr>
          <p:spPr>
            <a:xfrm>
              <a:off x="6229650" y="2218600"/>
              <a:ext cx="55025" cy="127800"/>
            </a:xfrm>
            <a:custGeom>
              <a:rect b="b" l="l" r="r" t="t"/>
              <a:pathLst>
                <a:path extrusionOk="0" h="5112" w="2201">
                  <a:moveTo>
                    <a:pt x="262" y="1"/>
                  </a:moveTo>
                  <a:cubicBezTo>
                    <a:pt x="203" y="1"/>
                    <a:pt x="144" y="22"/>
                    <a:pt x="98" y="68"/>
                  </a:cubicBezTo>
                  <a:cubicBezTo>
                    <a:pt x="0" y="166"/>
                    <a:pt x="0" y="314"/>
                    <a:pt x="85" y="409"/>
                  </a:cubicBezTo>
                  <a:cubicBezTo>
                    <a:pt x="341" y="666"/>
                    <a:pt x="621" y="922"/>
                    <a:pt x="918" y="1168"/>
                  </a:cubicBezTo>
                  <a:cubicBezTo>
                    <a:pt x="1485" y="1650"/>
                    <a:pt x="1721" y="2717"/>
                    <a:pt x="1721" y="4865"/>
                  </a:cubicBezTo>
                  <a:cubicBezTo>
                    <a:pt x="1721" y="4994"/>
                    <a:pt x="1828" y="5112"/>
                    <a:pt x="1956" y="5112"/>
                  </a:cubicBezTo>
                  <a:cubicBezTo>
                    <a:pt x="2095" y="5112"/>
                    <a:pt x="2200" y="4994"/>
                    <a:pt x="2200" y="4865"/>
                  </a:cubicBezTo>
                  <a:cubicBezTo>
                    <a:pt x="2200" y="2525"/>
                    <a:pt x="1923" y="1394"/>
                    <a:pt x="1228" y="807"/>
                  </a:cubicBezTo>
                  <a:cubicBezTo>
                    <a:pt x="941" y="571"/>
                    <a:pt x="675" y="325"/>
                    <a:pt x="439" y="68"/>
                  </a:cubicBezTo>
                  <a:cubicBezTo>
                    <a:pt x="389" y="25"/>
                    <a:pt x="325" y="1"/>
                    <a:pt x="262" y="1"/>
                  </a:cubicBezTo>
                  <a:close/>
                </a:path>
              </a:pathLst>
            </a:custGeom>
            <a:solidFill>
              <a:srgbClr val="8833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6" name="Google Shape;2916;p34"/>
            <p:cNvSpPr/>
            <p:nvPr/>
          </p:nvSpPr>
          <p:spPr>
            <a:xfrm>
              <a:off x="5961525" y="2104925"/>
              <a:ext cx="44050" cy="44125"/>
            </a:xfrm>
            <a:custGeom>
              <a:rect b="b" l="l" r="r" t="t"/>
              <a:pathLst>
                <a:path extrusionOk="0" h="1765" w="1762">
                  <a:moveTo>
                    <a:pt x="888" y="0"/>
                  </a:moveTo>
                  <a:cubicBezTo>
                    <a:pt x="395" y="0"/>
                    <a:pt x="0" y="395"/>
                    <a:pt x="0" y="877"/>
                  </a:cubicBezTo>
                  <a:cubicBezTo>
                    <a:pt x="0" y="1367"/>
                    <a:pt x="395" y="1764"/>
                    <a:pt x="888" y="1764"/>
                  </a:cubicBezTo>
                  <a:cubicBezTo>
                    <a:pt x="1367" y="1764"/>
                    <a:pt x="1762" y="1367"/>
                    <a:pt x="1762" y="877"/>
                  </a:cubicBezTo>
                  <a:cubicBezTo>
                    <a:pt x="1762" y="749"/>
                    <a:pt x="1657" y="641"/>
                    <a:pt x="1528" y="641"/>
                  </a:cubicBezTo>
                  <a:cubicBezTo>
                    <a:pt x="1400" y="641"/>
                    <a:pt x="1282" y="749"/>
                    <a:pt x="1282" y="877"/>
                  </a:cubicBezTo>
                  <a:cubicBezTo>
                    <a:pt x="1282" y="1100"/>
                    <a:pt x="1111" y="1282"/>
                    <a:pt x="888" y="1282"/>
                  </a:cubicBezTo>
                  <a:cubicBezTo>
                    <a:pt x="662" y="1282"/>
                    <a:pt x="480" y="1100"/>
                    <a:pt x="480" y="877"/>
                  </a:cubicBezTo>
                  <a:cubicBezTo>
                    <a:pt x="480" y="662"/>
                    <a:pt x="662" y="482"/>
                    <a:pt x="888" y="482"/>
                  </a:cubicBezTo>
                  <a:cubicBezTo>
                    <a:pt x="1016" y="482"/>
                    <a:pt x="1121" y="375"/>
                    <a:pt x="1121" y="236"/>
                  </a:cubicBezTo>
                  <a:cubicBezTo>
                    <a:pt x="1121" y="108"/>
                    <a:pt x="1016" y="0"/>
                    <a:pt x="888" y="0"/>
                  </a:cubicBezTo>
                  <a:close/>
                </a:path>
              </a:pathLst>
            </a:custGeom>
            <a:solidFill>
              <a:srgbClr val="8833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7" name="Google Shape;2917;p34"/>
            <p:cNvSpPr/>
            <p:nvPr/>
          </p:nvSpPr>
          <p:spPr>
            <a:xfrm>
              <a:off x="5894225" y="1936050"/>
              <a:ext cx="66225" cy="104550"/>
            </a:xfrm>
            <a:custGeom>
              <a:rect b="b" l="l" r="r" t="t"/>
              <a:pathLst>
                <a:path extrusionOk="0" h="4182" w="2649">
                  <a:moveTo>
                    <a:pt x="2382" y="1"/>
                  </a:moveTo>
                  <a:cubicBezTo>
                    <a:pt x="2319" y="1"/>
                    <a:pt x="2256" y="28"/>
                    <a:pt x="2210" y="79"/>
                  </a:cubicBezTo>
                  <a:cubicBezTo>
                    <a:pt x="2146" y="143"/>
                    <a:pt x="759" y="1671"/>
                    <a:pt x="41" y="3871"/>
                  </a:cubicBezTo>
                  <a:cubicBezTo>
                    <a:pt x="0" y="3999"/>
                    <a:pt x="75" y="4138"/>
                    <a:pt x="193" y="4171"/>
                  </a:cubicBezTo>
                  <a:cubicBezTo>
                    <a:pt x="223" y="4181"/>
                    <a:pt x="246" y="4181"/>
                    <a:pt x="267" y="4181"/>
                  </a:cubicBezTo>
                  <a:cubicBezTo>
                    <a:pt x="375" y="4181"/>
                    <a:pt x="469" y="4117"/>
                    <a:pt x="503" y="4020"/>
                  </a:cubicBezTo>
                  <a:cubicBezTo>
                    <a:pt x="1175" y="1917"/>
                    <a:pt x="2541" y="420"/>
                    <a:pt x="2564" y="399"/>
                  </a:cubicBezTo>
                  <a:cubicBezTo>
                    <a:pt x="2649" y="302"/>
                    <a:pt x="2649" y="153"/>
                    <a:pt x="2541" y="69"/>
                  </a:cubicBezTo>
                  <a:cubicBezTo>
                    <a:pt x="2496" y="23"/>
                    <a:pt x="2439" y="1"/>
                    <a:pt x="2382" y="1"/>
                  </a:cubicBezTo>
                  <a:close/>
                </a:path>
              </a:pathLst>
            </a:custGeom>
            <a:solidFill>
              <a:srgbClr val="8833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8" name="Google Shape;2918;p34"/>
            <p:cNvSpPr/>
            <p:nvPr/>
          </p:nvSpPr>
          <p:spPr>
            <a:xfrm>
              <a:off x="5900875" y="2040575"/>
              <a:ext cx="25" cy="25"/>
            </a:xfrm>
            <a:custGeom>
              <a:rect b="b" l="l" r="r" t="t"/>
              <a:pathLst>
                <a:path extrusionOk="0" h="1" w="1">
                  <a:moveTo>
                    <a:pt x="1" y="0"/>
                  </a:moveTo>
                  <a:close/>
                </a:path>
              </a:pathLst>
            </a:custGeom>
            <a:solidFill>
              <a:srgbClr val="490E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19" name="Google Shape;2919;p34"/>
          <p:cNvGrpSpPr/>
          <p:nvPr/>
        </p:nvGrpSpPr>
        <p:grpSpPr>
          <a:xfrm>
            <a:off x="6050530" y="8644022"/>
            <a:ext cx="1033863" cy="1010015"/>
            <a:chOff x="6057675" y="1126700"/>
            <a:chExt cx="411275" cy="410225"/>
          </a:xfrm>
        </p:grpSpPr>
        <p:sp>
          <p:nvSpPr>
            <p:cNvPr id="2920" name="Google Shape;2920;p34"/>
            <p:cNvSpPr/>
            <p:nvPr/>
          </p:nvSpPr>
          <p:spPr>
            <a:xfrm>
              <a:off x="6116375" y="1132750"/>
              <a:ext cx="302125" cy="333925"/>
            </a:xfrm>
            <a:custGeom>
              <a:rect b="b" l="l" r="r" t="t"/>
              <a:pathLst>
                <a:path extrusionOk="0" h="13357" w="12085">
                  <a:moveTo>
                    <a:pt x="2757" y="1"/>
                  </a:moveTo>
                  <a:cubicBezTo>
                    <a:pt x="2757" y="1"/>
                    <a:pt x="2096" y="719"/>
                    <a:pt x="1380" y="1913"/>
                  </a:cubicBezTo>
                  <a:cubicBezTo>
                    <a:pt x="824" y="3229"/>
                    <a:pt x="1" y="5270"/>
                    <a:pt x="1" y="7149"/>
                  </a:cubicBezTo>
                  <a:cubicBezTo>
                    <a:pt x="1" y="10577"/>
                    <a:pt x="2770" y="13356"/>
                    <a:pt x="6198" y="13356"/>
                  </a:cubicBezTo>
                  <a:cubicBezTo>
                    <a:pt x="7746" y="13356"/>
                    <a:pt x="9487" y="12469"/>
                    <a:pt x="10577" y="11528"/>
                  </a:cubicBezTo>
                  <a:cubicBezTo>
                    <a:pt x="11187" y="10813"/>
                    <a:pt x="11636" y="9969"/>
                    <a:pt x="11882" y="9038"/>
                  </a:cubicBezTo>
                  <a:cubicBezTo>
                    <a:pt x="12010" y="8538"/>
                    <a:pt x="12084" y="8013"/>
                    <a:pt x="12084" y="7469"/>
                  </a:cubicBezTo>
                  <a:cubicBezTo>
                    <a:pt x="12084" y="3880"/>
                    <a:pt x="9767" y="898"/>
                    <a:pt x="9146" y="173"/>
                  </a:cubicBezTo>
                  <a:cubicBezTo>
                    <a:pt x="9051" y="65"/>
                    <a:pt x="8923" y="1"/>
                    <a:pt x="8782" y="1"/>
                  </a:cubicBezTo>
                  <a:close/>
                </a:path>
              </a:pathLst>
            </a:custGeom>
            <a:solidFill>
              <a:srgbClr val="F9EA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1" name="Google Shape;2921;p34"/>
            <p:cNvSpPr/>
            <p:nvPr/>
          </p:nvSpPr>
          <p:spPr>
            <a:xfrm>
              <a:off x="6108375" y="1180575"/>
              <a:ext cx="272425" cy="294100"/>
            </a:xfrm>
            <a:custGeom>
              <a:rect b="b" l="l" r="r" t="t"/>
              <a:pathLst>
                <a:path extrusionOk="0" h="11764" w="10897">
                  <a:moveTo>
                    <a:pt x="1700" y="0"/>
                  </a:moveTo>
                  <a:lnTo>
                    <a:pt x="1700" y="0"/>
                  </a:lnTo>
                  <a:cubicBezTo>
                    <a:pt x="877" y="1370"/>
                    <a:pt x="0" y="3344"/>
                    <a:pt x="0" y="5556"/>
                  </a:cubicBezTo>
                  <a:cubicBezTo>
                    <a:pt x="0" y="8984"/>
                    <a:pt x="2769" y="11764"/>
                    <a:pt x="6197" y="11764"/>
                  </a:cubicBezTo>
                  <a:cubicBezTo>
                    <a:pt x="8077" y="11764"/>
                    <a:pt x="9756" y="10930"/>
                    <a:pt x="10897" y="9615"/>
                  </a:cubicBezTo>
                  <a:lnTo>
                    <a:pt x="10897" y="9615"/>
                  </a:lnTo>
                  <a:cubicBezTo>
                    <a:pt x="9807" y="10556"/>
                    <a:pt x="8387" y="11123"/>
                    <a:pt x="6838" y="11123"/>
                  </a:cubicBezTo>
                  <a:cubicBezTo>
                    <a:pt x="3410" y="11123"/>
                    <a:pt x="641" y="8343"/>
                    <a:pt x="641" y="4915"/>
                  </a:cubicBezTo>
                  <a:cubicBezTo>
                    <a:pt x="641" y="3036"/>
                    <a:pt x="1144" y="1316"/>
                    <a:pt x="1700" y="0"/>
                  </a:cubicBezTo>
                  <a:close/>
                </a:path>
              </a:pathLst>
            </a:custGeom>
            <a:solidFill>
              <a:srgbClr val="F9B9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2" name="Google Shape;2922;p34"/>
            <p:cNvSpPr/>
            <p:nvPr/>
          </p:nvSpPr>
          <p:spPr>
            <a:xfrm>
              <a:off x="6202925" y="1271400"/>
              <a:ext cx="121025" cy="120975"/>
            </a:xfrm>
            <a:custGeom>
              <a:rect b="b" l="l" r="r" t="t"/>
              <a:pathLst>
                <a:path extrusionOk="0" h="4839" w="4841">
                  <a:moveTo>
                    <a:pt x="2415" y="0"/>
                  </a:moveTo>
                  <a:cubicBezTo>
                    <a:pt x="1079" y="0"/>
                    <a:pt x="0" y="1080"/>
                    <a:pt x="0" y="2416"/>
                  </a:cubicBezTo>
                  <a:cubicBezTo>
                    <a:pt x="0" y="3749"/>
                    <a:pt x="1079" y="4839"/>
                    <a:pt x="2415" y="4839"/>
                  </a:cubicBezTo>
                  <a:cubicBezTo>
                    <a:pt x="3751" y="4839"/>
                    <a:pt x="4841" y="3749"/>
                    <a:pt x="4841" y="2416"/>
                  </a:cubicBezTo>
                  <a:cubicBezTo>
                    <a:pt x="4841" y="1080"/>
                    <a:pt x="3751" y="0"/>
                    <a:pt x="2415" y="0"/>
                  </a:cubicBezTo>
                  <a:close/>
                </a:path>
              </a:pathLst>
            </a:custGeom>
            <a:solidFill>
              <a:srgbClr val="BE25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3" name="Google Shape;2923;p34"/>
            <p:cNvSpPr/>
            <p:nvPr/>
          </p:nvSpPr>
          <p:spPr>
            <a:xfrm>
              <a:off x="6057675" y="1184950"/>
              <a:ext cx="362425" cy="351975"/>
            </a:xfrm>
            <a:custGeom>
              <a:rect b="b" l="l" r="r" t="t"/>
              <a:pathLst>
                <a:path extrusionOk="0" h="14079" w="14497">
                  <a:moveTo>
                    <a:pt x="2595" y="0"/>
                  </a:moveTo>
                  <a:cubicBezTo>
                    <a:pt x="2534" y="0"/>
                    <a:pt x="2473" y="24"/>
                    <a:pt x="2426" y="72"/>
                  </a:cubicBezTo>
                  <a:cubicBezTo>
                    <a:pt x="2328" y="169"/>
                    <a:pt x="2328" y="318"/>
                    <a:pt x="2426" y="413"/>
                  </a:cubicBezTo>
                  <a:lnTo>
                    <a:pt x="2885" y="874"/>
                  </a:lnTo>
                  <a:cubicBezTo>
                    <a:pt x="2156" y="2412"/>
                    <a:pt x="1785" y="3928"/>
                    <a:pt x="1785" y="5381"/>
                  </a:cubicBezTo>
                  <a:cubicBezTo>
                    <a:pt x="1785" y="5466"/>
                    <a:pt x="1785" y="5553"/>
                    <a:pt x="1795" y="5638"/>
                  </a:cubicBezTo>
                  <a:lnTo>
                    <a:pt x="844" y="5638"/>
                  </a:lnTo>
                  <a:lnTo>
                    <a:pt x="1131" y="5338"/>
                  </a:lnTo>
                  <a:cubicBezTo>
                    <a:pt x="1228" y="5253"/>
                    <a:pt x="1228" y="5092"/>
                    <a:pt x="1131" y="5007"/>
                  </a:cubicBezTo>
                  <a:cubicBezTo>
                    <a:pt x="1089" y="4960"/>
                    <a:pt x="1028" y="4936"/>
                    <a:pt x="965" y="4936"/>
                  </a:cubicBezTo>
                  <a:cubicBezTo>
                    <a:pt x="903" y="4936"/>
                    <a:pt x="839" y="4960"/>
                    <a:pt x="790" y="5007"/>
                  </a:cubicBezTo>
                  <a:lnTo>
                    <a:pt x="95" y="5702"/>
                  </a:lnTo>
                  <a:cubicBezTo>
                    <a:pt x="0" y="5797"/>
                    <a:pt x="0" y="5948"/>
                    <a:pt x="95" y="6043"/>
                  </a:cubicBezTo>
                  <a:lnTo>
                    <a:pt x="790" y="6748"/>
                  </a:lnTo>
                  <a:cubicBezTo>
                    <a:pt x="839" y="6797"/>
                    <a:pt x="903" y="6821"/>
                    <a:pt x="965" y="6821"/>
                  </a:cubicBezTo>
                  <a:cubicBezTo>
                    <a:pt x="1028" y="6821"/>
                    <a:pt x="1089" y="6797"/>
                    <a:pt x="1131" y="6748"/>
                  </a:cubicBezTo>
                  <a:cubicBezTo>
                    <a:pt x="1228" y="6653"/>
                    <a:pt x="1228" y="6502"/>
                    <a:pt x="1131" y="6407"/>
                  </a:cubicBezTo>
                  <a:lnTo>
                    <a:pt x="844" y="6117"/>
                  </a:lnTo>
                  <a:lnTo>
                    <a:pt x="1826" y="6117"/>
                  </a:lnTo>
                  <a:cubicBezTo>
                    <a:pt x="1998" y="7635"/>
                    <a:pt x="2703" y="9002"/>
                    <a:pt x="3749" y="10017"/>
                  </a:cubicBezTo>
                  <a:lnTo>
                    <a:pt x="2426" y="11342"/>
                  </a:lnTo>
                  <a:cubicBezTo>
                    <a:pt x="2328" y="11427"/>
                    <a:pt x="2328" y="11589"/>
                    <a:pt x="2426" y="11673"/>
                  </a:cubicBezTo>
                  <a:cubicBezTo>
                    <a:pt x="2473" y="11722"/>
                    <a:pt x="2534" y="11746"/>
                    <a:pt x="2595" y="11746"/>
                  </a:cubicBezTo>
                  <a:cubicBezTo>
                    <a:pt x="2656" y="11746"/>
                    <a:pt x="2718" y="11722"/>
                    <a:pt x="2767" y="11673"/>
                  </a:cubicBezTo>
                  <a:lnTo>
                    <a:pt x="4113" y="10337"/>
                  </a:lnTo>
                  <a:cubicBezTo>
                    <a:pt x="5169" y="11214"/>
                    <a:pt x="6515" y="11771"/>
                    <a:pt x="7989" y="11822"/>
                  </a:cubicBezTo>
                  <a:lnTo>
                    <a:pt x="7989" y="13265"/>
                  </a:lnTo>
                  <a:lnTo>
                    <a:pt x="7692" y="12965"/>
                  </a:lnTo>
                  <a:cubicBezTo>
                    <a:pt x="7643" y="12918"/>
                    <a:pt x="7582" y="12894"/>
                    <a:pt x="7520" y="12894"/>
                  </a:cubicBezTo>
                  <a:cubicBezTo>
                    <a:pt x="7459" y="12894"/>
                    <a:pt x="7397" y="12918"/>
                    <a:pt x="7348" y="12965"/>
                  </a:cubicBezTo>
                  <a:cubicBezTo>
                    <a:pt x="7264" y="13063"/>
                    <a:pt x="7264" y="13211"/>
                    <a:pt x="7348" y="13309"/>
                  </a:cubicBezTo>
                  <a:lnTo>
                    <a:pt x="8053" y="14014"/>
                  </a:lnTo>
                  <a:cubicBezTo>
                    <a:pt x="8107" y="14055"/>
                    <a:pt x="8161" y="14078"/>
                    <a:pt x="8225" y="14078"/>
                  </a:cubicBezTo>
                  <a:cubicBezTo>
                    <a:pt x="8289" y="14078"/>
                    <a:pt x="8353" y="14055"/>
                    <a:pt x="8397" y="14014"/>
                  </a:cubicBezTo>
                  <a:lnTo>
                    <a:pt x="9102" y="13309"/>
                  </a:lnTo>
                  <a:cubicBezTo>
                    <a:pt x="9197" y="13211"/>
                    <a:pt x="9197" y="13063"/>
                    <a:pt x="9102" y="12965"/>
                  </a:cubicBezTo>
                  <a:cubicBezTo>
                    <a:pt x="9053" y="12918"/>
                    <a:pt x="8992" y="12894"/>
                    <a:pt x="8930" y="12894"/>
                  </a:cubicBezTo>
                  <a:cubicBezTo>
                    <a:pt x="8869" y="12894"/>
                    <a:pt x="8807" y="12918"/>
                    <a:pt x="8759" y="12965"/>
                  </a:cubicBezTo>
                  <a:lnTo>
                    <a:pt x="8471" y="13265"/>
                  </a:lnTo>
                  <a:lnTo>
                    <a:pt x="8471" y="11822"/>
                  </a:lnTo>
                  <a:cubicBezTo>
                    <a:pt x="9925" y="11771"/>
                    <a:pt x="11281" y="11224"/>
                    <a:pt x="12348" y="10337"/>
                  </a:cubicBezTo>
                  <a:lnTo>
                    <a:pt x="13684" y="11673"/>
                  </a:lnTo>
                  <a:cubicBezTo>
                    <a:pt x="13733" y="11722"/>
                    <a:pt x="13794" y="11746"/>
                    <a:pt x="13856" y="11746"/>
                  </a:cubicBezTo>
                  <a:cubicBezTo>
                    <a:pt x="13917" y="11746"/>
                    <a:pt x="13979" y="11722"/>
                    <a:pt x="14027" y="11673"/>
                  </a:cubicBezTo>
                  <a:cubicBezTo>
                    <a:pt x="14122" y="11589"/>
                    <a:pt x="14122" y="11427"/>
                    <a:pt x="14027" y="11342"/>
                  </a:cubicBezTo>
                  <a:lnTo>
                    <a:pt x="12702" y="10017"/>
                  </a:lnTo>
                  <a:cubicBezTo>
                    <a:pt x="13535" y="9217"/>
                    <a:pt x="14156" y="8181"/>
                    <a:pt x="14463" y="7004"/>
                  </a:cubicBezTo>
                  <a:cubicBezTo>
                    <a:pt x="14497" y="6876"/>
                    <a:pt x="14422" y="6748"/>
                    <a:pt x="14294" y="6717"/>
                  </a:cubicBezTo>
                  <a:cubicBezTo>
                    <a:pt x="14273" y="6712"/>
                    <a:pt x="14252" y="6709"/>
                    <a:pt x="14232" y="6709"/>
                  </a:cubicBezTo>
                  <a:cubicBezTo>
                    <a:pt x="14124" y="6709"/>
                    <a:pt x="14022" y="6779"/>
                    <a:pt x="13994" y="6886"/>
                  </a:cubicBezTo>
                  <a:cubicBezTo>
                    <a:pt x="13717" y="7976"/>
                    <a:pt x="13140" y="8937"/>
                    <a:pt x="12371" y="9676"/>
                  </a:cubicBezTo>
                  <a:lnTo>
                    <a:pt x="11302" y="8607"/>
                  </a:lnTo>
                  <a:lnTo>
                    <a:pt x="11707" y="8607"/>
                  </a:lnTo>
                  <a:cubicBezTo>
                    <a:pt x="11848" y="8607"/>
                    <a:pt x="11953" y="8502"/>
                    <a:pt x="11953" y="8373"/>
                  </a:cubicBezTo>
                  <a:cubicBezTo>
                    <a:pt x="11953" y="8232"/>
                    <a:pt x="11848" y="8127"/>
                    <a:pt x="11707" y="8127"/>
                  </a:cubicBezTo>
                  <a:lnTo>
                    <a:pt x="10715" y="8127"/>
                  </a:lnTo>
                  <a:cubicBezTo>
                    <a:pt x="10587" y="8127"/>
                    <a:pt x="10479" y="8232"/>
                    <a:pt x="10479" y="8373"/>
                  </a:cubicBezTo>
                  <a:lnTo>
                    <a:pt x="10479" y="9366"/>
                  </a:lnTo>
                  <a:cubicBezTo>
                    <a:pt x="10479" y="9494"/>
                    <a:pt x="10587" y="9602"/>
                    <a:pt x="10715" y="9602"/>
                  </a:cubicBezTo>
                  <a:cubicBezTo>
                    <a:pt x="10853" y="9602"/>
                    <a:pt x="10961" y="9494"/>
                    <a:pt x="10961" y="9366"/>
                  </a:cubicBezTo>
                  <a:lnTo>
                    <a:pt x="10961" y="8950"/>
                  </a:lnTo>
                  <a:lnTo>
                    <a:pt x="12007" y="9996"/>
                  </a:lnTo>
                  <a:cubicBezTo>
                    <a:pt x="11025" y="10796"/>
                    <a:pt x="9797" y="11289"/>
                    <a:pt x="8471" y="11342"/>
                  </a:cubicBezTo>
                  <a:lnTo>
                    <a:pt x="8471" y="9399"/>
                  </a:lnTo>
                  <a:cubicBezTo>
                    <a:pt x="8471" y="9271"/>
                    <a:pt x="8364" y="9163"/>
                    <a:pt x="8225" y="9163"/>
                  </a:cubicBezTo>
                  <a:cubicBezTo>
                    <a:pt x="8097" y="9163"/>
                    <a:pt x="7989" y="9271"/>
                    <a:pt x="7989" y="9399"/>
                  </a:cubicBezTo>
                  <a:lnTo>
                    <a:pt x="7989" y="11342"/>
                  </a:lnTo>
                  <a:cubicBezTo>
                    <a:pt x="6643" y="11289"/>
                    <a:pt x="5415" y="10786"/>
                    <a:pt x="4454" y="9996"/>
                  </a:cubicBezTo>
                  <a:lnTo>
                    <a:pt x="5490" y="8950"/>
                  </a:lnTo>
                  <a:lnTo>
                    <a:pt x="5490" y="9366"/>
                  </a:lnTo>
                  <a:cubicBezTo>
                    <a:pt x="5490" y="9494"/>
                    <a:pt x="5597" y="9602"/>
                    <a:pt x="5736" y="9602"/>
                  </a:cubicBezTo>
                  <a:cubicBezTo>
                    <a:pt x="5864" y="9602"/>
                    <a:pt x="5972" y="9494"/>
                    <a:pt x="5972" y="9366"/>
                  </a:cubicBezTo>
                  <a:lnTo>
                    <a:pt x="5972" y="8373"/>
                  </a:lnTo>
                  <a:cubicBezTo>
                    <a:pt x="5972" y="8232"/>
                    <a:pt x="5864" y="8127"/>
                    <a:pt x="5736" y="8127"/>
                  </a:cubicBezTo>
                  <a:lnTo>
                    <a:pt x="4743" y="8127"/>
                  </a:lnTo>
                  <a:cubicBezTo>
                    <a:pt x="4605" y="8127"/>
                    <a:pt x="4497" y="8232"/>
                    <a:pt x="4497" y="8373"/>
                  </a:cubicBezTo>
                  <a:cubicBezTo>
                    <a:pt x="4497" y="8502"/>
                    <a:pt x="4605" y="8607"/>
                    <a:pt x="4743" y="8607"/>
                  </a:cubicBezTo>
                  <a:lnTo>
                    <a:pt x="5159" y="8607"/>
                  </a:lnTo>
                  <a:lnTo>
                    <a:pt x="4092" y="9676"/>
                  </a:lnTo>
                  <a:cubicBezTo>
                    <a:pt x="3131" y="8745"/>
                    <a:pt x="2477" y="7507"/>
                    <a:pt x="2308" y="6117"/>
                  </a:cubicBezTo>
                  <a:lnTo>
                    <a:pt x="4700" y="6117"/>
                  </a:lnTo>
                  <a:cubicBezTo>
                    <a:pt x="4838" y="6117"/>
                    <a:pt x="4946" y="6012"/>
                    <a:pt x="4946" y="5874"/>
                  </a:cubicBezTo>
                  <a:cubicBezTo>
                    <a:pt x="4946" y="5745"/>
                    <a:pt x="4838" y="5638"/>
                    <a:pt x="4700" y="5638"/>
                  </a:cubicBezTo>
                  <a:lnTo>
                    <a:pt x="2274" y="5638"/>
                  </a:lnTo>
                  <a:cubicBezTo>
                    <a:pt x="2264" y="5553"/>
                    <a:pt x="2264" y="5466"/>
                    <a:pt x="2264" y="5381"/>
                  </a:cubicBezTo>
                  <a:cubicBezTo>
                    <a:pt x="2264" y="4046"/>
                    <a:pt x="2595" y="2646"/>
                    <a:pt x="3246" y="1236"/>
                  </a:cubicBezTo>
                  <a:lnTo>
                    <a:pt x="5159" y="3148"/>
                  </a:lnTo>
                  <a:lnTo>
                    <a:pt x="4743" y="3148"/>
                  </a:lnTo>
                  <a:cubicBezTo>
                    <a:pt x="4605" y="3148"/>
                    <a:pt x="4497" y="3256"/>
                    <a:pt x="4497" y="3384"/>
                  </a:cubicBezTo>
                  <a:cubicBezTo>
                    <a:pt x="4497" y="3523"/>
                    <a:pt x="4605" y="3630"/>
                    <a:pt x="4743" y="3630"/>
                  </a:cubicBezTo>
                  <a:lnTo>
                    <a:pt x="5736" y="3630"/>
                  </a:lnTo>
                  <a:cubicBezTo>
                    <a:pt x="5864" y="3630"/>
                    <a:pt x="5972" y="3523"/>
                    <a:pt x="5972" y="3384"/>
                  </a:cubicBezTo>
                  <a:lnTo>
                    <a:pt x="5972" y="2389"/>
                  </a:lnTo>
                  <a:cubicBezTo>
                    <a:pt x="5972" y="2261"/>
                    <a:pt x="5864" y="2156"/>
                    <a:pt x="5736" y="2156"/>
                  </a:cubicBezTo>
                  <a:cubicBezTo>
                    <a:pt x="5597" y="2156"/>
                    <a:pt x="5490" y="2261"/>
                    <a:pt x="5490" y="2389"/>
                  </a:cubicBezTo>
                  <a:lnTo>
                    <a:pt x="5490" y="2807"/>
                  </a:lnTo>
                  <a:lnTo>
                    <a:pt x="2767" y="72"/>
                  </a:lnTo>
                  <a:cubicBezTo>
                    <a:pt x="2718" y="24"/>
                    <a:pt x="2656" y="0"/>
                    <a:pt x="2595" y="0"/>
                  </a:cubicBezTo>
                  <a:close/>
                </a:path>
              </a:pathLst>
            </a:custGeom>
            <a:solidFill>
              <a:srgbClr val="8833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4" name="Google Shape;2924;p34"/>
            <p:cNvSpPr/>
            <p:nvPr/>
          </p:nvSpPr>
          <p:spPr>
            <a:xfrm>
              <a:off x="6196825" y="1265250"/>
              <a:ext cx="133025" cy="133025"/>
            </a:xfrm>
            <a:custGeom>
              <a:rect b="b" l="l" r="r" t="t"/>
              <a:pathLst>
                <a:path extrusionOk="0" h="5321" w="5321">
                  <a:moveTo>
                    <a:pt x="2659" y="0"/>
                  </a:moveTo>
                  <a:cubicBezTo>
                    <a:pt x="1195" y="0"/>
                    <a:pt x="0" y="1198"/>
                    <a:pt x="0" y="2662"/>
                  </a:cubicBezTo>
                  <a:cubicBezTo>
                    <a:pt x="0" y="4136"/>
                    <a:pt x="1195" y="5320"/>
                    <a:pt x="2659" y="5320"/>
                  </a:cubicBezTo>
                  <a:cubicBezTo>
                    <a:pt x="2798" y="5320"/>
                    <a:pt x="2905" y="5213"/>
                    <a:pt x="2905" y="5085"/>
                  </a:cubicBezTo>
                  <a:cubicBezTo>
                    <a:pt x="2905" y="4946"/>
                    <a:pt x="2798" y="4841"/>
                    <a:pt x="2659" y="4841"/>
                  </a:cubicBezTo>
                  <a:cubicBezTo>
                    <a:pt x="1462" y="4841"/>
                    <a:pt x="480" y="3867"/>
                    <a:pt x="480" y="2662"/>
                  </a:cubicBezTo>
                  <a:cubicBezTo>
                    <a:pt x="480" y="1464"/>
                    <a:pt x="1462" y="482"/>
                    <a:pt x="2659" y="482"/>
                  </a:cubicBezTo>
                  <a:cubicBezTo>
                    <a:pt x="3867" y="482"/>
                    <a:pt x="4839" y="1464"/>
                    <a:pt x="4839" y="2662"/>
                  </a:cubicBezTo>
                  <a:cubicBezTo>
                    <a:pt x="4839" y="3536"/>
                    <a:pt x="4316" y="4328"/>
                    <a:pt x="3513" y="4669"/>
                  </a:cubicBezTo>
                  <a:cubicBezTo>
                    <a:pt x="3385" y="4723"/>
                    <a:pt x="3334" y="4861"/>
                    <a:pt x="3385" y="4990"/>
                  </a:cubicBezTo>
                  <a:cubicBezTo>
                    <a:pt x="3426" y="5079"/>
                    <a:pt x="3514" y="5137"/>
                    <a:pt x="3606" y="5137"/>
                  </a:cubicBezTo>
                  <a:cubicBezTo>
                    <a:pt x="3636" y="5137"/>
                    <a:pt x="3666" y="5131"/>
                    <a:pt x="3695" y="5118"/>
                  </a:cubicBezTo>
                  <a:cubicBezTo>
                    <a:pt x="4690" y="4700"/>
                    <a:pt x="5321" y="3728"/>
                    <a:pt x="5321" y="2662"/>
                  </a:cubicBezTo>
                  <a:cubicBezTo>
                    <a:pt x="5321" y="1198"/>
                    <a:pt x="4123" y="0"/>
                    <a:pt x="2659" y="0"/>
                  </a:cubicBezTo>
                  <a:close/>
                </a:path>
              </a:pathLst>
            </a:custGeom>
            <a:solidFill>
              <a:srgbClr val="8833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5" name="Google Shape;2925;p34"/>
            <p:cNvSpPr/>
            <p:nvPr/>
          </p:nvSpPr>
          <p:spPr>
            <a:xfrm>
              <a:off x="6234975" y="1303450"/>
              <a:ext cx="56925" cy="56875"/>
            </a:xfrm>
            <a:custGeom>
              <a:rect b="b" l="l" r="r" t="t"/>
              <a:pathLst>
                <a:path extrusionOk="0" h="2275" w="2277">
                  <a:moveTo>
                    <a:pt x="1133" y="0"/>
                  </a:moveTo>
                  <a:cubicBezTo>
                    <a:pt x="503" y="0"/>
                    <a:pt x="0" y="513"/>
                    <a:pt x="0" y="1144"/>
                  </a:cubicBezTo>
                  <a:cubicBezTo>
                    <a:pt x="0" y="1762"/>
                    <a:pt x="503" y="2275"/>
                    <a:pt x="1133" y="2275"/>
                  </a:cubicBezTo>
                  <a:cubicBezTo>
                    <a:pt x="1764" y="2275"/>
                    <a:pt x="2277" y="1762"/>
                    <a:pt x="2277" y="1144"/>
                  </a:cubicBezTo>
                  <a:cubicBezTo>
                    <a:pt x="2277" y="1005"/>
                    <a:pt x="2169" y="898"/>
                    <a:pt x="2031" y="898"/>
                  </a:cubicBezTo>
                  <a:cubicBezTo>
                    <a:pt x="1902" y="898"/>
                    <a:pt x="1795" y="1005"/>
                    <a:pt x="1795" y="1144"/>
                  </a:cubicBezTo>
                  <a:cubicBezTo>
                    <a:pt x="1795" y="1495"/>
                    <a:pt x="1497" y="1795"/>
                    <a:pt x="1133" y="1795"/>
                  </a:cubicBezTo>
                  <a:cubicBezTo>
                    <a:pt x="769" y="1795"/>
                    <a:pt x="482" y="1495"/>
                    <a:pt x="482" y="1144"/>
                  </a:cubicBezTo>
                  <a:cubicBezTo>
                    <a:pt x="482" y="780"/>
                    <a:pt x="769" y="480"/>
                    <a:pt x="1133" y="480"/>
                  </a:cubicBezTo>
                  <a:cubicBezTo>
                    <a:pt x="1272" y="480"/>
                    <a:pt x="1379" y="375"/>
                    <a:pt x="1379" y="236"/>
                  </a:cubicBezTo>
                  <a:cubicBezTo>
                    <a:pt x="1379" y="108"/>
                    <a:pt x="1272" y="0"/>
                    <a:pt x="1133" y="0"/>
                  </a:cubicBezTo>
                  <a:close/>
                </a:path>
              </a:pathLst>
            </a:custGeom>
            <a:solidFill>
              <a:srgbClr val="8833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6" name="Google Shape;2926;p34"/>
            <p:cNvSpPr/>
            <p:nvPr/>
          </p:nvSpPr>
          <p:spPr>
            <a:xfrm>
              <a:off x="6345275" y="1308325"/>
              <a:ext cx="123675" cy="47200"/>
            </a:xfrm>
            <a:custGeom>
              <a:rect b="b" l="l" r="r" t="t"/>
              <a:pathLst>
                <a:path extrusionOk="0" h="1888" w="4947">
                  <a:moveTo>
                    <a:pt x="3986" y="1"/>
                  </a:moveTo>
                  <a:cubicBezTo>
                    <a:pt x="3925" y="1"/>
                    <a:pt x="3863" y="25"/>
                    <a:pt x="3816" y="72"/>
                  </a:cubicBezTo>
                  <a:cubicBezTo>
                    <a:pt x="3718" y="157"/>
                    <a:pt x="3718" y="318"/>
                    <a:pt x="3816" y="403"/>
                  </a:cubicBezTo>
                  <a:lnTo>
                    <a:pt x="4103" y="703"/>
                  </a:lnTo>
                  <a:lnTo>
                    <a:pt x="247" y="703"/>
                  </a:lnTo>
                  <a:cubicBezTo>
                    <a:pt x="118" y="703"/>
                    <a:pt x="1" y="810"/>
                    <a:pt x="1" y="939"/>
                  </a:cubicBezTo>
                  <a:cubicBezTo>
                    <a:pt x="1" y="1077"/>
                    <a:pt x="118" y="1182"/>
                    <a:pt x="247" y="1182"/>
                  </a:cubicBezTo>
                  <a:lnTo>
                    <a:pt x="4103" y="1182"/>
                  </a:lnTo>
                  <a:lnTo>
                    <a:pt x="3816" y="1472"/>
                  </a:lnTo>
                  <a:cubicBezTo>
                    <a:pt x="3718" y="1567"/>
                    <a:pt x="3718" y="1718"/>
                    <a:pt x="3816" y="1813"/>
                  </a:cubicBezTo>
                  <a:cubicBezTo>
                    <a:pt x="3857" y="1856"/>
                    <a:pt x="3921" y="1887"/>
                    <a:pt x="3985" y="1887"/>
                  </a:cubicBezTo>
                  <a:cubicBezTo>
                    <a:pt x="4049" y="1887"/>
                    <a:pt x="4103" y="1856"/>
                    <a:pt x="4157" y="1813"/>
                  </a:cubicBezTo>
                  <a:lnTo>
                    <a:pt x="4862" y="1108"/>
                  </a:lnTo>
                  <a:cubicBezTo>
                    <a:pt x="4946" y="1013"/>
                    <a:pt x="4946" y="862"/>
                    <a:pt x="4862" y="767"/>
                  </a:cubicBezTo>
                  <a:lnTo>
                    <a:pt x="4157" y="72"/>
                  </a:lnTo>
                  <a:cubicBezTo>
                    <a:pt x="4109" y="25"/>
                    <a:pt x="4048" y="1"/>
                    <a:pt x="3986" y="1"/>
                  </a:cubicBezTo>
                  <a:close/>
                </a:path>
              </a:pathLst>
            </a:custGeom>
            <a:solidFill>
              <a:srgbClr val="8833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7" name="Google Shape;2927;p34"/>
            <p:cNvSpPr/>
            <p:nvPr/>
          </p:nvSpPr>
          <p:spPr>
            <a:xfrm>
              <a:off x="6319625" y="1184950"/>
              <a:ext cx="91125" cy="90775"/>
            </a:xfrm>
            <a:custGeom>
              <a:rect b="b" l="l" r="r" t="t"/>
              <a:pathLst>
                <a:path extrusionOk="0" h="3631" w="3645">
                  <a:moveTo>
                    <a:pt x="3378" y="0"/>
                  </a:moveTo>
                  <a:cubicBezTo>
                    <a:pt x="3316" y="0"/>
                    <a:pt x="3255" y="24"/>
                    <a:pt x="3206" y="72"/>
                  </a:cubicBezTo>
                  <a:lnTo>
                    <a:pt x="483" y="2807"/>
                  </a:lnTo>
                  <a:lnTo>
                    <a:pt x="483" y="2389"/>
                  </a:lnTo>
                  <a:cubicBezTo>
                    <a:pt x="483" y="2261"/>
                    <a:pt x="375" y="2156"/>
                    <a:pt x="237" y="2156"/>
                  </a:cubicBezTo>
                  <a:cubicBezTo>
                    <a:pt x="109" y="2156"/>
                    <a:pt x="1" y="2261"/>
                    <a:pt x="1" y="2389"/>
                  </a:cubicBezTo>
                  <a:lnTo>
                    <a:pt x="1" y="3384"/>
                  </a:lnTo>
                  <a:cubicBezTo>
                    <a:pt x="1" y="3523"/>
                    <a:pt x="109" y="3630"/>
                    <a:pt x="237" y="3630"/>
                  </a:cubicBezTo>
                  <a:lnTo>
                    <a:pt x="1229" y="3630"/>
                  </a:lnTo>
                  <a:cubicBezTo>
                    <a:pt x="1370" y="3630"/>
                    <a:pt x="1475" y="3523"/>
                    <a:pt x="1475" y="3384"/>
                  </a:cubicBezTo>
                  <a:cubicBezTo>
                    <a:pt x="1475" y="3256"/>
                    <a:pt x="1370" y="3148"/>
                    <a:pt x="1229" y="3148"/>
                  </a:cubicBezTo>
                  <a:lnTo>
                    <a:pt x="824" y="3148"/>
                  </a:lnTo>
                  <a:lnTo>
                    <a:pt x="3549" y="413"/>
                  </a:lnTo>
                  <a:cubicBezTo>
                    <a:pt x="3644" y="318"/>
                    <a:pt x="3644" y="169"/>
                    <a:pt x="3549" y="72"/>
                  </a:cubicBezTo>
                  <a:cubicBezTo>
                    <a:pt x="3501" y="24"/>
                    <a:pt x="3439" y="0"/>
                    <a:pt x="3378" y="0"/>
                  </a:cubicBezTo>
                  <a:close/>
                </a:path>
              </a:pathLst>
            </a:custGeom>
            <a:solidFill>
              <a:srgbClr val="8833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8" name="Google Shape;2928;p34"/>
            <p:cNvSpPr/>
            <p:nvPr/>
          </p:nvSpPr>
          <p:spPr>
            <a:xfrm>
              <a:off x="6239250" y="1126700"/>
              <a:ext cx="48350" cy="123050"/>
            </a:xfrm>
            <a:custGeom>
              <a:rect b="b" l="l" r="r" t="t"/>
              <a:pathLst>
                <a:path extrusionOk="0" h="4922" w="1934">
                  <a:moveTo>
                    <a:pt x="962" y="0"/>
                  </a:moveTo>
                  <a:cubicBezTo>
                    <a:pt x="901" y="0"/>
                    <a:pt x="839" y="25"/>
                    <a:pt x="790" y="74"/>
                  </a:cubicBezTo>
                  <a:lnTo>
                    <a:pt x="85" y="779"/>
                  </a:lnTo>
                  <a:cubicBezTo>
                    <a:pt x="1" y="863"/>
                    <a:pt x="1" y="1025"/>
                    <a:pt x="85" y="1120"/>
                  </a:cubicBezTo>
                  <a:cubicBezTo>
                    <a:pt x="134" y="1162"/>
                    <a:pt x="196" y="1183"/>
                    <a:pt x="257" y="1183"/>
                  </a:cubicBezTo>
                  <a:cubicBezTo>
                    <a:pt x="319" y="1183"/>
                    <a:pt x="380" y="1162"/>
                    <a:pt x="429" y="1120"/>
                  </a:cubicBezTo>
                  <a:lnTo>
                    <a:pt x="726" y="820"/>
                  </a:lnTo>
                  <a:lnTo>
                    <a:pt x="726" y="4689"/>
                  </a:lnTo>
                  <a:cubicBezTo>
                    <a:pt x="726" y="4817"/>
                    <a:pt x="834" y="4922"/>
                    <a:pt x="962" y="4922"/>
                  </a:cubicBezTo>
                  <a:cubicBezTo>
                    <a:pt x="1101" y="4922"/>
                    <a:pt x="1208" y="4817"/>
                    <a:pt x="1208" y="4689"/>
                  </a:cubicBezTo>
                  <a:lnTo>
                    <a:pt x="1208" y="820"/>
                  </a:lnTo>
                  <a:lnTo>
                    <a:pt x="1496" y="1120"/>
                  </a:lnTo>
                  <a:cubicBezTo>
                    <a:pt x="1544" y="1162"/>
                    <a:pt x="1606" y="1183"/>
                    <a:pt x="1667" y="1183"/>
                  </a:cubicBezTo>
                  <a:cubicBezTo>
                    <a:pt x="1729" y="1183"/>
                    <a:pt x="1790" y="1162"/>
                    <a:pt x="1839" y="1120"/>
                  </a:cubicBezTo>
                  <a:cubicBezTo>
                    <a:pt x="1934" y="1025"/>
                    <a:pt x="1934" y="863"/>
                    <a:pt x="1839" y="779"/>
                  </a:cubicBezTo>
                  <a:lnTo>
                    <a:pt x="1134" y="74"/>
                  </a:lnTo>
                  <a:cubicBezTo>
                    <a:pt x="1085" y="25"/>
                    <a:pt x="1024" y="0"/>
                    <a:pt x="962" y="0"/>
                  </a:cubicBezTo>
                  <a:close/>
                </a:path>
              </a:pathLst>
            </a:custGeom>
            <a:solidFill>
              <a:srgbClr val="8833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9" name="Google Shape;2929;p34"/>
            <p:cNvSpPr/>
            <p:nvPr/>
          </p:nvSpPr>
          <p:spPr>
            <a:xfrm>
              <a:off x="6142025" y="1126700"/>
              <a:ext cx="50025" cy="63250"/>
            </a:xfrm>
            <a:custGeom>
              <a:rect b="b" l="l" r="r" t="t"/>
              <a:pathLst>
                <a:path extrusionOk="0" h="2530" w="2001">
                  <a:moveTo>
                    <a:pt x="1732" y="0"/>
                  </a:moveTo>
                  <a:cubicBezTo>
                    <a:pt x="1669" y="0"/>
                    <a:pt x="1606" y="27"/>
                    <a:pt x="1562" y="84"/>
                  </a:cubicBezTo>
                  <a:cubicBezTo>
                    <a:pt x="1528" y="115"/>
                    <a:pt x="813" y="884"/>
                    <a:pt x="64" y="2166"/>
                  </a:cubicBezTo>
                  <a:cubicBezTo>
                    <a:pt x="0" y="2284"/>
                    <a:pt x="34" y="2422"/>
                    <a:pt x="152" y="2499"/>
                  </a:cubicBezTo>
                  <a:cubicBezTo>
                    <a:pt x="193" y="2519"/>
                    <a:pt x="236" y="2530"/>
                    <a:pt x="270" y="2530"/>
                  </a:cubicBezTo>
                  <a:cubicBezTo>
                    <a:pt x="354" y="2530"/>
                    <a:pt x="439" y="2486"/>
                    <a:pt x="482" y="2412"/>
                  </a:cubicBezTo>
                  <a:cubicBezTo>
                    <a:pt x="1198" y="1184"/>
                    <a:pt x="1903" y="415"/>
                    <a:pt x="1913" y="404"/>
                  </a:cubicBezTo>
                  <a:cubicBezTo>
                    <a:pt x="2000" y="307"/>
                    <a:pt x="2000" y="158"/>
                    <a:pt x="1893" y="63"/>
                  </a:cubicBezTo>
                  <a:cubicBezTo>
                    <a:pt x="1846" y="22"/>
                    <a:pt x="1789" y="0"/>
                    <a:pt x="1732" y="0"/>
                  </a:cubicBezTo>
                  <a:close/>
                </a:path>
              </a:pathLst>
            </a:custGeom>
            <a:solidFill>
              <a:srgbClr val="8833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0" name="Google Shape;2930;p34"/>
            <p:cNvSpPr/>
            <p:nvPr/>
          </p:nvSpPr>
          <p:spPr>
            <a:xfrm>
              <a:off x="6148750" y="1189925"/>
              <a:ext cx="25" cy="25"/>
            </a:xfrm>
            <a:custGeom>
              <a:rect b="b" l="l" r="r" t="t"/>
              <a:pathLst>
                <a:path extrusionOk="0" h="1" w="1">
                  <a:moveTo>
                    <a:pt x="1" y="1"/>
                  </a:moveTo>
                  <a:close/>
                </a:path>
              </a:pathLst>
            </a:custGeom>
            <a:solidFill>
              <a:srgbClr val="490E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31" name="Google Shape;2931;p34"/>
          <p:cNvGrpSpPr/>
          <p:nvPr/>
        </p:nvGrpSpPr>
        <p:grpSpPr>
          <a:xfrm>
            <a:off x="4185643" y="8674584"/>
            <a:ext cx="1034680" cy="968775"/>
            <a:chOff x="5159725" y="1060639"/>
            <a:chExt cx="411600" cy="393475"/>
          </a:xfrm>
        </p:grpSpPr>
        <p:sp>
          <p:nvSpPr>
            <p:cNvPr id="2932" name="Google Shape;2932;p34"/>
            <p:cNvSpPr/>
            <p:nvPr/>
          </p:nvSpPr>
          <p:spPr>
            <a:xfrm>
              <a:off x="5218500" y="1062575"/>
              <a:ext cx="302125" cy="333850"/>
            </a:xfrm>
            <a:custGeom>
              <a:rect b="b" l="l" r="r" t="t"/>
              <a:pathLst>
                <a:path extrusionOk="0" h="13354" w="12085">
                  <a:moveTo>
                    <a:pt x="2767" y="0"/>
                  </a:moveTo>
                  <a:cubicBezTo>
                    <a:pt x="2767" y="0"/>
                    <a:pt x="2095" y="726"/>
                    <a:pt x="1380" y="1910"/>
                  </a:cubicBezTo>
                  <a:cubicBezTo>
                    <a:pt x="834" y="3226"/>
                    <a:pt x="1" y="5267"/>
                    <a:pt x="1" y="7156"/>
                  </a:cubicBezTo>
                  <a:cubicBezTo>
                    <a:pt x="1" y="10576"/>
                    <a:pt x="2777" y="13353"/>
                    <a:pt x="6208" y="13353"/>
                  </a:cubicBezTo>
                  <a:cubicBezTo>
                    <a:pt x="7756" y="13353"/>
                    <a:pt x="9487" y="12466"/>
                    <a:pt x="10577" y="11525"/>
                  </a:cubicBezTo>
                  <a:cubicBezTo>
                    <a:pt x="11187" y="10820"/>
                    <a:pt x="11646" y="9966"/>
                    <a:pt x="11879" y="9038"/>
                  </a:cubicBezTo>
                  <a:cubicBezTo>
                    <a:pt x="12020" y="8535"/>
                    <a:pt x="12084" y="8012"/>
                    <a:pt x="12084" y="7477"/>
                  </a:cubicBezTo>
                  <a:cubicBezTo>
                    <a:pt x="12084" y="3887"/>
                    <a:pt x="9764" y="898"/>
                    <a:pt x="9146" y="169"/>
                  </a:cubicBezTo>
                  <a:cubicBezTo>
                    <a:pt x="9059" y="64"/>
                    <a:pt x="8920" y="0"/>
                    <a:pt x="8782" y="0"/>
                  </a:cubicBezTo>
                  <a:close/>
                </a:path>
              </a:pathLst>
            </a:custGeom>
            <a:solidFill>
              <a:srgbClr val="F9EA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3" name="Google Shape;2933;p34"/>
            <p:cNvSpPr/>
            <p:nvPr/>
          </p:nvSpPr>
          <p:spPr>
            <a:xfrm>
              <a:off x="5210500" y="1110325"/>
              <a:ext cx="272425" cy="294100"/>
            </a:xfrm>
            <a:custGeom>
              <a:rect b="b" l="l" r="r" t="t"/>
              <a:pathLst>
                <a:path extrusionOk="0" h="11764" w="10897">
                  <a:moveTo>
                    <a:pt x="1700" y="0"/>
                  </a:moveTo>
                  <a:lnTo>
                    <a:pt x="1700" y="0"/>
                  </a:lnTo>
                  <a:cubicBezTo>
                    <a:pt x="887" y="1369"/>
                    <a:pt x="0" y="3357"/>
                    <a:pt x="0" y="5567"/>
                  </a:cubicBezTo>
                  <a:cubicBezTo>
                    <a:pt x="0" y="8987"/>
                    <a:pt x="2777" y="11764"/>
                    <a:pt x="6207" y="11764"/>
                  </a:cubicBezTo>
                  <a:cubicBezTo>
                    <a:pt x="8076" y="11764"/>
                    <a:pt x="9763" y="10930"/>
                    <a:pt x="10897" y="9615"/>
                  </a:cubicBezTo>
                  <a:lnTo>
                    <a:pt x="10897" y="9615"/>
                  </a:lnTo>
                  <a:cubicBezTo>
                    <a:pt x="9807" y="10556"/>
                    <a:pt x="8397" y="11123"/>
                    <a:pt x="6848" y="11123"/>
                  </a:cubicBezTo>
                  <a:cubicBezTo>
                    <a:pt x="3418" y="11123"/>
                    <a:pt x="641" y="8346"/>
                    <a:pt x="641" y="4926"/>
                  </a:cubicBezTo>
                  <a:cubicBezTo>
                    <a:pt x="641" y="3036"/>
                    <a:pt x="1154" y="1316"/>
                    <a:pt x="1700" y="0"/>
                  </a:cubicBezTo>
                  <a:close/>
                </a:path>
              </a:pathLst>
            </a:custGeom>
            <a:solidFill>
              <a:srgbClr val="F9B9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4" name="Google Shape;2934;p34"/>
            <p:cNvSpPr/>
            <p:nvPr/>
          </p:nvSpPr>
          <p:spPr>
            <a:xfrm>
              <a:off x="5305025" y="1201150"/>
              <a:ext cx="121050" cy="121050"/>
            </a:xfrm>
            <a:custGeom>
              <a:rect b="b" l="l" r="r" t="t"/>
              <a:pathLst>
                <a:path extrusionOk="0" h="4842" w="4842">
                  <a:moveTo>
                    <a:pt x="2426" y="0"/>
                  </a:moveTo>
                  <a:cubicBezTo>
                    <a:pt x="1080" y="0"/>
                    <a:pt x="1" y="1090"/>
                    <a:pt x="1" y="2426"/>
                  </a:cubicBezTo>
                  <a:cubicBezTo>
                    <a:pt x="1" y="3762"/>
                    <a:pt x="1080" y="4841"/>
                    <a:pt x="2426" y="4841"/>
                  </a:cubicBezTo>
                  <a:cubicBezTo>
                    <a:pt x="3762" y="4841"/>
                    <a:pt x="4842" y="3762"/>
                    <a:pt x="4842" y="2426"/>
                  </a:cubicBezTo>
                  <a:cubicBezTo>
                    <a:pt x="4842" y="1090"/>
                    <a:pt x="3762" y="0"/>
                    <a:pt x="2426" y="0"/>
                  </a:cubicBezTo>
                  <a:close/>
                </a:path>
              </a:pathLst>
            </a:custGeom>
            <a:solidFill>
              <a:srgbClr val="BE25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5" name="Google Shape;2935;p34"/>
            <p:cNvSpPr/>
            <p:nvPr/>
          </p:nvSpPr>
          <p:spPr>
            <a:xfrm>
              <a:off x="5220350" y="1077339"/>
              <a:ext cx="301875" cy="376775"/>
            </a:xfrm>
            <a:custGeom>
              <a:rect b="b" l="l" r="r" t="t"/>
              <a:pathLst>
                <a:path extrusionOk="0" h="15071" w="12075">
                  <a:moveTo>
                    <a:pt x="3388" y="0"/>
                  </a:moveTo>
                  <a:cubicBezTo>
                    <a:pt x="3326" y="0"/>
                    <a:pt x="3265" y="24"/>
                    <a:pt x="3216" y="71"/>
                  </a:cubicBezTo>
                  <a:lnTo>
                    <a:pt x="2511" y="776"/>
                  </a:lnTo>
                  <a:cubicBezTo>
                    <a:pt x="2426" y="874"/>
                    <a:pt x="2426" y="1022"/>
                    <a:pt x="2511" y="1120"/>
                  </a:cubicBezTo>
                  <a:cubicBezTo>
                    <a:pt x="2560" y="1167"/>
                    <a:pt x="2621" y="1191"/>
                    <a:pt x="2683" y="1191"/>
                  </a:cubicBezTo>
                  <a:cubicBezTo>
                    <a:pt x="2744" y="1191"/>
                    <a:pt x="2806" y="1167"/>
                    <a:pt x="2855" y="1120"/>
                  </a:cubicBezTo>
                  <a:lnTo>
                    <a:pt x="3142" y="830"/>
                  </a:lnTo>
                  <a:lnTo>
                    <a:pt x="3142" y="11663"/>
                  </a:lnTo>
                  <a:cubicBezTo>
                    <a:pt x="3142" y="11801"/>
                    <a:pt x="3260" y="11909"/>
                    <a:pt x="3388" y="11909"/>
                  </a:cubicBezTo>
                  <a:cubicBezTo>
                    <a:pt x="3516" y="11909"/>
                    <a:pt x="3624" y="11801"/>
                    <a:pt x="3624" y="11663"/>
                  </a:cubicBezTo>
                  <a:lnTo>
                    <a:pt x="3624" y="9058"/>
                  </a:lnTo>
                  <a:cubicBezTo>
                    <a:pt x="4072" y="9686"/>
                    <a:pt x="4767" y="10114"/>
                    <a:pt x="5567" y="10188"/>
                  </a:cubicBezTo>
                  <a:lnTo>
                    <a:pt x="5567" y="12998"/>
                  </a:lnTo>
                  <a:cubicBezTo>
                    <a:pt x="3870" y="12934"/>
                    <a:pt x="2298" y="12155"/>
                    <a:pt x="1209" y="10840"/>
                  </a:cubicBezTo>
                  <a:lnTo>
                    <a:pt x="1209" y="4507"/>
                  </a:lnTo>
                  <a:cubicBezTo>
                    <a:pt x="1209" y="4366"/>
                    <a:pt x="1101" y="4261"/>
                    <a:pt x="962" y="4261"/>
                  </a:cubicBezTo>
                  <a:cubicBezTo>
                    <a:pt x="834" y="4261"/>
                    <a:pt x="729" y="4366"/>
                    <a:pt x="729" y="4507"/>
                  </a:cubicBezTo>
                  <a:lnTo>
                    <a:pt x="729" y="14250"/>
                  </a:lnTo>
                  <a:lnTo>
                    <a:pt x="439" y="13950"/>
                  </a:lnTo>
                  <a:cubicBezTo>
                    <a:pt x="392" y="13907"/>
                    <a:pt x="330" y="13886"/>
                    <a:pt x="269" y="13886"/>
                  </a:cubicBezTo>
                  <a:cubicBezTo>
                    <a:pt x="207" y="13886"/>
                    <a:pt x="146" y="13907"/>
                    <a:pt x="98" y="13950"/>
                  </a:cubicBezTo>
                  <a:cubicBezTo>
                    <a:pt x="1" y="14044"/>
                    <a:pt x="1" y="14206"/>
                    <a:pt x="98" y="14291"/>
                  </a:cubicBezTo>
                  <a:lnTo>
                    <a:pt x="803" y="14996"/>
                  </a:lnTo>
                  <a:cubicBezTo>
                    <a:pt x="846" y="15044"/>
                    <a:pt x="907" y="15069"/>
                    <a:pt x="969" y="15069"/>
                  </a:cubicBezTo>
                  <a:cubicBezTo>
                    <a:pt x="1030" y="15069"/>
                    <a:pt x="1092" y="15044"/>
                    <a:pt x="1134" y="14996"/>
                  </a:cubicBezTo>
                  <a:lnTo>
                    <a:pt x="1839" y="14291"/>
                  </a:lnTo>
                  <a:cubicBezTo>
                    <a:pt x="1934" y="14206"/>
                    <a:pt x="1934" y="14044"/>
                    <a:pt x="1839" y="13950"/>
                  </a:cubicBezTo>
                  <a:cubicBezTo>
                    <a:pt x="1791" y="13907"/>
                    <a:pt x="1729" y="13886"/>
                    <a:pt x="1668" y="13886"/>
                  </a:cubicBezTo>
                  <a:cubicBezTo>
                    <a:pt x="1607" y="13886"/>
                    <a:pt x="1546" y="13907"/>
                    <a:pt x="1498" y="13950"/>
                  </a:cubicBezTo>
                  <a:lnTo>
                    <a:pt x="1209" y="14250"/>
                  </a:lnTo>
                  <a:lnTo>
                    <a:pt x="1209" y="11557"/>
                  </a:lnTo>
                  <a:cubicBezTo>
                    <a:pt x="2362" y="12732"/>
                    <a:pt x="3911" y="13427"/>
                    <a:pt x="5567" y="13480"/>
                  </a:cubicBezTo>
                  <a:lnTo>
                    <a:pt x="5567" y="14250"/>
                  </a:lnTo>
                  <a:lnTo>
                    <a:pt x="5280" y="13950"/>
                  </a:lnTo>
                  <a:cubicBezTo>
                    <a:pt x="5231" y="13907"/>
                    <a:pt x="5170" y="13886"/>
                    <a:pt x="5108" y="13886"/>
                  </a:cubicBezTo>
                  <a:cubicBezTo>
                    <a:pt x="5047" y="13886"/>
                    <a:pt x="4985" y="13907"/>
                    <a:pt x="4936" y="13950"/>
                  </a:cubicBezTo>
                  <a:cubicBezTo>
                    <a:pt x="4842" y="14044"/>
                    <a:pt x="4842" y="14206"/>
                    <a:pt x="4936" y="14291"/>
                  </a:cubicBezTo>
                  <a:lnTo>
                    <a:pt x="5642" y="14996"/>
                  </a:lnTo>
                  <a:cubicBezTo>
                    <a:pt x="5685" y="15044"/>
                    <a:pt x="5747" y="15069"/>
                    <a:pt x="5808" y="15069"/>
                  </a:cubicBezTo>
                  <a:cubicBezTo>
                    <a:pt x="5869" y="15069"/>
                    <a:pt x="5930" y="15044"/>
                    <a:pt x="5972" y="14996"/>
                  </a:cubicBezTo>
                  <a:lnTo>
                    <a:pt x="6677" y="14291"/>
                  </a:lnTo>
                  <a:cubicBezTo>
                    <a:pt x="6775" y="14206"/>
                    <a:pt x="6775" y="14044"/>
                    <a:pt x="6677" y="13950"/>
                  </a:cubicBezTo>
                  <a:cubicBezTo>
                    <a:pt x="6630" y="13907"/>
                    <a:pt x="6569" y="13886"/>
                    <a:pt x="6508" y="13886"/>
                  </a:cubicBezTo>
                  <a:cubicBezTo>
                    <a:pt x="6447" y="13886"/>
                    <a:pt x="6385" y="13907"/>
                    <a:pt x="6336" y="13950"/>
                  </a:cubicBezTo>
                  <a:lnTo>
                    <a:pt x="6049" y="14250"/>
                  </a:lnTo>
                  <a:lnTo>
                    <a:pt x="6049" y="13480"/>
                  </a:lnTo>
                  <a:cubicBezTo>
                    <a:pt x="7736" y="13416"/>
                    <a:pt x="9285" y="12711"/>
                    <a:pt x="10408" y="11557"/>
                  </a:cubicBezTo>
                  <a:lnTo>
                    <a:pt x="10408" y="14250"/>
                  </a:lnTo>
                  <a:lnTo>
                    <a:pt x="10118" y="13950"/>
                  </a:lnTo>
                  <a:cubicBezTo>
                    <a:pt x="10071" y="13907"/>
                    <a:pt x="10009" y="13886"/>
                    <a:pt x="9948" y="13886"/>
                  </a:cubicBezTo>
                  <a:cubicBezTo>
                    <a:pt x="9886" y="13886"/>
                    <a:pt x="9825" y="13907"/>
                    <a:pt x="9777" y="13950"/>
                  </a:cubicBezTo>
                  <a:cubicBezTo>
                    <a:pt x="9680" y="14044"/>
                    <a:pt x="9680" y="14206"/>
                    <a:pt x="9777" y="14291"/>
                  </a:cubicBezTo>
                  <a:lnTo>
                    <a:pt x="10482" y="14996"/>
                  </a:lnTo>
                  <a:cubicBezTo>
                    <a:pt x="10523" y="15039"/>
                    <a:pt x="10587" y="15070"/>
                    <a:pt x="10651" y="15070"/>
                  </a:cubicBezTo>
                  <a:cubicBezTo>
                    <a:pt x="10705" y="15070"/>
                    <a:pt x="10769" y="15039"/>
                    <a:pt x="10823" y="14996"/>
                  </a:cubicBezTo>
                  <a:lnTo>
                    <a:pt x="11518" y="14291"/>
                  </a:lnTo>
                  <a:cubicBezTo>
                    <a:pt x="11613" y="14206"/>
                    <a:pt x="11613" y="14044"/>
                    <a:pt x="11518" y="13950"/>
                  </a:cubicBezTo>
                  <a:cubicBezTo>
                    <a:pt x="11476" y="13907"/>
                    <a:pt x="11414" y="13886"/>
                    <a:pt x="11353" y="13886"/>
                  </a:cubicBezTo>
                  <a:cubicBezTo>
                    <a:pt x="11291" y="13886"/>
                    <a:pt x="11230" y="13907"/>
                    <a:pt x="11187" y="13950"/>
                  </a:cubicBezTo>
                  <a:lnTo>
                    <a:pt x="10887" y="14250"/>
                  </a:lnTo>
                  <a:lnTo>
                    <a:pt x="10887" y="11011"/>
                  </a:lnTo>
                  <a:cubicBezTo>
                    <a:pt x="11421" y="10327"/>
                    <a:pt x="11818" y="9537"/>
                    <a:pt x="12041" y="8673"/>
                  </a:cubicBezTo>
                  <a:cubicBezTo>
                    <a:pt x="12074" y="8545"/>
                    <a:pt x="11997" y="8404"/>
                    <a:pt x="11869" y="8373"/>
                  </a:cubicBezTo>
                  <a:cubicBezTo>
                    <a:pt x="11849" y="8368"/>
                    <a:pt x="11829" y="8365"/>
                    <a:pt x="11809" y="8365"/>
                  </a:cubicBezTo>
                  <a:cubicBezTo>
                    <a:pt x="11703" y="8365"/>
                    <a:pt x="11608" y="8437"/>
                    <a:pt x="11582" y="8545"/>
                  </a:cubicBezTo>
                  <a:cubicBezTo>
                    <a:pt x="11433" y="9132"/>
                    <a:pt x="11198" y="9676"/>
                    <a:pt x="10887" y="10168"/>
                  </a:cubicBezTo>
                  <a:lnTo>
                    <a:pt x="10887" y="2571"/>
                  </a:lnTo>
                  <a:cubicBezTo>
                    <a:pt x="10887" y="2443"/>
                    <a:pt x="10780" y="2338"/>
                    <a:pt x="10651" y="2338"/>
                  </a:cubicBezTo>
                  <a:cubicBezTo>
                    <a:pt x="10513" y="2338"/>
                    <a:pt x="10408" y="2443"/>
                    <a:pt x="10408" y="2571"/>
                  </a:cubicBezTo>
                  <a:lnTo>
                    <a:pt x="10408" y="10840"/>
                  </a:lnTo>
                  <a:cubicBezTo>
                    <a:pt x="9349" y="12122"/>
                    <a:pt x="7780" y="12934"/>
                    <a:pt x="6049" y="12998"/>
                  </a:cubicBezTo>
                  <a:lnTo>
                    <a:pt x="6049" y="10188"/>
                  </a:lnTo>
                  <a:cubicBezTo>
                    <a:pt x="7405" y="10060"/>
                    <a:pt x="8472" y="8917"/>
                    <a:pt x="8472" y="7540"/>
                  </a:cubicBezTo>
                  <a:lnTo>
                    <a:pt x="8472" y="830"/>
                  </a:lnTo>
                  <a:lnTo>
                    <a:pt x="8762" y="1120"/>
                  </a:lnTo>
                  <a:cubicBezTo>
                    <a:pt x="8809" y="1167"/>
                    <a:pt x="8871" y="1191"/>
                    <a:pt x="8932" y="1191"/>
                  </a:cubicBezTo>
                  <a:cubicBezTo>
                    <a:pt x="8994" y="1191"/>
                    <a:pt x="9055" y="1167"/>
                    <a:pt x="9103" y="1120"/>
                  </a:cubicBezTo>
                  <a:cubicBezTo>
                    <a:pt x="9200" y="1022"/>
                    <a:pt x="9200" y="874"/>
                    <a:pt x="9103" y="776"/>
                  </a:cubicBezTo>
                  <a:lnTo>
                    <a:pt x="8398" y="71"/>
                  </a:lnTo>
                  <a:cubicBezTo>
                    <a:pt x="8350" y="24"/>
                    <a:pt x="8289" y="0"/>
                    <a:pt x="8227" y="0"/>
                  </a:cubicBezTo>
                  <a:cubicBezTo>
                    <a:pt x="8166" y="0"/>
                    <a:pt x="8104" y="24"/>
                    <a:pt x="8057" y="71"/>
                  </a:cubicBezTo>
                  <a:lnTo>
                    <a:pt x="7352" y="776"/>
                  </a:lnTo>
                  <a:cubicBezTo>
                    <a:pt x="7267" y="874"/>
                    <a:pt x="7267" y="1022"/>
                    <a:pt x="7352" y="1120"/>
                  </a:cubicBezTo>
                  <a:cubicBezTo>
                    <a:pt x="7399" y="1167"/>
                    <a:pt x="7461" y="1191"/>
                    <a:pt x="7522" y="1191"/>
                  </a:cubicBezTo>
                  <a:cubicBezTo>
                    <a:pt x="7584" y="1191"/>
                    <a:pt x="7645" y="1167"/>
                    <a:pt x="7693" y="1120"/>
                  </a:cubicBezTo>
                  <a:lnTo>
                    <a:pt x="7993" y="830"/>
                  </a:lnTo>
                  <a:lnTo>
                    <a:pt x="7993" y="6012"/>
                  </a:lnTo>
                  <a:cubicBezTo>
                    <a:pt x="7554" y="5391"/>
                    <a:pt x="6849" y="4955"/>
                    <a:pt x="6049" y="4891"/>
                  </a:cubicBezTo>
                  <a:lnTo>
                    <a:pt x="6049" y="2571"/>
                  </a:lnTo>
                  <a:cubicBezTo>
                    <a:pt x="6049" y="2443"/>
                    <a:pt x="5942" y="2338"/>
                    <a:pt x="5813" y="2338"/>
                  </a:cubicBezTo>
                  <a:cubicBezTo>
                    <a:pt x="5675" y="2338"/>
                    <a:pt x="5567" y="2443"/>
                    <a:pt x="5567" y="2571"/>
                  </a:cubicBezTo>
                  <a:lnTo>
                    <a:pt x="5567" y="4891"/>
                  </a:lnTo>
                  <a:cubicBezTo>
                    <a:pt x="5065" y="4932"/>
                    <a:pt x="4595" y="5114"/>
                    <a:pt x="4190" y="5425"/>
                  </a:cubicBezTo>
                  <a:cubicBezTo>
                    <a:pt x="4083" y="5509"/>
                    <a:pt x="4062" y="5661"/>
                    <a:pt x="4147" y="5766"/>
                  </a:cubicBezTo>
                  <a:cubicBezTo>
                    <a:pt x="4191" y="5823"/>
                    <a:pt x="4265" y="5854"/>
                    <a:pt x="4339" y="5854"/>
                  </a:cubicBezTo>
                  <a:cubicBezTo>
                    <a:pt x="4389" y="5854"/>
                    <a:pt x="4439" y="5840"/>
                    <a:pt x="4478" y="5809"/>
                  </a:cubicBezTo>
                  <a:cubicBezTo>
                    <a:pt x="4798" y="5563"/>
                    <a:pt x="5172" y="5414"/>
                    <a:pt x="5567" y="5371"/>
                  </a:cubicBezTo>
                  <a:lnTo>
                    <a:pt x="5567" y="5735"/>
                  </a:lnTo>
                  <a:cubicBezTo>
                    <a:pt x="5567" y="5863"/>
                    <a:pt x="5675" y="5968"/>
                    <a:pt x="5813" y="5968"/>
                  </a:cubicBezTo>
                  <a:cubicBezTo>
                    <a:pt x="5942" y="5968"/>
                    <a:pt x="6049" y="5863"/>
                    <a:pt x="6049" y="5735"/>
                  </a:cubicBezTo>
                  <a:lnTo>
                    <a:pt x="6049" y="5371"/>
                  </a:lnTo>
                  <a:cubicBezTo>
                    <a:pt x="7139" y="5489"/>
                    <a:pt x="7993" y="6417"/>
                    <a:pt x="7993" y="7540"/>
                  </a:cubicBezTo>
                  <a:cubicBezTo>
                    <a:pt x="7993" y="8660"/>
                    <a:pt x="7139" y="9581"/>
                    <a:pt x="6049" y="9709"/>
                  </a:cubicBezTo>
                  <a:lnTo>
                    <a:pt x="6049" y="9399"/>
                  </a:lnTo>
                  <a:cubicBezTo>
                    <a:pt x="6049" y="9270"/>
                    <a:pt x="5942" y="9153"/>
                    <a:pt x="5813" y="9153"/>
                  </a:cubicBezTo>
                  <a:cubicBezTo>
                    <a:pt x="5675" y="9153"/>
                    <a:pt x="5567" y="9270"/>
                    <a:pt x="5567" y="9399"/>
                  </a:cubicBezTo>
                  <a:lnTo>
                    <a:pt x="5567" y="9709"/>
                  </a:lnTo>
                  <a:cubicBezTo>
                    <a:pt x="4478" y="9581"/>
                    <a:pt x="3624" y="8660"/>
                    <a:pt x="3624" y="7540"/>
                  </a:cubicBezTo>
                  <a:lnTo>
                    <a:pt x="3624" y="830"/>
                  </a:lnTo>
                  <a:lnTo>
                    <a:pt x="3921" y="1120"/>
                  </a:lnTo>
                  <a:cubicBezTo>
                    <a:pt x="3970" y="1167"/>
                    <a:pt x="4031" y="1191"/>
                    <a:pt x="4093" y="1191"/>
                  </a:cubicBezTo>
                  <a:cubicBezTo>
                    <a:pt x="4154" y="1191"/>
                    <a:pt x="4216" y="1167"/>
                    <a:pt x="4265" y="1120"/>
                  </a:cubicBezTo>
                  <a:cubicBezTo>
                    <a:pt x="4349" y="1022"/>
                    <a:pt x="4349" y="874"/>
                    <a:pt x="4265" y="776"/>
                  </a:cubicBezTo>
                  <a:lnTo>
                    <a:pt x="3560" y="71"/>
                  </a:lnTo>
                  <a:cubicBezTo>
                    <a:pt x="3511" y="24"/>
                    <a:pt x="3449" y="0"/>
                    <a:pt x="3388" y="0"/>
                  </a:cubicBezTo>
                  <a:close/>
                </a:path>
              </a:pathLst>
            </a:custGeom>
            <a:solidFill>
              <a:srgbClr val="8833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6" name="Google Shape;2936;p34"/>
            <p:cNvSpPr/>
            <p:nvPr/>
          </p:nvSpPr>
          <p:spPr>
            <a:xfrm>
              <a:off x="5522975" y="1077339"/>
              <a:ext cx="48350" cy="318550"/>
            </a:xfrm>
            <a:custGeom>
              <a:rect b="b" l="l" r="r" t="t"/>
              <a:pathLst>
                <a:path extrusionOk="0" h="12742" w="1934">
                  <a:moveTo>
                    <a:pt x="962" y="0"/>
                  </a:moveTo>
                  <a:cubicBezTo>
                    <a:pt x="900" y="0"/>
                    <a:pt x="839" y="24"/>
                    <a:pt x="790" y="71"/>
                  </a:cubicBezTo>
                  <a:lnTo>
                    <a:pt x="98" y="776"/>
                  </a:lnTo>
                  <a:cubicBezTo>
                    <a:pt x="0" y="874"/>
                    <a:pt x="0" y="1022"/>
                    <a:pt x="98" y="1120"/>
                  </a:cubicBezTo>
                  <a:cubicBezTo>
                    <a:pt x="140" y="1167"/>
                    <a:pt x="201" y="1191"/>
                    <a:pt x="262" y="1191"/>
                  </a:cubicBezTo>
                  <a:cubicBezTo>
                    <a:pt x="323" y="1191"/>
                    <a:pt x="385" y="1167"/>
                    <a:pt x="428" y="1120"/>
                  </a:cubicBezTo>
                  <a:lnTo>
                    <a:pt x="726" y="830"/>
                  </a:lnTo>
                  <a:lnTo>
                    <a:pt x="726" y="12496"/>
                  </a:lnTo>
                  <a:cubicBezTo>
                    <a:pt x="726" y="12634"/>
                    <a:pt x="833" y="12742"/>
                    <a:pt x="962" y="12742"/>
                  </a:cubicBezTo>
                  <a:cubicBezTo>
                    <a:pt x="1100" y="12742"/>
                    <a:pt x="1208" y="12634"/>
                    <a:pt x="1208" y="12496"/>
                  </a:cubicBezTo>
                  <a:lnTo>
                    <a:pt x="1208" y="830"/>
                  </a:lnTo>
                  <a:lnTo>
                    <a:pt x="1495" y="1120"/>
                  </a:lnTo>
                  <a:cubicBezTo>
                    <a:pt x="1544" y="1167"/>
                    <a:pt x="1605" y="1191"/>
                    <a:pt x="1667" y="1191"/>
                  </a:cubicBezTo>
                  <a:cubicBezTo>
                    <a:pt x="1728" y="1191"/>
                    <a:pt x="1790" y="1167"/>
                    <a:pt x="1838" y="1120"/>
                  </a:cubicBezTo>
                  <a:cubicBezTo>
                    <a:pt x="1933" y="1022"/>
                    <a:pt x="1933" y="874"/>
                    <a:pt x="1838" y="776"/>
                  </a:cubicBezTo>
                  <a:lnTo>
                    <a:pt x="1133" y="71"/>
                  </a:lnTo>
                  <a:cubicBezTo>
                    <a:pt x="1085" y="24"/>
                    <a:pt x="1023" y="0"/>
                    <a:pt x="962" y="0"/>
                  </a:cubicBezTo>
                  <a:close/>
                </a:path>
              </a:pathLst>
            </a:custGeom>
            <a:solidFill>
              <a:srgbClr val="8833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7" name="Google Shape;2937;p34"/>
            <p:cNvSpPr/>
            <p:nvPr/>
          </p:nvSpPr>
          <p:spPr>
            <a:xfrm>
              <a:off x="5159725" y="1073300"/>
              <a:ext cx="48425" cy="318550"/>
            </a:xfrm>
            <a:custGeom>
              <a:rect b="b" l="l" r="r" t="t"/>
              <a:pathLst>
                <a:path extrusionOk="0" h="12742" w="1937">
                  <a:moveTo>
                    <a:pt x="973" y="0"/>
                  </a:moveTo>
                  <a:cubicBezTo>
                    <a:pt x="912" y="0"/>
                    <a:pt x="850" y="24"/>
                    <a:pt x="803" y="71"/>
                  </a:cubicBezTo>
                  <a:lnTo>
                    <a:pt x="98" y="776"/>
                  </a:lnTo>
                  <a:cubicBezTo>
                    <a:pt x="0" y="874"/>
                    <a:pt x="0" y="1022"/>
                    <a:pt x="98" y="1120"/>
                  </a:cubicBezTo>
                  <a:cubicBezTo>
                    <a:pt x="145" y="1167"/>
                    <a:pt x="207" y="1191"/>
                    <a:pt x="268" y="1191"/>
                  </a:cubicBezTo>
                  <a:cubicBezTo>
                    <a:pt x="330" y="1191"/>
                    <a:pt x="391" y="1167"/>
                    <a:pt x="439" y="1120"/>
                  </a:cubicBezTo>
                  <a:lnTo>
                    <a:pt x="729" y="830"/>
                  </a:lnTo>
                  <a:lnTo>
                    <a:pt x="729" y="12496"/>
                  </a:lnTo>
                  <a:cubicBezTo>
                    <a:pt x="729" y="12634"/>
                    <a:pt x="834" y="12742"/>
                    <a:pt x="975" y="12742"/>
                  </a:cubicBezTo>
                  <a:cubicBezTo>
                    <a:pt x="1103" y="12742"/>
                    <a:pt x="1208" y="12634"/>
                    <a:pt x="1208" y="12496"/>
                  </a:cubicBezTo>
                  <a:lnTo>
                    <a:pt x="1208" y="830"/>
                  </a:lnTo>
                  <a:lnTo>
                    <a:pt x="1508" y="1120"/>
                  </a:lnTo>
                  <a:cubicBezTo>
                    <a:pt x="1555" y="1167"/>
                    <a:pt x="1617" y="1191"/>
                    <a:pt x="1679" y="1191"/>
                  </a:cubicBezTo>
                  <a:cubicBezTo>
                    <a:pt x="1740" y="1191"/>
                    <a:pt x="1802" y="1167"/>
                    <a:pt x="1849" y="1120"/>
                  </a:cubicBezTo>
                  <a:cubicBezTo>
                    <a:pt x="1936" y="1022"/>
                    <a:pt x="1936" y="874"/>
                    <a:pt x="1849" y="776"/>
                  </a:cubicBezTo>
                  <a:lnTo>
                    <a:pt x="1144" y="71"/>
                  </a:lnTo>
                  <a:cubicBezTo>
                    <a:pt x="1097" y="24"/>
                    <a:pt x="1035" y="0"/>
                    <a:pt x="973" y="0"/>
                  </a:cubicBezTo>
                  <a:close/>
                </a:path>
              </a:pathLst>
            </a:custGeom>
            <a:solidFill>
              <a:srgbClr val="8833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8" name="Google Shape;2938;p34"/>
            <p:cNvSpPr/>
            <p:nvPr/>
          </p:nvSpPr>
          <p:spPr>
            <a:xfrm>
              <a:off x="5420150" y="1314925"/>
              <a:ext cx="12025" cy="56100"/>
            </a:xfrm>
            <a:custGeom>
              <a:rect b="b" l="l" r="r" t="t"/>
              <a:pathLst>
                <a:path extrusionOk="0" h="2244" w="481">
                  <a:moveTo>
                    <a:pt x="237" y="0"/>
                  </a:moveTo>
                  <a:cubicBezTo>
                    <a:pt x="108" y="0"/>
                    <a:pt x="1" y="108"/>
                    <a:pt x="1" y="246"/>
                  </a:cubicBezTo>
                  <a:lnTo>
                    <a:pt x="1" y="1998"/>
                  </a:lnTo>
                  <a:cubicBezTo>
                    <a:pt x="1" y="2136"/>
                    <a:pt x="108" y="2244"/>
                    <a:pt x="237" y="2244"/>
                  </a:cubicBezTo>
                  <a:cubicBezTo>
                    <a:pt x="375" y="2244"/>
                    <a:pt x="480" y="2136"/>
                    <a:pt x="480" y="1998"/>
                  </a:cubicBezTo>
                  <a:lnTo>
                    <a:pt x="480" y="246"/>
                  </a:lnTo>
                  <a:cubicBezTo>
                    <a:pt x="480" y="108"/>
                    <a:pt x="375" y="0"/>
                    <a:pt x="237" y="0"/>
                  </a:cubicBezTo>
                  <a:close/>
                </a:path>
              </a:pathLst>
            </a:custGeom>
            <a:solidFill>
              <a:srgbClr val="8833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9" name="Google Shape;2939;p34"/>
            <p:cNvSpPr/>
            <p:nvPr/>
          </p:nvSpPr>
          <p:spPr>
            <a:xfrm>
              <a:off x="5204600" y="1060639"/>
              <a:ext cx="89750" cy="260450"/>
            </a:xfrm>
            <a:custGeom>
              <a:rect b="b" l="l" r="r" t="t"/>
              <a:pathLst>
                <a:path extrusionOk="0" h="10418" w="3590">
                  <a:moveTo>
                    <a:pt x="3320" y="0"/>
                  </a:moveTo>
                  <a:cubicBezTo>
                    <a:pt x="3254" y="0"/>
                    <a:pt x="3187" y="27"/>
                    <a:pt x="3141" y="78"/>
                  </a:cubicBezTo>
                  <a:cubicBezTo>
                    <a:pt x="3110" y="111"/>
                    <a:pt x="2341" y="944"/>
                    <a:pt x="1572" y="2311"/>
                  </a:cubicBezTo>
                  <a:cubicBezTo>
                    <a:pt x="269" y="4585"/>
                    <a:pt x="0" y="6498"/>
                    <a:pt x="0" y="7716"/>
                  </a:cubicBezTo>
                  <a:cubicBezTo>
                    <a:pt x="0" y="8603"/>
                    <a:pt x="172" y="9456"/>
                    <a:pt x="526" y="10269"/>
                  </a:cubicBezTo>
                  <a:cubicBezTo>
                    <a:pt x="567" y="10354"/>
                    <a:pt x="654" y="10418"/>
                    <a:pt x="749" y="10418"/>
                  </a:cubicBezTo>
                  <a:cubicBezTo>
                    <a:pt x="782" y="10418"/>
                    <a:pt x="813" y="10408"/>
                    <a:pt x="833" y="10397"/>
                  </a:cubicBezTo>
                  <a:cubicBezTo>
                    <a:pt x="962" y="10344"/>
                    <a:pt x="1016" y="10205"/>
                    <a:pt x="962" y="10077"/>
                  </a:cubicBezTo>
                  <a:cubicBezTo>
                    <a:pt x="641" y="9328"/>
                    <a:pt x="482" y="8539"/>
                    <a:pt x="482" y="7716"/>
                  </a:cubicBezTo>
                  <a:cubicBezTo>
                    <a:pt x="482" y="5634"/>
                    <a:pt x="1295" y="3765"/>
                    <a:pt x="1977" y="2557"/>
                  </a:cubicBezTo>
                  <a:cubicBezTo>
                    <a:pt x="2726" y="1242"/>
                    <a:pt x="3485" y="408"/>
                    <a:pt x="3495" y="398"/>
                  </a:cubicBezTo>
                  <a:cubicBezTo>
                    <a:pt x="3590" y="303"/>
                    <a:pt x="3579" y="152"/>
                    <a:pt x="3485" y="67"/>
                  </a:cubicBezTo>
                  <a:cubicBezTo>
                    <a:pt x="3439" y="22"/>
                    <a:pt x="3379" y="0"/>
                    <a:pt x="3320" y="0"/>
                  </a:cubicBezTo>
                  <a:close/>
                </a:path>
              </a:pathLst>
            </a:custGeom>
            <a:solidFill>
              <a:srgbClr val="8833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0" name="Google Shape;2940;p34"/>
            <p:cNvSpPr/>
            <p:nvPr/>
          </p:nvSpPr>
          <p:spPr>
            <a:xfrm>
              <a:off x="5337075" y="1233200"/>
              <a:ext cx="56950" cy="56950"/>
            </a:xfrm>
            <a:custGeom>
              <a:rect b="b" l="l" r="r" t="t"/>
              <a:pathLst>
                <a:path extrusionOk="0" h="2278" w="2278">
                  <a:moveTo>
                    <a:pt x="1144" y="0"/>
                  </a:moveTo>
                  <a:cubicBezTo>
                    <a:pt x="514" y="0"/>
                    <a:pt x="1" y="513"/>
                    <a:pt x="1" y="1144"/>
                  </a:cubicBezTo>
                  <a:cubicBezTo>
                    <a:pt x="1" y="1775"/>
                    <a:pt x="514" y="2277"/>
                    <a:pt x="1144" y="2277"/>
                  </a:cubicBezTo>
                  <a:cubicBezTo>
                    <a:pt x="1765" y="2277"/>
                    <a:pt x="2278" y="1775"/>
                    <a:pt x="2278" y="1144"/>
                  </a:cubicBezTo>
                  <a:cubicBezTo>
                    <a:pt x="2278" y="1005"/>
                    <a:pt x="2170" y="898"/>
                    <a:pt x="2042" y="898"/>
                  </a:cubicBezTo>
                  <a:cubicBezTo>
                    <a:pt x="1903" y="898"/>
                    <a:pt x="1796" y="1005"/>
                    <a:pt x="1796" y="1144"/>
                  </a:cubicBezTo>
                  <a:cubicBezTo>
                    <a:pt x="1796" y="1508"/>
                    <a:pt x="1508" y="1795"/>
                    <a:pt x="1144" y="1795"/>
                  </a:cubicBezTo>
                  <a:cubicBezTo>
                    <a:pt x="780" y="1795"/>
                    <a:pt x="483" y="1508"/>
                    <a:pt x="483" y="1144"/>
                  </a:cubicBezTo>
                  <a:cubicBezTo>
                    <a:pt x="483" y="780"/>
                    <a:pt x="780" y="482"/>
                    <a:pt x="1144" y="482"/>
                  </a:cubicBezTo>
                  <a:cubicBezTo>
                    <a:pt x="1273" y="482"/>
                    <a:pt x="1380" y="375"/>
                    <a:pt x="1380" y="246"/>
                  </a:cubicBezTo>
                  <a:cubicBezTo>
                    <a:pt x="1380" y="108"/>
                    <a:pt x="1273" y="0"/>
                    <a:pt x="1144" y="0"/>
                  </a:cubicBezTo>
                  <a:close/>
                </a:path>
              </a:pathLst>
            </a:custGeom>
            <a:solidFill>
              <a:srgbClr val="8833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1" name="Google Shape;2941;p34"/>
            <p:cNvSpPr/>
            <p:nvPr/>
          </p:nvSpPr>
          <p:spPr>
            <a:xfrm>
              <a:off x="5365675" y="1290125"/>
              <a:ext cx="25" cy="25"/>
            </a:xfrm>
            <a:custGeom>
              <a:rect b="b" l="l" r="r" t="t"/>
              <a:pathLst>
                <a:path extrusionOk="0" h="1" w="1">
                  <a:moveTo>
                    <a:pt x="0" y="0"/>
                  </a:moveTo>
                  <a:close/>
                </a:path>
              </a:pathLst>
            </a:custGeom>
            <a:solidFill>
              <a:srgbClr val="490E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42" name="Google Shape;2942;p34"/>
          <p:cNvGrpSpPr/>
          <p:nvPr/>
        </p:nvGrpSpPr>
        <p:grpSpPr>
          <a:xfrm>
            <a:off x="2302664" y="8643926"/>
            <a:ext cx="1033989" cy="1010200"/>
            <a:chOff x="4562025" y="988225"/>
            <a:chExt cx="411325" cy="410300"/>
          </a:xfrm>
        </p:grpSpPr>
        <p:sp>
          <p:nvSpPr>
            <p:cNvPr id="2943" name="Google Shape;2943;p34"/>
            <p:cNvSpPr/>
            <p:nvPr/>
          </p:nvSpPr>
          <p:spPr>
            <a:xfrm>
              <a:off x="4620525" y="994175"/>
              <a:ext cx="302075" cy="333850"/>
            </a:xfrm>
            <a:custGeom>
              <a:rect b="b" l="l" r="r" t="t"/>
              <a:pathLst>
                <a:path extrusionOk="0" h="13354" w="12083">
                  <a:moveTo>
                    <a:pt x="2767" y="1"/>
                  </a:moveTo>
                  <a:cubicBezTo>
                    <a:pt x="2767" y="1"/>
                    <a:pt x="2096" y="726"/>
                    <a:pt x="1391" y="1913"/>
                  </a:cubicBezTo>
                  <a:cubicBezTo>
                    <a:pt x="834" y="3226"/>
                    <a:pt x="1" y="5267"/>
                    <a:pt x="1" y="7159"/>
                  </a:cubicBezTo>
                  <a:cubicBezTo>
                    <a:pt x="1" y="10577"/>
                    <a:pt x="2778" y="13353"/>
                    <a:pt x="6208" y="13353"/>
                  </a:cubicBezTo>
                  <a:cubicBezTo>
                    <a:pt x="7757" y="13353"/>
                    <a:pt x="9498" y="12466"/>
                    <a:pt x="10577" y="11528"/>
                  </a:cubicBezTo>
                  <a:cubicBezTo>
                    <a:pt x="11197" y="10823"/>
                    <a:pt x="11646" y="9979"/>
                    <a:pt x="11890" y="9038"/>
                  </a:cubicBezTo>
                  <a:cubicBezTo>
                    <a:pt x="12018" y="8546"/>
                    <a:pt x="12082" y="8013"/>
                    <a:pt x="12082" y="7479"/>
                  </a:cubicBezTo>
                  <a:cubicBezTo>
                    <a:pt x="12082" y="3890"/>
                    <a:pt x="9764" y="908"/>
                    <a:pt x="9157" y="172"/>
                  </a:cubicBezTo>
                  <a:cubicBezTo>
                    <a:pt x="9059" y="65"/>
                    <a:pt x="8931" y="1"/>
                    <a:pt x="8782" y="1"/>
                  </a:cubicBezTo>
                  <a:close/>
                </a:path>
              </a:pathLst>
            </a:custGeom>
            <a:solidFill>
              <a:srgbClr val="F9EA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4" name="Google Shape;2944;p34"/>
            <p:cNvSpPr/>
            <p:nvPr/>
          </p:nvSpPr>
          <p:spPr>
            <a:xfrm>
              <a:off x="4612525" y="1042000"/>
              <a:ext cx="272425" cy="294025"/>
            </a:xfrm>
            <a:custGeom>
              <a:rect b="b" l="l" r="r" t="t"/>
              <a:pathLst>
                <a:path extrusionOk="0" h="11761" w="10897">
                  <a:moveTo>
                    <a:pt x="1711" y="0"/>
                  </a:moveTo>
                  <a:lnTo>
                    <a:pt x="1711" y="0"/>
                  </a:lnTo>
                  <a:cubicBezTo>
                    <a:pt x="888" y="1367"/>
                    <a:pt x="0" y="3354"/>
                    <a:pt x="0" y="5566"/>
                  </a:cubicBezTo>
                  <a:cubicBezTo>
                    <a:pt x="0" y="8984"/>
                    <a:pt x="2777" y="11761"/>
                    <a:pt x="6208" y="11761"/>
                  </a:cubicBezTo>
                  <a:cubicBezTo>
                    <a:pt x="8077" y="11761"/>
                    <a:pt x="9764" y="10928"/>
                    <a:pt x="10897" y="9615"/>
                  </a:cubicBezTo>
                  <a:lnTo>
                    <a:pt x="10897" y="9615"/>
                  </a:lnTo>
                  <a:cubicBezTo>
                    <a:pt x="9818" y="10553"/>
                    <a:pt x="8397" y="11120"/>
                    <a:pt x="6849" y="11120"/>
                  </a:cubicBezTo>
                  <a:cubicBezTo>
                    <a:pt x="3418" y="11120"/>
                    <a:pt x="641" y="8343"/>
                    <a:pt x="641" y="4925"/>
                  </a:cubicBezTo>
                  <a:cubicBezTo>
                    <a:pt x="641" y="3033"/>
                    <a:pt x="1154" y="1313"/>
                    <a:pt x="1711" y="0"/>
                  </a:cubicBezTo>
                  <a:close/>
                </a:path>
              </a:pathLst>
            </a:custGeom>
            <a:solidFill>
              <a:srgbClr val="F9B9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5" name="Google Shape;2945;p34"/>
            <p:cNvSpPr/>
            <p:nvPr/>
          </p:nvSpPr>
          <p:spPr>
            <a:xfrm>
              <a:off x="4707075" y="1132750"/>
              <a:ext cx="120975" cy="121050"/>
            </a:xfrm>
            <a:custGeom>
              <a:rect b="b" l="l" r="r" t="t"/>
              <a:pathLst>
                <a:path extrusionOk="0" h="4842" w="4839">
                  <a:moveTo>
                    <a:pt x="2426" y="1"/>
                  </a:moveTo>
                  <a:cubicBezTo>
                    <a:pt x="1090" y="1"/>
                    <a:pt x="0" y="1090"/>
                    <a:pt x="0" y="2426"/>
                  </a:cubicBezTo>
                  <a:cubicBezTo>
                    <a:pt x="0" y="3762"/>
                    <a:pt x="1090" y="4841"/>
                    <a:pt x="2426" y="4841"/>
                  </a:cubicBezTo>
                  <a:cubicBezTo>
                    <a:pt x="3761" y="4841"/>
                    <a:pt x="4838" y="3762"/>
                    <a:pt x="4838" y="2426"/>
                  </a:cubicBezTo>
                  <a:cubicBezTo>
                    <a:pt x="4838" y="1090"/>
                    <a:pt x="3761" y="1"/>
                    <a:pt x="2426" y="1"/>
                  </a:cubicBezTo>
                  <a:close/>
                </a:path>
              </a:pathLst>
            </a:custGeom>
            <a:solidFill>
              <a:srgbClr val="BE25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6" name="Google Shape;2946;p34"/>
            <p:cNvSpPr/>
            <p:nvPr/>
          </p:nvSpPr>
          <p:spPr>
            <a:xfrm>
              <a:off x="4753025" y="1251325"/>
              <a:ext cx="191475" cy="147200"/>
            </a:xfrm>
            <a:custGeom>
              <a:rect b="b" l="l" r="r" t="t"/>
              <a:pathLst>
                <a:path extrusionOk="0" h="5888" w="7659">
                  <a:moveTo>
                    <a:pt x="7389" y="0"/>
                  </a:moveTo>
                  <a:cubicBezTo>
                    <a:pt x="7293" y="0"/>
                    <a:pt x="7199" y="59"/>
                    <a:pt x="7156" y="152"/>
                  </a:cubicBezTo>
                  <a:cubicBezTo>
                    <a:pt x="6667" y="1475"/>
                    <a:pt x="5790" y="2608"/>
                    <a:pt x="4626" y="3431"/>
                  </a:cubicBezTo>
                  <a:cubicBezTo>
                    <a:pt x="3503" y="4221"/>
                    <a:pt x="2190" y="4660"/>
                    <a:pt x="821" y="4703"/>
                  </a:cubicBezTo>
                  <a:lnTo>
                    <a:pt x="1111" y="4413"/>
                  </a:lnTo>
                  <a:cubicBezTo>
                    <a:pt x="1206" y="4319"/>
                    <a:pt x="1206" y="4167"/>
                    <a:pt x="1111" y="4072"/>
                  </a:cubicBezTo>
                  <a:cubicBezTo>
                    <a:pt x="1062" y="4024"/>
                    <a:pt x="1000" y="3999"/>
                    <a:pt x="939" y="3999"/>
                  </a:cubicBezTo>
                  <a:cubicBezTo>
                    <a:pt x="878" y="3999"/>
                    <a:pt x="817" y="4024"/>
                    <a:pt x="770" y="4072"/>
                  </a:cubicBezTo>
                  <a:lnTo>
                    <a:pt x="65" y="4777"/>
                  </a:lnTo>
                  <a:cubicBezTo>
                    <a:pt x="21" y="4821"/>
                    <a:pt x="0" y="4885"/>
                    <a:pt x="0" y="4949"/>
                  </a:cubicBezTo>
                  <a:cubicBezTo>
                    <a:pt x="0" y="5013"/>
                    <a:pt x="21" y="5065"/>
                    <a:pt x="65" y="5118"/>
                  </a:cubicBezTo>
                  <a:lnTo>
                    <a:pt x="770" y="5813"/>
                  </a:lnTo>
                  <a:cubicBezTo>
                    <a:pt x="811" y="5867"/>
                    <a:pt x="875" y="5888"/>
                    <a:pt x="939" y="5888"/>
                  </a:cubicBezTo>
                  <a:cubicBezTo>
                    <a:pt x="1003" y="5888"/>
                    <a:pt x="1057" y="5867"/>
                    <a:pt x="1111" y="5813"/>
                  </a:cubicBezTo>
                  <a:cubicBezTo>
                    <a:pt x="1206" y="5729"/>
                    <a:pt x="1206" y="5567"/>
                    <a:pt x="1111" y="5472"/>
                  </a:cubicBezTo>
                  <a:lnTo>
                    <a:pt x="811" y="5183"/>
                  </a:lnTo>
                  <a:cubicBezTo>
                    <a:pt x="2285" y="5142"/>
                    <a:pt x="3695" y="4670"/>
                    <a:pt x="4903" y="3816"/>
                  </a:cubicBezTo>
                  <a:cubicBezTo>
                    <a:pt x="6141" y="2949"/>
                    <a:pt x="7082" y="1744"/>
                    <a:pt x="7605" y="321"/>
                  </a:cubicBezTo>
                  <a:cubicBezTo>
                    <a:pt x="7659" y="206"/>
                    <a:pt x="7595" y="65"/>
                    <a:pt x="7467" y="14"/>
                  </a:cubicBezTo>
                  <a:cubicBezTo>
                    <a:pt x="7441" y="4"/>
                    <a:pt x="7415" y="0"/>
                    <a:pt x="7389" y="0"/>
                  </a:cubicBezTo>
                  <a:close/>
                </a:path>
              </a:pathLst>
            </a:custGeom>
            <a:solidFill>
              <a:srgbClr val="8833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7" name="Google Shape;2947;p34"/>
            <p:cNvSpPr/>
            <p:nvPr/>
          </p:nvSpPr>
          <p:spPr>
            <a:xfrm>
              <a:off x="4562025" y="988300"/>
              <a:ext cx="362475" cy="381125"/>
            </a:xfrm>
            <a:custGeom>
              <a:rect b="b" l="l" r="r" t="t"/>
              <a:pathLst>
                <a:path extrusionOk="0" h="15245" w="14499">
                  <a:moveTo>
                    <a:pt x="7874" y="0"/>
                  </a:moveTo>
                  <a:cubicBezTo>
                    <a:pt x="7813" y="0"/>
                    <a:pt x="7752" y="22"/>
                    <a:pt x="7705" y="64"/>
                  </a:cubicBezTo>
                  <a:cubicBezTo>
                    <a:pt x="7607" y="161"/>
                    <a:pt x="7607" y="320"/>
                    <a:pt x="7705" y="407"/>
                  </a:cubicBezTo>
                  <a:lnTo>
                    <a:pt x="8002" y="705"/>
                  </a:lnTo>
                  <a:cubicBezTo>
                    <a:pt x="6528" y="748"/>
                    <a:pt x="5118" y="1218"/>
                    <a:pt x="3910" y="2061"/>
                  </a:cubicBezTo>
                  <a:cubicBezTo>
                    <a:pt x="2672" y="2938"/>
                    <a:pt x="1731" y="4146"/>
                    <a:pt x="1208" y="5556"/>
                  </a:cubicBezTo>
                  <a:cubicBezTo>
                    <a:pt x="1154" y="5684"/>
                    <a:pt x="1218" y="5822"/>
                    <a:pt x="1346" y="5866"/>
                  </a:cubicBezTo>
                  <a:cubicBezTo>
                    <a:pt x="1375" y="5879"/>
                    <a:pt x="1404" y="5885"/>
                    <a:pt x="1434" y="5885"/>
                  </a:cubicBezTo>
                  <a:cubicBezTo>
                    <a:pt x="1526" y="5885"/>
                    <a:pt x="1615" y="5825"/>
                    <a:pt x="1656" y="5727"/>
                  </a:cubicBezTo>
                  <a:cubicBezTo>
                    <a:pt x="1859" y="5181"/>
                    <a:pt x="2138" y="4669"/>
                    <a:pt x="2469" y="4189"/>
                  </a:cubicBezTo>
                  <a:lnTo>
                    <a:pt x="2469" y="4189"/>
                  </a:lnTo>
                  <a:cubicBezTo>
                    <a:pt x="2010" y="5384"/>
                    <a:pt x="1785" y="6561"/>
                    <a:pt x="1785" y="7714"/>
                  </a:cubicBezTo>
                  <a:cubicBezTo>
                    <a:pt x="1785" y="7927"/>
                    <a:pt x="1795" y="8150"/>
                    <a:pt x="1818" y="8366"/>
                  </a:cubicBezTo>
                  <a:lnTo>
                    <a:pt x="1133" y="7681"/>
                  </a:lnTo>
                  <a:cubicBezTo>
                    <a:pt x="1090" y="7638"/>
                    <a:pt x="1026" y="7617"/>
                    <a:pt x="962" y="7617"/>
                  </a:cubicBezTo>
                  <a:cubicBezTo>
                    <a:pt x="897" y="7617"/>
                    <a:pt x="846" y="7638"/>
                    <a:pt x="792" y="7681"/>
                  </a:cubicBezTo>
                  <a:lnTo>
                    <a:pt x="97" y="8386"/>
                  </a:lnTo>
                  <a:cubicBezTo>
                    <a:pt x="0" y="8484"/>
                    <a:pt x="0" y="8632"/>
                    <a:pt x="97" y="8727"/>
                  </a:cubicBezTo>
                  <a:cubicBezTo>
                    <a:pt x="140" y="8771"/>
                    <a:pt x="201" y="8793"/>
                    <a:pt x="263" y="8793"/>
                  </a:cubicBezTo>
                  <a:cubicBezTo>
                    <a:pt x="324" y="8793"/>
                    <a:pt x="386" y="8771"/>
                    <a:pt x="428" y="8727"/>
                  </a:cubicBezTo>
                  <a:lnTo>
                    <a:pt x="728" y="8430"/>
                  </a:lnTo>
                  <a:cubicBezTo>
                    <a:pt x="769" y="9904"/>
                    <a:pt x="1241" y="11314"/>
                    <a:pt x="2085" y="12522"/>
                  </a:cubicBezTo>
                  <a:cubicBezTo>
                    <a:pt x="2961" y="13760"/>
                    <a:pt x="4166" y="14688"/>
                    <a:pt x="5589" y="15224"/>
                  </a:cubicBezTo>
                  <a:cubicBezTo>
                    <a:pt x="5610" y="15234"/>
                    <a:pt x="5641" y="15245"/>
                    <a:pt x="5664" y="15245"/>
                  </a:cubicBezTo>
                  <a:cubicBezTo>
                    <a:pt x="5769" y="15245"/>
                    <a:pt x="5856" y="15181"/>
                    <a:pt x="5887" y="15086"/>
                  </a:cubicBezTo>
                  <a:cubicBezTo>
                    <a:pt x="5941" y="14968"/>
                    <a:pt x="5877" y="14829"/>
                    <a:pt x="5748" y="14775"/>
                  </a:cubicBezTo>
                  <a:cubicBezTo>
                    <a:pt x="4436" y="14283"/>
                    <a:pt x="3302" y="13406"/>
                    <a:pt x="2479" y="12242"/>
                  </a:cubicBezTo>
                  <a:cubicBezTo>
                    <a:pt x="1690" y="11122"/>
                    <a:pt x="1251" y="9807"/>
                    <a:pt x="1208" y="8440"/>
                  </a:cubicBezTo>
                  <a:lnTo>
                    <a:pt x="1208" y="8440"/>
                  </a:lnTo>
                  <a:lnTo>
                    <a:pt x="1497" y="8727"/>
                  </a:lnTo>
                  <a:cubicBezTo>
                    <a:pt x="1545" y="8771"/>
                    <a:pt x="1606" y="8793"/>
                    <a:pt x="1668" y="8793"/>
                  </a:cubicBezTo>
                  <a:cubicBezTo>
                    <a:pt x="1729" y="8793"/>
                    <a:pt x="1791" y="8771"/>
                    <a:pt x="1838" y="8727"/>
                  </a:cubicBezTo>
                  <a:cubicBezTo>
                    <a:pt x="1849" y="8717"/>
                    <a:pt x="1849" y="8707"/>
                    <a:pt x="1859" y="8696"/>
                  </a:cubicBezTo>
                  <a:cubicBezTo>
                    <a:pt x="2341" y="11783"/>
                    <a:pt x="5012" y="14155"/>
                    <a:pt x="8228" y="14155"/>
                  </a:cubicBezTo>
                  <a:cubicBezTo>
                    <a:pt x="11166" y="14155"/>
                    <a:pt x="13730" y="12168"/>
                    <a:pt x="14466" y="9337"/>
                  </a:cubicBezTo>
                  <a:cubicBezTo>
                    <a:pt x="14499" y="9209"/>
                    <a:pt x="14422" y="9081"/>
                    <a:pt x="14284" y="9048"/>
                  </a:cubicBezTo>
                  <a:cubicBezTo>
                    <a:pt x="14261" y="9041"/>
                    <a:pt x="14239" y="9037"/>
                    <a:pt x="14218" y="9037"/>
                  </a:cubicBezTo>
                  <a:cubicBezTo>
                    <a:pt x="14114" y="9037"/>
                    <a:pt x="14022" y="9113"/>
                    <a:pt x="13996" y="9219"/>
                  </a:cubicBezTo>
                  <a:cubicBezTo>
                    <a:pt x="13312" y="11837"/>
                    <a:pt x="10940" y="13676"/>
                    <a:pt x="8228" y="13676"/>
                  </a:cubicBezTo>
                  <a:cubicBezTo>
                    <a:pt x="4936" y="13676"/>
                    <a:pt x="2267" y="11004"/>
                    <a:pt x="2267" y="7714"/>
                  </a:cubicBezTo>
                  <a:cubicBezTo>
                    <a:pt x="2267" y="6186"/>
                    <a:pt x="2692" y="4594"/>
                    <a:pt x="3538" y="2982"/>
                  </a:cubicBezTo>
                  <a:cubicBezTo>
                    <a:pt x="3741" y="2789"/>
                    <a:pt x="3964" y="2617"/>
                    <a:pt x="4189" y="2458"/>
                  </a:cubicBezTo>
                  <a:cubicBezTo>
                    <a:pt x="5310" y="1666"/>
                    <a:pt x="6625" y="1228"/>
                    <a:pt x="7992" y="1187"/>
                  </a:cubicBezTo>
                  <a:lnTo>
                    <a:pt x="7992" y="1187"/>
                  </a:lnTo>
                  <a:lnTo>
                    <a:pt x="7705" y="1474"/>
                  </a:lnTo>
                  <a:cubicBezTo>
                    <a:pt x="7607" y="1571"/>
                    <a:pt x="7607" y="1720"/>
                    <a:pt x="7705" y="1818"/>
                  </a:cubicBezTo>
                  <a:cubicBezTo>
                    <a:pt x="7752" y="1865"/>
                    <a:pt x="7813" y="1889"/>
                    <a:pt x="7874" y="1889"/>
                  </a:cubicBezTo>
                  <a:cubicBezTo>
                    <a:pt x="7935" y="1889"/>
                    <a:pt x="7997" y="1865"/>
                    <a:pt x="8046" y="1818"/>
                  </a:cubicBezTo>
                  <a:lnTo>
                    <a:pt x="8751" y="1112"/>
                  </a:lnTo>
                  <a:cubicBezTo>
                    <a:pt x="8794" y="1069"/>
                    <a:pt x="8815" y="1005"/>
                    <a:pt x="8815" y="941"/>
                  </a:cubicBezTo>
                  <a:cubicBezTo>
                    <a:pt x="8815" y="877"/>
                    <a:pt x="8794" y="812"/>
                    <a:pt x="8751" y="769"/>
                  </a:cubicBezTo>
                  <a:lnTo>
                    <a:pt x="8046" y="64"/>
                  </a:lnTo>
                  <a:cubicBezTo>
                    <a:pt x="7997" y="22"/>
                    <a:pt x="7935" y="0"/>
                    <a:pt x="7874" y="0"/>
                  </a:cubicBezTo>
                  <a:close/>
                </a:path>
              </a:pathLst>
            </a:custGeom>
            <a:solidFill>
              <a:srgbClr val="8833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8" name="Google Shape;2948;p34"/>
            <p:cNvSpPr/>
            <p:nvPr/>
          </p:nvSpPr>
          <p:spPr>
            <a:xfrm>
              <a:off x="4681675" y="1254850"/>
              <a:ext cx="113050" cy="48875"/>
            </a:xfrm>
            <a:custGeom>
              <a:rect b="b" l="l" r="r" t="t"/>
              <a:pathLst>
                <a:path extrusionOk="0" h="1955" w="4522">
                  <a:moveTo>
                    <a:pt x="247" y="1"/>
                  </a:moveTo>
                  <a:cubicBezTo>
                    <a:pt x="109" y="1"/>
                    <a:pt x="1" y="106"/>
                    <a:pt x="1" y="245"/>
                  </a:cubicBezTo>
                  <a:lnTo>
                    <a:pt x="1" y="1239"/>
                  </a:lnTo>
                  <a:cubicBezTo>
                    <a:pt x="1" y="1368"/>
                    <a:pt x="109" y="1475"/>
                    <a:pt x="247" y="1475"/>
                  </a:cubicBezTo>
                  <a:cubicBezTo>
                    <a:pt x="375" y="1475"/>
                    <a:pt x="483" y="1368"/>
                    <a:pt x="483" y="1239"/>
                  </a:cubicBezTo>
                  <a:lnTo>
                    <a:pt x="483" y="811"/>
                  </a:lnTo>
                  <a:cubicBezTo>
                    <a:pt x="1293" y="1550"/>
                    <a:pt x="2352" y="1955"/>
                    <a:pt x="3442" y="1955"/>
                  </a:cubicBezTo>
                  <a:cubicBezTo>
                    <a:pt x="3729" y="1955"/>
                    <a:pt x="4019" y="1924"/>
                    <a:pt x="4306" y="1870"/>
                  </a:cubicBezTo>
                  <a:cubicBezTo>
                    <a:pt x="4434" y="1847"/>
                    <a:pt x="4521" y="1719"/>
                    <a:pt x="4488" y="1591"/>
                  </a:cubicBezTo>
                  <a:cubicBezTo>
                    <a:pt x="4470" y="1471"/>
                    <a:pt x="4372" y="1392"/>
                    <a:pt x="4264" y="1392"/>
                  </a:cubicBezTo>
                  <a:cubicBezTo>
                    <a:pt x="4246" y="1392"/>
                    <a:pt x="4229" y="1394"/>
                    <a:pt x="4211" y="1398"/>
                  </a:cubicBezTo>
                  <a:cubicBezTo>
                    <a:pt x="3957" y="1447"/>
                    <a:pt x="3702" y="1472"/>
                    <a:pt x="3450" y="1472"/>
                  </a:cubicBezTo>
                  <a:cubicBezTo>
                    <a:pt x="2490" y="1472"/>
                    <a:pt x="1561" y="1124"/>
                    <a:pt x="834" y="480"/>
                  </a:cubicBezTo>
                  <a:lnTo>
                    <a:pt x="1239" y="480"/>
                  </a:lnTo>
                  <a:cubicBezTo>
                    <a:pt x="1367" y="480"/>
                    <a:pt x="1475" y="373"/>
                    <a:pt x="1475" y="245"/>
                  </a:cubicBezTo>
                  <a:cubicBezTo>
                    <a:pt x="1475" y="106"/>
                    <a:pt x="1367" y="1"/>
                    <a:pt x="1239" y="1"/>
                  </a:cubicBezTo>
                  <a:close/>
                </a:path>
              </a:pathLst>
            </a:custGeom>
            <a:solidFill>
              <a:srgbClr val="8833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9" name="Google Shape;2949;p34"/>
            <p:cNvSpPr/>
            <p:nvPr/>
          </p:nvSpPr>
          <p:spPr>
            <a:xfrm>
              <a:off x="4829100" y="1167050"/>
              <a:ext cx="53750" cy="112375"/>
            </a:xfrm>
            <a:custGeom>
              <a:rect b="b" l="l" r="r" t="t"/>
              <a:pathLst>
                <a:path extrusionOk="0" h="4495" w="2150">
                  <a:moveTo>
                    <a:pt x="1649" y="1"/>
                  </a:moveTo>
                  <a:cubicBezTo>
                    <a:pt x="1630" y="1"/>
                    <a:pt x="1612" y="3"/>
                    <a:pt x="1593" y="8"/>
                  </a:cubicBezTo>
                  <a:cubicBezTo>
                    <a:pt x="1455" y="29"/>
                    <a:pt x="1367" y="157"/>
                    <a:pt x="1401" y="285"/>
                  </a:cubicBezTo>
                  <a:cubicBezTo>
                    <a:pt x="1637" y="1503"/>
                    <a:pt x="1293" y="2744"/>
                    <a:pt x="483" y="3662"/>
                  </a:cubicBezTo>
                  <a:lnTo>
                    <a:pt x="483" y="3257"/>
                  </a:lnTo>
                  <a:cubicBezTo>
                    <a:pt x="483" y="3128"/>
                    <a:pt x="375" y="3021"/>
                    <a:pt x="247" y="3021"/>
                  </a:cubicBezTo>
                  <a:cubicBezTo>
                    <a:pt x="109" y="3021"/>
                    <a:pt x="1" y="3128"/>
                    <a:pt x="1" y="3257"/>
                  </a:cubicBezTo>
                  <a:lnTo>
                    <a:pt x="1" y="4249"/>
                  </a:lnTo>
                  <a:cubicBezTo>
                    <a:pt x="1" y="4387"/>
                    <a:pt x="109" y="4495"/>
                    <a:pt x="247" y="4495"/>
                  </a:cubicBezTo>
                  <a:lnTo>
                    <a:pt x="1239" y="4495"/>
                  </a:lnTo>
                  <a:cubicBezTo>
                    <a:pt x="1367" y="4495"/>
                    <a:pt x="1475" y="4387"/>
                    <a:pt x="1475" y="4249"/>
                  </a:cubicBezTo>
                  <a:cubicBezTo>
                    <a:pt x="1475" y="4121"/>
                    <a:pt x="1367" y="4013"/>
                    <a:pt x="1239" y="4013"/>
                  </a:cubicBezTo>
                  <a:lnTo>
                    <a:pt x="814" y="4013"/>
                  </a:lnTo>
                  <a:cubicBezTo>
                    <a:pt x="1752" y="2977"/>
                    <a:pt x="2149" y="1567"/>
                    <a:pt x="1870" y="190"/>
                  </a:cubicBezTo>
                  <a:cubicBezTo>
                    <a:pt x="1852" y="81"/>
                    <a:pt x="1756" y="1"/>
                    <a:pt x="1649" y="1"/>
                  </a:cubicBezTo>
                  <a:close/>
                </a:path>
              </a:pathLst>
            </a:custGeom>
            <a:solidFill>
              <a:srgbClr val="8833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0" name="Google Shape;2950;p34"/>
            <p:cNvSpPr/>
            <p:nvPr/>
          </p:nvSpPr>
          <p:spPr>
            <a:xfrm>
              <a:off x="4701175" y="1126925"/>
              <a:ext cx="133025" cy="133025"/>
            </a:xfrm>
            <a:custGeom>
              <a:rect b="b" l="l" r="r" t="t"/>
              <a:pathLst>
                <a:path extrusionOk="0" h="5321" w="5321">
                  <a:moveTo>
                    <a:pt x="2662" y="0"/>
                  </a:moveTo>
                  <a:cubicBezTo>
                    <a:pt x="1198" y="0"/>
                    <a:pt x="0" y="1195"/>
                    <a:pt x="0" y="2659"/>
                  </a:cubicBezTo>
                  <a:cubicBezTo>
                    <a:pt x="0" y="4123"/>
                    <a:pt x="1198" y="5320"/>
                    <a:pt x="2662" y="5320"/>
                  </a:cubicBezTo>
                  <a:cubicBezTo>
                    <a:pt x="2790" y="5320"/>
                    <a:pt x="2895" y="5213"/>
                    <a:pt x="2895" y="5074"/>
                  </a:cubicBezTo>
                  <a:cubicBezTo>
                    <a:pt x="2895" y="4946"/>
                    <a:pt x="2790" y="4838"/>
                    <a:pt x="2662" y="4838"/>
                  </a:cubicBezTo>
                  <a:cubicBezTo>
                    <a:pt x="1454" y="4838"/>
                    <a:pt x="482" y="3857"/>
                    <a:pt x="482" y="2659"/>
                  </a:cubicBezTo>
                  <a:cubicBezTo>
                    <a:pt x="482" y="1452"/>
                    <a:pt x="1454" y="480"/>
                    <a:pt x="2662" y="480"/>
                  </a:cubicBezTo>
                  <a:cubicBezTo>
                    <a:pt x="3856" y="480"/>
                    <a:pt x="4841" y="1452"/>
                    <a:pt x="4841" y="2659"/>
                  </a:cubicBezTo>
                  <a:cubicBezTo>
                    <a:pt x="4841" y="3536"/>
                    <a:pt x="4318" y="4326"/>
                    <a:pt x="3515" y="4669"/>
                  </a:cubicBezTo>
                  <a:cubicBezTo>
                    <a:pt x="3387" y="4721"/>
                    <a:pt x="3333" y="4862"/>
                    <a:pt x="3387" y="4977"/>
                  </a:cubicBezTo>
                  <a:cubicBezTo>
                    <a:pt x="3427" y="5072"/>
                    <a:pt x="3513" y="5126"/>
                    <a:pt x="3603" y="5126"/>
                  </a:cubicBezTo>
                  <a:cubicBezTo>
                    <a:pt x="3635" y="5126"/>
                    <a:pt x="3667" y="5119"/>
                    <a:pt x="3697" y="5105"/>
                  </a:cubicBezTo>
                  <a:cubicBezTo>
                    <a:pt x="4679" y="4690"/>
                    <a:pt x="5320" y="3728"/>
                    <a:pt x="5320" y="2659"/>
                  </a:cubicBezTo>
                  <a:cubicBezTo>
                    <a:pt x="5320" y="1195"/>
                    <a:pt x="4126" y="0"/>
                    <a:pt x="2662" y="0"/>
                  </a:cubicBezTo>
                  <a:close/>
                </a:path>
              </a:pathLst>
            </a:custGeom>
            <a:solidFill>
              <a:srgbClr val="8833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1" name="Google Shape;2951;p34"/>
            <p:cNvSpPr/>
            <p:nvPr/>
          </p:nvSpPr>
          <p:spPr>
            <a:xfrm>
              <a:off x="4739125" y="1164800"/>
              <a:ext cx="56875" cy="57200"/>
            </a:xfrm>
            <a:custGeom>
              <a:rect b="b" l="l" r="r" t="t"/>
              <a:pathLst>
                <a:path extrusionOk="0" h="2288" w="2275">
                  <a:moveTo>
                    <a:pt x="1144" y="1"/>
                  </a:moveTo>
                  <a:cubicBezTo>
                    <a:pt x="513" y="1"/>
                    <a:pt x="0" y="513"/>
                    <a:pt x="0" y="1144"/>
                  </a:cubicBezTo>
                  <a:cubicBezTo>
                    <a:pt x="0" y="1775"/>
                    <a:pt x="513" y="2288"/>
                    <a:pt x="1144" y="2288"/>
                  </a:cubicBezTo>
                  <a:cubicBezTo>
                    <a:pt x="1774" y="2288"/>
                    <a:pt x="2274" y="1775"/>
                    <a:pt x="2274" y="1144"/>
                  </a:cubicBezTo>
                  <a:cubicBezTo>
                    <a:pt x="2274" y="1006"/>
                    <a:pt x="2169" y="898"/>
                    <a:pt x="2041" y="898"/>
                  </a:cubicBezTo>
                  <a:cubicBezTo>
                    <a:pt x="1903" y="898"/>
                    <a:pt x="1795" y="1006"/>
                    <a:pt x="1795" y="1144"/>
                  </a:cubicBezTo>
                  <a:cubicBezTo>
                    <a:pt x="1795" y="1508"/>
                    <a:pt x="1505" y="1808"/>
                    <a:pt x="1144" y="1808"/>
                  </a:cubicBezTo>
                  <a:cubicBezTo>
                    <a:pt x="780" y="1808"/>
                    <a:pt x="480" y="1508"/>
                    <a:pt x="480" y="1144"/>
                  </a:cubicBezTo>
                  <a:cubicBezTo>
                    <a:pt x="480" y="783"/>
                    <a:pt x="780" y="483"/>
                    <a:pt x="1144" y="483"/>
                  </a:cubicBezTo>
                  <a:cubicBezTo>
                    <a:pt x="1272" y="483"/>
                    <a:pt x="1377" y="375"/>
                    <a:pt x="1377" y="247"/>
                  </a:cubicBezTo>
                  <a:cubicBezTo>
                    <a:pt x="1377" y="108"/>
                    <a:pt x="1272" y="1"/>
                    <a:pt x="1144" y="1"/>
                  </a:cubicBezTo>
                  <a:close/>
                </a:path>
              </a:pathLst>
            </a:custGeom>
            <a:solidFill>
              <a:srgbClr val="8833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2" name="Google Shape;2952;p34"/>
            <p:cNvSpPr/>
            <p:nvPr/>
          </p:nvSpPr>
          <p:spPr>
            <a:xfrm>
              <a:off x="4652575" y="1107425"/>
              <a:ext cx="53675" cy="112475"/>
            </a:xfrm>
            <a:custGeom>
              <a:rect b="b" l="l" r="r" t="t"/>
              <a:pathLst>
                <a:path extrusionOk="0" h="4499" w="2147">
                  <a:moveTo>
                    <a:pt x="908" y="1"/>
                  </a:moveTo>
                  <a:cubicBezTo>
                    <a:pt x="780" y="1"/>
                    <a:pt x="662" y="106"/>
                    <a:pt x="662" y="234"/>
                  </a:cubicBezTo>
                  <a:cubicBezTo>
                    <a:pt x="662" y="373"/>
                    <a:pt x="780" y="480"/>
                    <a:pt x="908" y="480"/>
                  </a:cubicBezTo>
                  <a:lnTo>
                    <a:pt x="1326" y="480"/>
                  </a:lnTo>
                  <a:cubicBezTo>
                    <a:pt x="396" y="1516"/>
                    <a:pt x="1" y="2926"/>
                    <a:pt x="278" y="4296"/>
                  </a:cubicBezTo>
                  <a:cubicBezTo>
                    <a:pt x="301" y="4411"/>
                    <a:pt x="396" y="4498"/>
                    <a:pt x="514" y="4498"/>
                  </a:cubicBezTo>
                  <a:cubicBezTo>
                    <a:pt x="524" y="4498"/>
                    <a:pt x="544" y="4488"/>
                    <a:pt x="557" y="4488"/>
                  </a:cubicBezTo>
                  <a:cubicBezTo>
                    <a:pt x="685" y="4465"/>
                    <a:pt x="770" y="4337"/>
                    <a:pt x="750" y="4208"/>
                  </a:cubicBezTo>
                  <a:cubicBezTo>
                    <a:pt x="503" y="2990"/>
                    <a:pt x="844" y="1752"/>
                    <a:pt x="1667" y="834"/>
                  </a:cubicBezTo>
                  <a:lnTo>
                    <a:pt x="1667" y="1239"/>
                  </a:lnTo>
                  <a:cubicBezTo>
                    <a:pt x="1667" y="1368"/>
                    <a:pt x="1775" y="1475"/>
                    <a:pt x="1903" y="1475"/>
                  </a:cubicBezTo>
                  <a:cubicBezTo>
                    <a:pt x="2031" y="1475"/>
                    <a:pt x="2147" y="1368"/>
                    <a:pt x="2147" y="1239"/>
                  </a:cubicBezTo>
                  <a:lnTo>
                    <a:pt x="2147" y="234"/>
                  </a:lnTo>
                  <a:cubicBezTo>
                    <a:pt x="2147" y="106"/>
                    <a:pt x="2031" y="1"/>
                    <a:pt x="1903" y="1"/>
                  </a:cubicBezTo>
                  <a:close/>
                </a:path>
              </a:pathLst>
            </a:custGeom>
            <a:solidFill>
              <a:srgbClr val="8833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3" name="Google Shape;2953;p34"/>
            <p:cNvSpPr/>
            <p:nvPr/>
          </p:nvSpPr>
          <p:spPr>
            <a:xfrm>
              <a:off x="4824825" y="1017475"/>
              <a:ext cx="148525" cy="190625"/>
            </a:xfrm>
            <a:custGeom>
              <a:rect b="b" l="l" r="r" t="t"/>
              <a:pathLst>
                <a:path extrusionOk="0" h="7625" w="5941">
                  <a:moveTo>
                    <a:pt x="266" y="1"/>
                  </a:moveTo>
                  <a:cubicBezTo>
                    <a:pt x="174" y="1"/>
                    <a:pt x="84" y="61"/>
                    <a:pt x="44" y="158"/>
                  </a:cubicBezTo>
                  <a:cubicBezTo>
                    <a:pt x="0" y="276"/>
                    <a:pt x="64" y="415"/>
                    <a:pt x="182" y="468"/>
                  </a:cubicBezTo>
                  <a:cubicBezTo>
                    <a:pt x="1508" y="958"/>
                    <a:pt x="2641" y="1835"/>
                    <a:pt x="3461" y="2999"/>
                  </a:cubicBezTo>
                  <a:cubicBezTo>
                    <a:pt x="4254" y="4122"/>
                    <a:pt x="4692" y="5435"/>
                    <a:pt x="4733" y="6804"/>
                  </a:cubicBezTo>
                  <a:lnTo>
                    <a:pt x="4446" y="6514"/>
                  </a:lnTo>
                  <a:cubicBezTo>
                    <a:pt x="4397" y="6467"/>
                    <a:pt x="4336" y="6443"/>
                    <a:pt x="4274" y="6443"/>
                  </a:cubicBezTo>
                  <a:cubicBezTo>
                    <a:pt x="4213" y="6443"/>
                    <a:pt x="4151" y="6467"/>
                    <a:pt x="4102" y="6514"/>
                  </a:cubicBezTo>
                  <a:cubicBezTo>
                    <a:pt x="4007" y="6612"/>
                    <a:pt x="4007" y="6760"/>
                    <a:pt x="4102" y="6855"/>
                  </a:cubicBezTo>
                  <a:lnTo>
                    <a:pt x="4807" y="7560"/>
                  </a:lnTo>
                  <a:cubicBezTo>
                    <a:pt x="4851" y="7604"/>
                    <a:pt x="4915" y="7624"/>
                    <a:pt x="4979" y="7624"/>
                  </a:cubicBezTo>
                  <a:cubicBezTo>
                    <a:pt x="5043" y="7624"/>
                    <a:pt x="5097" y="7604"/>
                    <a:pt x="5151" y="7560"/>
                  </a:cubicBezTo>
                  <a:lnTo>
                    <a:pt x="5846" y="6855"/>
                  </a:lnTo>
                  <a:cubicBezTo>
                    <a:pt x="5941" y="6760"/>
                    <a:pt x="5941" y="6612"/>
                    <a:pt x="5846" y="6514"/>
                  </a:cubicBezTo>
                  <a:cubicBezTo>
                    <a:pt x="5802" y="6467"/>
                    <a:pt x="5741" y="6443"/>
                    <a:pt x="5679" y="6443"/>
                  </a:cubicBezTo>
                  <a:cubicBezTo>
                    <a:pt x="5618" y="6443"/>
                    <a:pt x="5556" y="6467"/>
                    <a:pt x="5512" y="6514"/>
                  </a:cubicBezTo>
                  <a:lnTo>
                    <a:pt x="5215" y="6814"/>
                  </a:lnTo>
                  <a:cubicBezTo>
                    <a:pt x="5171" y="5340"/>
                    <a:pt x="4702" y="3930"/>
                    <a:pt x="3846" y="2722"/>
                  </a:cubicBezTo>
                  <a:cubicBezTo>
                    <a:pt x="2982" y="1484"/>
                    <a:pt x="1774" y="543"/>
                    <a:pt x="354" y="20"/>
                  </a:cubicBezTo>
                  <a:cubicBezTo>
                    <a:pt x="325" y="7"/>
                    <a:pt x="296" y="1"/>
                    <a:pt x="266" y="1"/>
                  </a:cubicBezTo>
                  <a:close/>
                </a:path>
              </a:pathLst>
            </a:custGeom>
            <a:solidFill>
              <a:srgbClr val="8833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4" name="Google Shape;2954;p34"/>
            <p:cNvSpPr/>
            <p:nvPr/>
          </p:nvSpPr>
          <p:spPr>
            <a:xfrm>
              <a:off x="4740725" y="1083075"/>
              <a:ext cx="112950" cy="48925"/>
            </a:xfrm>
            <a:custGeom>
              <a:rect b="b" l="l" r="r" t="t"/>
              <a:pathLst>
                <a:path extrusionOk="0" h="1957" w="4518">
                  <a:moveTo>
                    <a:pt x="1088" y="0"/>
                  </a:moveTo>
                  <a:cubicBezTo>
                    <a:pt x="797" y="0"/>
                    <a:pt x="504" y="29"/>
                    <a:pt x="213" y="88"/>
                  </a:cubicBezTo>
                  <a:cubicBezTo>
                    <a:pt x="85" y="108"/>
                    <a:pt x="0" y="237"/>
                    <a:pt x="31" y="365"/>
                  </a:cubicBezTo>
                  <a:cubicBezTo>
                    <a:pt x="52" y="480"/>
                    <a:pt x="158" y="560"/>
                    <a:pt x="272" y="560"/>
                  </a:cubicBezTo>
                  <a:cubicBezTo>
                    <a:pt x="285" y="560"/>
                    <a:pt x="298" y="559"/>
                    <a:pt x="310" y="557"/>
                  </a:cubicBezTo>
                  <a:cubicBezTo>
                    <a:pt x="570" y="505"/>
                    <a:pt x="830" y="479"/>
                    <a:pt x="1088" y="479"/>
                  </a:cubicBezTo>
                  <a:cubicBezTo>
                    <a:pt x="2041" y="479"/>
                    <a:pt x="2962" y="829"/>
                    <a:pt x="3685" y="1475"/>
                  </a:cubicBezTo>
                  <a:lnTo>
                    <a:pt x="3279" y="1475"/>
                  </a:lnTo>
                  <a:cubicBezTo>
                    <a:pt x="3151" y="1475"/>
                    <a:pt x="3044" y="1583"/>
                    <a:pt x="3044" y="1711"/>
                  </a:cubicBezTo>
                  <a:cubicBezTo>
                    <a:pt x="3044" y="1839"/>
                    <a:pt x="3151" y="1957"/>
                    <a:pt x="3279" y="1957"/>
                  </a:cubicBezTo>
                  <a:lnTo>
                    <a:pt x="4274" y="1957"/>
                  </a:lnTo>
                  <a:cubicBezTo>
                    <a:pt x="4413" y="1957"/>
                    <a:pt x="4518" y="1839"/>
                    <a:pt x="4518" y="1711"/>
                  </a:cubicBezTo>
                  <a:lnTo>
                    <a:pt x="4518" y="719"/>
                  </a:lnTo>
                  <a:cubicBezTo>
                    <a:pt x="4518" y="590"/>
                    <a:pt x="4413" y="472"/>
                    <a:pt x="4274" y="472"/>
                  </a:cubicBezTo>
                  <a:cubicBezTo>
                    <a:pt x="4146" y="472"/>
                    <a:pt x="4038" y="590"/>
                    <a:pt x="4038" y="719"/>
                  </a:cubicBezTo>
                  <a:lnTo>
                    <a:pt x="4038" y="1134"/>
                  </a:lnTo>
                  <a:cubicBezTo>
                    <a:pt x="3221" y="402"/>
                    <a:pt x="2172" y="0"/>
                    <a:pt x="1088" y="0"/>
                  </a:cubicBezTo>
                  <a:close/>
                </a:path>
              </a:pathLst>
            </a:custGeom>
            <a:solidFill>
              <a:srgbClr val="8833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5" name="Google Shape;2955;p34"/>
            <p:cNvSpPr/>
            <p:nvPr/>
          </p:nvSpPr>
          <p:spPr>
            <a:xfrm>
              <a:off x="4670475" y="988225"/>
              <a:ext cx="25900" cy="27325"/>
            </a:xfrm>
            <a:custGeom>
              <a:rect b="b" l="l" r="r" t="t"/>
              <a:pathLst>
                <a:path extrusionOk="0" h="1093" w="1036">
                  <a:moveTo>
                    <a:pt x="769" y="1"/>
                  </a:moveTo>
                  <a:cubicBezTo>
                    <a:pt x="704" y="1"/>
                    <a:pt x="639" y="27"/>
                    <a:pt x="587" y="77"/>
                  </a:cubicBezTo>
                  <a:cubicBezTo>
                    <a:pt x="587" y="90"/>
                    <a:pt x="385" y="313"/>
                    <a:pt x="75" y="708"/>
                  </a:cubicBezTo>
                  <a:cubicBezTo>
                    <a:pt x="0" y="815"/>
                    <a:pt x="21" y="964"/>
                    <a:pt x="118" y="1039"/>
                  </a:cubicBezTo>
                  <a:cubicBezTo>
                    <a:pt x="162" y="1082"/>
                    <a:pt x="213" y="1092"/>
                    <a:pt x="267" y="1092"/>
                  </a:cubicBezTo>
                  <a:cubicBezTo>
                    <a:pt x="341" y="1092"/>
                    <a:pt x="418" y="1062"/>
                    <a:pt x="459" y="998"/>
                  </a:cubicBezTo>
                  <a:cubicBezTo>
                    <a:pt x="749" y="623"/>
                    <a:pt x="941" y="410"/>
                    <a:pt x="941" y="410"/>
                  </a:cubicBezTo>
                  <a:cubicBezTo>
                    <a:pt x="1036" y="313"/>
                    <a:pt x="1026" y="154"/>
                    <a:pt x="931" y="67"/>
                  </a:cubicBezTo>
                  <a:cubicBezTo>
                    <a:pt x="885" y="22"/>
                    <a:pt x="827" y="1"/>
                    <a:pt x="769" y="1"/>
                  </a:cubicBezTo>
                  <a:close/>
                </a:path>
              </a:pathLst>
            </a:custGeom>
            <a:solidFill>
              <a:srgbClr val="8833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6" name="Google Shape;2956;p34"/>
            <p:cNvSpPr/>
            <p:nvPr/>
          </p:nvSpPr>
          <p:spPr>
            <a:xfrm>
              <a:off x="4677125" y="1015525"/>
              <a:ext cx="25" cy="25"/>
            </a:xfrm>
            <a:custGeom>
              <a:rect b="b" l="l" r="r" t="t"/>
              <a:pathLst>
                <a:path extrusionOk="0" h="1" w="1">
                  <a:moveTo>
                    <a:pt x="1" y="0"/>
                  </a:moveTo>
                  <a:close/>
                </a:path>
              </a:pathLst>
            </a:custGeom>
            <a:solidFill>
              <a:srgbClr val="490E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57" name="Google Shape;2957;p34"/>
          <p:cNvSpPr txBox="1"/>
          <p:nvPr/>
        </p:nvSpPr>
        <p:spPr>
          <a:xfrm>
            <a:off x="1061300" y="45040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Breast Self-Exam (Extra)</a:t>
            </a:r>
            <a:r>
              <a:rPr b="1" lang="en-GB" sz="2200">
                <a:solidFill>
                  <a:srgbClr val="006D77"/>
                </a:solidFill>
                <a:latin typeface="Lora"/>
                <a:ea typeface="Lora"/>
                <a:cs typeface="Lora"/>
                <a:sym typeface="Lora"/>
              </a:rPr>
              <a:t>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solidFill>
                <a:srgbClr val="006D77"/>
              </a:solidFill>
            </a:endParaRPr>
          </a:p>
        </p:txBody>
      </p:sp>
      <p:cxnSp>
        <p:nvCxnSpPr>
          <p:cNvPr id="2958" name="Google Shape;2958;p34"/>
          <p:cNvCxnSpPr/>
          <p:nvPr/>
        </p:nvCxnSpPr>
        <p:spPr>
          <a:xfrm>
            <a:off x="1848475" y="5020950"/>
            <a:ext cx="4068000" cy="3900"/>
          </a:xfrm>
          <a:prstGeom prst="straightConnector1">
            <a:avLst/>
          </a:prstGeom>
          <a:noFill/>
          <a:ln cap="flat" cmpd="sng" w="19050">
            <a:solidFill>
              <a:srgbClr val="83C5BE"/>
            </a:solidFill>
            <a:prstDash val="solid"/>
            <a:round/>
            <a:headEnd len="med" w="med" type="oval"/>
            <a:tailEnd len="med" w="med" type="oval"/>
          </a:ln>
        </p:spPr>
      </p:cxnSp>
      <p:cxnSp>
        <p:nvCxnSpPr>
          <p:cNvPr id="2959" name="Google Shape;2959;p34"/>
          <p:cNvCxnSpPr/>
          <p:nvPr/>
        </p:nvCxnSpPr>
        <p:spPr>
          <a:xfrm>
            <a:off x="240125" y="5469950"/>
            <a:ext cx="0" cy="2640000"/>
          </a:xfrm>
          <a:prstGeom prst="straightConnector1">
            <a:avLst/>
          </a:prstGeom>
          <a:noFill/>
          <a:ln cap="flat" cmpd="sng" w="38100">
            <a:solidFill>
              <a:srgbClr val="E6F8F6"/>
            </a:solidFill>
            <a:prstDash val="solid"/>
            <a:round/>
            <a:headEnd len="med" w="med" type="none"/>
            <a:tailEnd len="med" w="med" type="none"/>
          </a:ln>
        </p:spPr>
      </p:cxnSp>
      <p:sp>
        <p:nvSpPr>
          <p:cNvPr id="2960" name="Google Shape;2960;p34"/>
          <p:cNvSpPr/>
          <p:nvPr/>
        </p:nvSpPr>
        <p:spPr>
          <a:xfrm rot="-5400000">
            <a:off x="411888" y="5243763"/>
            <a:ext cx="247400" cy="613975"/>
          </a:xfrm>
          <a:prstGeom prst="flowChartOffpageConnector">
            <a:avLst/>
          </a:prstGeom>
          <a:solidFill>
            <a:srgbClr val="E6F8F6"/>
          </a:solidFill>
          <a:ln cap="flat" cmpd="sng" w="9525">
            <a:solidFill>
              <a:srgbClr val="E6F8F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1" name="Google Shape;2961;p34"/>
          <p:cNvSpPr txBox="1"/>
          <p:nvPr/>
        </p:nvSpPr>
        <p:spPr>
          <a:xfrm>
            <a:off x="274650" y="5337300"/>
            <a:ext cx="406800" cy="2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83C5BE"/>
                </a:solidFill>
                <a:latin typeface="Playfair Display"/>
                <a:ea typeface="Playfair Display"/>
                <a:cs typeface="Playfair Display"/>
                <a:sym typeface="Playfair Display"/>
              </a:rPr>
              <a:t>01</a:t>
            </a:r>
            <a:endParaRPr b="1">
              <a:solidFill>
                <a:srgbClr val="83C5BE"/>
              </a:solidFill>
              <a:latin typeface="Playfair Display"/>
              <a:ea typeface="Playfair Display"/>
              <a:cs typeface="Playfair Display"/>
              <a:sym typeface="Playfair Display"/>
            </a:endParaRPr>
          </a:p>
        </p:txBody>
      </p:sp>
      <p:sp>
        <p:nvSpPr>
          <p:cNvPr id="2962" name="Google Shape;2962;p34"/>
          <p:cNvSpPr/>
          <p:nvPr/>
        </p:nvSpPr>
        <p:spPr>
          <a:xfrm rot="-5400000">
            <a:off x="411888" y="6081963"/>
            <a:ext cx="247400" cy="613975"/>
          </a:xfrm>
          <a:prstGeom prst="flowChartOffpageConnector">
            <a:avLst/>
          </a:prstGeom>
          <a:solidFill>
            <a:srgbClr val="E6F8F6"/>
          </a:solidFill>
          <a:ln cap="flat" cmpd="sng" w="9525">
            <a:solidFill>
              <a:srgbClr val="E6F8F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3" name="Google Shape;2963;p34"/>
          <p:cNvSpPr txBox="1"/>
          <p:nvPr/>
        </p:nvSpPr>
        <p:spPr>
          <a:xfrm>
            <a:off x="274650" y="6175500"/>
            <a:ext cx="406800" cy="2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83C5BE"/>
                </a:solidFill>
                <a:latin typeface="Playfair Display"/>
                <a:ea typeface="Playfair Display"/>
                <a:cs typeface="Playfair Display"/>
                <a:sym typeface="Playfair Display"/>
              </a:rPr>
              <a:t>02</a:t>
            </a:r>
            <a:endParaRPr b="1">
              <a:solidFill>
                <a:srgbClr val="83C5BE"/>
              </a:solidFill>
              <a:latin typeface="Playfair Display"/>
              <a:ea typeface="Playfair Display"/>
              <a:cs typeface="Playfair Display"/>
              <a:sym typeface="Playfair Display"/>
            </a:endParaRPr>
          </a:p>
        </p:txBody>
      </p:sp>
      <p:sp>
        <p:nvSpPr>
          <p:cNvPr id="2964" name="Google Shape;2964;p34"/>
          <p:cNvSpPr/>
          <p:nvPr/>
        </p:nvSpPr>
        <p:spPr>
          <a:xfrm rot="-5400000">
            <a:off x="411888" y="6920163"/>
            <a:ext cx="247400" cy="613975"/>
          </a:xfrm>
          <a:prstGeom prst="flowChartOffpageConnector">
            <a:avLst/>
          </a:prstGeom>
          <a:solidFill>
            <a:srgbClr val="E6F8F6"/>
          </a:solidFill>
          <a:ln cap="flat" cmpd="sng" w="9525">
            <a:solidFill>
              <a:srgbClr val="E6F8F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5" name="Google Shape;2965;p34"/>
          <p:cNvSpPr txBox="1"/>
          <p:nvPr/>
        </p:nvSpPr>
        <p:spPr>
          <a:xfrm>
            <a:off x="274650" y="7013700"/>
            <a:ext cx="406800" cy="2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83C5BE"/>
                </a:solidFill>
                <a:latin typeface="Playfair Display"/>
                <a:ea typeface="Playfair Display"/>
                <a:cs typeface="Playfair Display"/>
                <a:sym typeface="Playfair Display"/>
              </a:rPr>
              <a:t>03</a:t>
            </a:r>
            <a:endParaRPr b="1">
              <a:solidFill>
                <a:srgbClr val="83C5BE"/>
              </a:solidFill>
              <a:latin typeface="Playfair Display"/>
              <a:ea typeface="Playfair Display"/>
              <a:cs typeface="Playfair Display"/>
              <a:sym typeface="Playfair Display"/>
            </a:endParaRPr>
          </a:p>
        </p:txBody>
      </p:sp>
      <p:sp>
        <p:nvSpPr>
          <p:cNvPr id="2966" name="Google Shape;2966;p34"/>
          <p:cNvSpPr/>
          <p:nvPr/>
        </p:nvSpPr>
        <p:spPr>
          <a:xfrm rot="-5400000">
            <a:off x="411888" y="7758363"/>
            <a:ext cx="247400" cy="613975"/>
          </a:xfrm>
          <a:prstGeom prst="flowChartOffpageConnector">
            <a:avLst/>
          </a:prstGeom>
          <a:solidFill>
            <a:srgbClr val="E6F8F6"/>
          </a:solidFill>
          <a:ln cap="flat" cmpd="sng" w="9525">
            <a:solidFill>
              <a:srgbClr val="E6F8F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7" name="Google Shape;2967;p34"/>
          <p:cNvSpPr txBox="1"/>
          <p:nvPr/>
        </p:nvSpPr>
        <p:spPr>
          <a:xfrm>
            <a:off x="274650" y="7851900"/>
            <a:ext cx="406800" cy="2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83C5BE"/>
                </a:solidFill>
                <a:latin typeface="Playfair Display"/>
                <a:ea typeface="Playfair Display"/>
                <a:cs typeface="Playfair Display"/>
                <a:sym typeface="Playfair Display"/>
              </a:rPr>
              <a:t>04</a:t>
            </a:r>
            <a:endParaRPr b="1">
              <a:solidFill>
                <a:srgbClr val="83C5BE"/>
              </a:solidFill>
              <a:latin typeface="Playfair Display"/>
              <a:ea typeface="Playfair Display"/>
              <a:cs typeface="Playfair Display"/>
              <a:sym typeface="Playfair Display"/>
            </a:endParaRPr>
          </a:p>
        </p:txBody>
      </p:sp>
      <p:sp>
        <p:nvSpPr>
          <p:cNvPr id="2968" name="Google Shape;2968;p34"/>
          <p:cNvSpPr txBox="1"/>
          <p:nvPr/>
        </p:nvSpPr>
        <p:spPr>
          <a:xfrm>
            <a:off x="809775" y="5356700"/>
            <a:ext cx="4672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rgbClr val="006D77"/>
                </a:solidFill>
                <a:latin typeface="Mada"/>
                <a:ea typeface="Mada"/>
                <a:cs typeface="Mada"/>
                <a:sym typeface="Mada"/>
              </a:rPr>
              <a:t>A breast self-examination involves checking your breasts for lumps or changes. </a:t>
            </a:r>
            <a:endParaRPr sz="1000">
              <a:solidFill>
                <a:srgbClr val="006D77"/>
              </a:solidFill>
              <a:latin typeface="Mada"/>
              <a:ea typeface="Mada"/>
              <a:cs typeface="Mada"/>
              <a:sym typeface="Mada"/>
            </a:endParaRPr>
          </a:p>
          <a:p>
            <a:pPr indent="0" lvl="0" marL="0" rtl="0" algn="l">
              <a:spcBef>
                <a:spcPts val="0"/>
              </a:spcBef>
              <a:spcAft>
                <a:spcPts val="0"/>
              </a:spcAft>
              <a:buNone/>
            </a:pPr>
            <a:r>
              <a:rPr lang="en-GB" sz="1000">
                <a:solidFill>
                  <a:srgbClr val="006D77"/>
                </a:solidFill>
                <a:latin typeface="Mada"/>
                <a:ea typeface="Mada"/>
                <a:cs typeface="Mada"/>
                <a:sym typeface="Mada"/>
              </a:rPr>
              <a:t>Many breast problems are first discovered by women themselves, often by chance. </a:t>
            </a:r>
            <a:endParaRPr sz="1000">
              <a:solidFill>
                <a:srgbClr val="006D77"/>
              </a:solidFill>
              <a:latin typeface="Mada"/>
              <a:ea typeface="Mada"/>
              <a:cs typeface="Mada"/>
              <a:sym typeface="Mada"/>
            </a:endParaRPr>
          </a:p>
        </p:txBody>
      </p:sp>
      <p:sp>
        <p:nvSpPr>
          <p:cNvPr id="2969" name="Google Shape;2969;p34"/>
          <p:cNvSpPr txBox="1"/>
          <p:nvPr/>
        </p:nvSpPr>
        <p:spPr>
          <a:xfrm>
            <a:off x="809775" y="6118700"/>
            <a:ext cx="4672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rgbClr val="006D77"/>
                </a:solidFill>
                <a:latin typeface="Mada"/>
                <a:ea typeface="Mada"/>
                <a:cs typeface="Mada"/>
                <a:sym typeface="Mada"/>
              </a:rPr>
              <a:t>The best time to examine your breasts is usually 1 week after your menstrual period starts, when your breasts are least likely to be swollen or tender.</a:t>
            </a:r>
            <a:endParaRPr sz="1000">
              <a:solidFill>
                <a:srgbClr val="006D77"/>
              </a:solidFill>
              <a:latin typeface="Mada"/>
              <a:ea typeface="Mada"/>
              <a:cs typeface="Mada"/>
              <a:sym typeface="Mada"/>
            </a:endParaRPr>
          </a:p>
        </p:txBody>
      </p:sp>
      <p:sp>
        <p:nvSpPr>
          <p:cNvPr id="2970" name="Google Shape;2970;p34"/>
          <p:cNvSpPr txBox="1"/>
          <p:nvPr/>
        </p:nvSpPr>
        <p:spPr>
          <a:xfrm>
            <a:off x="809775" y="6956900"/>
            <a:ext cx="4672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rgbClr val="006D77"/>
                </a:solidFill>
                <a:latin typeface="Mada"/>
                <a:ea typeface="Mada"/>
                <a:cs typeface="Mada"/>
                <a:sym typeface="Mada"/>
              </a:rPr>
              <a:t>Remove all your clothes above the waist. Lie down. Lying down spreads your breasts evenly over your chest and makes it easier to feel lumps or changes.</a:t>
            </a:r>
            <a:endParaRPr sz="1000">
              <a:solidFill>
                <a:srgbClr val="006D77"/>
              </a:solidFill>
              <a:latin typeface="Mada"/>
              <a:ea typeface="Mada"/>
              <a:cs typeface="Mada"/>
              <a:sym typeface="Mada"/>
            </a:endParaRPr>
          </a:p>
        </p:txBody>
      </p:sp>
      <p:sp>
        <p:nvSpPr>
          <p:cNvPr id="2971" name="Google Shape;2971;p34"/>
          <p:cNvSpPr txBox="1"/>
          <p:nvPr/>
        </p:nvSpPr>
        <p:spPr>
          <a:xfrm>
            <a:off x="809775" y="7718900"/>
            <a:ext cx="6779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rgbClr val="006D77"/>
                </a:solidFill>
                <a:latin typeface="Mada"/>
                <a:ea typeface="Mada"/>
                <a:cs typeface="Mada"/>
                <a:sym typeface="Mada"/>
              </a:rPr>
              <a:t>Use the pads of your three middle fingers—not your fingertips. Use the middle fingers of your left hand to check your right breast. Use the middle fingers of your right hand to check your left breast. Move your fingers slowly in small coin-sized circles.</a:t>
            </a:r>
            <a:endParaRPr sz="1000">
              <a:solidFill>
                <a:srgbClr val="006D77"/>
              </a:solidFill>
              <a:latin typeface="Mada"/>
              <a:ea typeface="Mada"/>
              <a:cs typeface="Mada"/>
              <a:sym typeface="Mada"/>
            </a:endParaRPr>
          </a:p>
          <a:p>
            <a:pPr indent="0" lvl="0" marL="0" rtl="0" algn="l">
              <a:spcBef>
                <a:spcPts val="0"/>
              </a:spcBef>
              <a:spcAft>
                <a:spcPts val="0"/>
              </a:spcAft>
              <a:buNone/>
            </a:pPr>
            <a:r>
              <a:rPr lang="en-GB" sz="1000">
                <a:solidFill>
                  <a:srgbClr val="006D77"/>
                </a:solidFill>
                <a:latin typeface="Mada"/>
                <a:ea typeface="Mada"/>
                <a:cs typeface="Mada"/>
                <a:sym typeface="Mada"/>
              </a:rPr>
              <a:t>You can use an up-and-down pattern or a spiral pattern or circular pattern. </a:t>
            </a:r>
            <a:endParaRPr sz="1000">
              <a:solidFill>
                <a:srgbClr val="006D77"/>
              </a:solidFill>
              <a:latin typeface="Mada"/>
              <a:ea typeface="Mada"/>
              <a:cs typeface="Mada"/>
              <a:sym typeface="Mada"/>
            </a:endParaRPr>
          </a:p>
        </p:txBody>
      </p:sp>
      <p:grpSp>
        <p:nvGrpSpPr>
          <p:cNvPr id="2972" name="Google Shape;2972;p34"/>
          <p:cNvGrpSpPr/>
          <p:nvPr/>
        </p:nvGrpSpPr>
        <p:grpSpPr>
          <a:xfrm>
            <a:off x="323344" y="275390"/>
            <a:ext cx="467181" cy="476434"/>
            <a:chOff x="2410712" y="2415450"/>
            <a:chExt cx="312600" cy="312600"/>
          </a:xfrm>
        </p:grpSpPr>
        <p:sp>
          <p:nvSpPr>
            <p:cNvPr id="2973" name="Google Shape;2973;p34"/>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4" name="Google Shape;2974;p34"/>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75" name="Google Shape;2975;p34"/>
          <p:cNvSpPr txBox="1"/>
          <p:nvPr/>
        </p:nvSpPr>
        <p:spPr>
          <a:xfrm>
            <a:off x="780625" y="302025"/>
            <a:ext cx="3440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Treatment Cont.:</a:t>
            </a:r>
            <a:endParaRPr b="1" sz="1800">
              <a:solidFill>
                <a:srgbClr val="006D77"/>
              </a:solidFill>
              <a:highlight>
                <a:srgbClr val="EDF9F9"/>
              </a:highlight>
              <a:latin typeface="Lora"/>
              <a:ea typeface="Lora"/>
              <a:cs typeface="Lora"/>
              <a:sym typeface="Lora"/>
            </a:endParaRPr>
          </a:p>
        </p:txBody>
      </p:sp>
      <p:sp>
        <p:nvSpPr>
          <p:cNvPr id="2976" name="Google Shape;2976;p34"/>
          <p:cNvSpPr/>
          <p:nvPr/>
        </p:nvSpPr>
        <p:spPr>
          <a:xfrm>
            <a:off x="426525" y="912688"/>
            <a:ext cx="2943080" cy="653810"/>
          </a:xfrm>
          <a:custGeom>
            <a:rect b="b" l="l" r="r" t="t"/>
            <a:pathLst>
              <a:path extrusionOk="0" h="3380" w="18051">
                <a:moveTo>
                  <a:pt x="0" y="0"/>
                </a:moveTo>
                <a:lnTo>
                  <a:pt x="0" y="3379"/>
                </a:lnTo>
                <a:lnTo>
                  <a:pt x="16361" y="3379"/>
                </a:lnTo>
                <a:cubicBezTo>
                  <a:pt x="17287" y="3379"/>
                  <a:pt x="18050" y="2622"/>
                  <a:pt x="18050" y="1690"/>
                </a:cubicBezTo>
                <a:cubicBezTo>
                  <a:pt x="18050" y="764"/>
                  <a:pt x="17287" y="0"/>
                  <a:pt x="16361" y="0"/>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7" name="Google Shape;2977;p34"/>
          <p:cNvSpPr/>
          <p:nvPr/>
        </p:nvSpPr>
        <p:spPr>
          <a:xfrm>
            <a:off x="538000" y="912700"/>
            <a:ext cx="727500" cy="653700"/>
          </a:xfrm>
          <a:prstGeom prst="homePlate">
            <a:avLst>
              <a:gd fmla="val 36488" name="adj"/>
            </a:avLst>
          </a:pr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8" name="Google Shape;2978;p34"/>
          <p:cNvSpPr/>
          <p:nvPr/>
        </p:nvSpPr>
        <p:spPr>
          <a:xfrm>
            <a:off x="426550" y="909050"/>
            <a:ext cx="727500" cy="658800"/>
          </a:xfrm>
          <a:prstGeom prst="homePlate">
            <a:avLst>
              <a:gd fmla="val 36488" name="adj"/>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9" name="Google Shape;2979;p34"/>
          <p:cNvSpPr txBox="1"/>
          <p:nvPr/>
        </p:nvSpPr>
        <p:spPr>
          <a:xfrm>
            <a:off x="1335050" y="1054525"/>
            <a:ext cx="1992600" cy="3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200">
                <a:solidFill>
                  <a:srgbClr val="006D77"/>
                </a:solidFill>
                <a:latin typeface="Lora"/>
                <a:ea typeface="Lora"/>
                <a:cs typeface="Lora"/>
                <a:sym typeface="Lora"/>
              </a:rPr>
              <a:t>Breast Reconstruction:</a:t>
            </a:r>
            <a:endParaRPr b="1" sz="1200">
              <a:solidFill>
                <a:srgbClr val="006D77"/>
              </a:solidFill>
              <a:latin typeface="Lora"/>
              <a:ea typeface="Lora"/>
              <a:cs typeface="Lora"/>
              <a:sym typeface="Lora"/>
            </a:endParaRPr>
          </a:p>
        </p:txBody>
      </p:sp>
      <p:grpSp>
        <p:nvGrpSpPr>
          <p:cNvPr id="2980" name="Google Shape;2980;p34"/>
          <p:cNvGrpSpPr/>
          <p:nvPr/>
        </p:nvGrpSpPr>
        <p:grpSpPr>
          <a:xfrm>
            <a:off x="426565" y="920629"/>
            <a:ext cx="559554" cy="564257"/>
            <a:chOff x="3243525" y="1672775"/>
            <a:chExt cx="2656954" cy="2646608"/>
          </a:xfrm>
        </p:grpSpPr>
        <p:sp>
          <p:nvSpPr>
            <p:cNvPr id="2981" name="Google Shape;2981;p34"/>
            <p:cNvSpPr/>
            <p:nvPr/>
          </p:nvSpPr>
          <p:spPr>
            <a:xfrm>
              <a:off x="5398799" y="2198193"/>
              <a:ext cx="264746" cy="1128179"/>
            </a:xfrm>
            <a:custGeom>
              <a:rect b="b" l="l" r="r" t="t"/>
              <a:pathLst>
                <a:path extrusionOk="0" h="6652" w="1561">
                  <a:moveTo>
                    <a:pt x="397" y="1"/>
                  </a:moveTo>
                  <a:lnTo>
                    <a:pt x="1" y="216"/>
                  </a:lnTo>
                  <a:cubicBezTo>
                    <a:pt x="745" y="1878"/>
                    <a:pt x="1061" y="4478"/>
                    <a:pt x="11" y="6191"/>
                  </a:cubicBezTo>
                  <a:lnTo>
                    <a:pt x="265" y="6651"/>
                  </a:lnTo>
                  <a:cubicBezTo>
                    <a:pt x="1560" y="4796"/>
                    <a:pt x="1234" y="1827"/>
                    <a:pt x="397" y="1"/>
                  </a:cubicBezTo>
                  <a:close/>
                </a:path>
              </a:pathLst>
            </a:custGeom>
            <a:solidFill>
              <a:srgbClr val="C83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2" name="Google Shape;2982;p34"/>
            <p:cNvSpPr/>
            <p:nvPr/>
          </p:nvSpPr>
          <p:spPr>
            <a:xfrm>
              <a:off x="4319466" y="2689692"/>
              <a:ext cx="508800" cy="385840"/>
            </a:xfrm>
            <a:custGeom>
              <a:rect b="b" l="l" r="r" t="t"/>
              <a:pathLst>
                <a:path extrusionOk="0" h="2275" w="3000">
                  <a:moveTo>
                    <a:pt x="1499" y="459"/>
                  </a:moveTo>
                  <a:cubicBezTo>
                    <a:pt x="2397" y="478"/>
                    <a:pt x="2397" y="1785"/>
                    <a:pt x="1499" y="1815"/>
                  </a:cubicBezTo>
                  <a:cubicBezTo>
                    <a:pt x="613" y="1785"/>
                    <a:pt x="613" y="478"/>
                    <a:pt x="1499" y="459"/>
                  </a:cubicBezTo>
                  <a:close/>
                  <a:moveTo>
                    <a:pt x="1499" y="1"/>
                  </a:moveTo>
                  <a:cubicBezTo>
                    <a:pt x="1" y="40"/>
                    <a:pt x="1" y="2233"/>
                    <a:pt x="1499" y="2275"/>
                  </a:cubicBezTo>
                  <a:cubicBezTo>
                    <a:pt x="2999" y="2233"/>
                    <a:pt x="2999" y="40"/>
                    <a:pt x="1499" y="1"/>
                  </a:cubicBezTo>
                  <a:close/>
                </a:path>
              </a:pathLst>
            </a:custGeom>
            <a:solidFill>
              <a:srgbClr val="C83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3" name="Google Shape;2983;p34"/>
            <p:cNvSpPr/>
            <p:nvPr/>
          </p:nvSpPr>
          <p:spPr>
            <a:xfrm>
              <a:off x="5739186" y="4241015"/>
              <a:ext cx="161290" cy="78355"/>
            </a:xfrm>
            <a:custGeom>
              <a:rect b="b" l="l" r="r" t="t"/>
              <a:pathLst>
                <a:path extrusionOk="0" h="462" w="951">
                  <a:moveTo>
                    <a:pt x="1" y="1"/>
                  </a:moveTo>
                  <a:lnTo>
                    <a:pt x="1" y="461"/>
                  </a:lnTo>
                  <a:lnTo>
                    <a:pt x="951" y="461"/>
                  </a:lnTo>
                  <a:lnTo>
                    <a:pt x="951" y="1"/>
                  </a:lnTo>
                  <a:close/>
                </a:path>
              </a:pathLst>
            </a:custGeom>
            <a:solidFill>
              <a:srgbClr val="C83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4" name="Google Shape;2984;p34"/>
            <p:cNvSpPr/>
            <p:nvPr/>
          </p:nvSpPr>
          <p:spPr>
            <a:xfrm>
              <a:off x="5583663" y="4241015"/>
              <a:ext cx="78186" cy="78355"/>
            </a:xfrm>
            <a:custGeom>
              <a:rect b="b" l="l" r="r" t="t"/>
              <a:pathLst>
                <a:path extrusionOk="0" h="462" w="461">
                  <a:moveTo>
                    <a:pt x="0" y="1"/>
                  </a:moveTo>
                  <a:lnTo>
                    <a:pt x="0" y="461"/>
                  </a:lnTo>
                  <a:lnTo>
                    <a:pt x="460" y="461"/>
                  </a:lnTo>
                  <a:lnTo>
                    <a:pt x="460" y="1"/>
                  </a:lnTo>
                  <a:close/>
                </a:path>
              </a:pathLst>
            </a:custGeom>
            <a:solidFill>
              <a:srgbClr val="C83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5" name="Google Shape;2985;p34"/>
            <p:cNvSpPr/>
            <p:nvPr/>
          </p:nvSpPr>
          <p:spPr>
            <a:xfrm>
              <a:off x="3243525" y="1672775"/>
              <a:ext cx="2656954" cy="2646608"/>
            </a:xfrm>
            <a:custGeom>
              <a:rect b="b" l="l" r="r" t="t"/>
              <a:pathLst>
                <a:path extrusionOk="0" h="15605" w="15666">
                  <a:moveTo>
                    <a:pt x="2796" y="0"/>
                  </a:moveTo>
                  <a:lnTo>
                    <a:pt x="3212" y="1202"/>
                  </a:lnTo>
                  <a:cubicBezTo>
                    <a:pt x="3346" y="1611"/>
                    <a:pt x="3182" y="2059"/>
                    <a:pt x="3028" y="2509"/>
                  </a:cubicBezTo>
                  <a:cubicBezTo>
                    <a:pt x="2896" y="2905"/>
                    <a:pt x="2744" y="3314"/>
                    <a:pt x="2590" y="3711"/>
                  </a:cubicBezTo>
                  <a:lnTo>
                    <a:pt x="0" y="1121"/>
                  </a:lnTo>
                  <a:lnTo>
                    <a:pt x="0" y="1762"/>
                  </a:lnTo>
                  <a:lnTo>
                    <a:pt x="2428" y="4190"/>
                  </a:lnTo>
                  <a:cubicBezTo>
                    <a:pt x="1540" y="6374"/>
                    <a:pt x="1785" y="8799"/>
                    <a:pt x="3334" y="10554"/>
                  </a:cubicBezTo>
                  <a:lnTo>
                    <a:pt x="2783" y="10554"/>
                  </a:lnTo>
                  <a:lnTo>
                    <a:pt x="2783" y="14461"/>
                  </a:lnTo>
                  <a:lnTo>
                    <a:pt x="5079" y="14461"/>
                  </a:lnTo>
                  <a:lnTo>
                    <a:pt x="5079" y="15604"/>
                  </a:lnTo>
                  <a:lnTo>
                    <a:pt x="13340" y="15604"/>
                  </a:lnTo>
                  <a:lnTo>
                    <a:pt x="13340" y="15144"/>
                  </a:lnTo>
                  <a:lnTo>
                    <a:pt x="5537" y="15144"/>
                  </a:lnTo>
                  <a:lnTo>
                    <a:pt x="5537" y="14461"/>
                  </a:lnTo>
                  <a:lnTo>
                    <a:pt x="7823" y="14461"/>
                  </a:lnTo>
                  <a:lnTo>
                    <a:pt x="7823" y="14001"/>
                  </a:lnTo>
                  <a:lnTo>
                    <a:pt x="3244" y="14001"/>
                  </a:lnTo>
                  <a:lnTo>
                    <a:pt x="3244" y="13308"/>
                  </a:lnTo>
                  <a:lnTo>
                    <a:pt x="7823" y="13308"/>
                  </a:lnTo>
                  <a:lnTo>
                    <a:pt x="7823" y="12850"/>
                  </a:lnTo>
                  <a:lnTo>
                    <a:pt x="3244" y="12850"/>
                  </a:lnTo>
                  <a:lnTo>
                    <a:pt x="3244" y="12165"/>
                  </a:lnTo>
                  <a:lnTo>
                    <a:pt x="7833" y="12165"/>
                  </a:lnTo>
                  <a:lnTo>
                    <a:pt x="7833" y="11707"/>
                  </a:lnTo>
                  <a:lnTo>
                    <a:pt x="3244" y="11707"/>
                  </a:lnTo>
                  <a:lnTo>
                    <a:pt x="3244" y="11015"/>
                  </a:lnTo>
                  <a:lnTo>
                    <a:pt x="9598" y="11015"/>
                  </a:lnTo>
                  <a:lnTo>
                    <a:pt x="9608" y="10452"/>
                  </a:lnTo>
                  <a:lnTo>
                    <a:pt x="8761" y="9637"/>
                  </a:lnTo>
                  <a:lnTo>
                    <a:pt x="6925" y="9637"/>
                  </a:lnTo>
                  <a:cubicBezTo>
                    <a:pt x="6670" y="9637"/>
                    <a:pt x="6467" y="9433"/>
                    <a:pt x="6455" y="9179"/>
                  </a:cubicBezTo>
                  <a:lnTo>
                    <a:pt x="11595" y="9179"/>
                  </a:lnTo>
                  <a:lnTo>
                    <a:pt x="13064" y="11952"/>
                  </a:lnTo>
                  <a:lnTo>
                    <a:pt x="15666" y="11952"/>
                  </a:lnTo>
                  <a:lnTo>
                    <a:pt x="15666" y="11492"/>
                  </a:lnTo>
                  <a:lnTo>
                    <a:pt x="13340" y="11492"/>
                  </a:lnTo>
                  <a:lnTo>
                    <a:pt x="11872" y="8719"/>
                  </a:lnTo>
                  <a:lnTo>
                    <a:pt x="5997" y="8719"/>
                  </a:lnTo>
                  <a:lnTo>
                    <a:pt x="5997" y="9179"/>
                  </a:lnTo>
                  <a:cubicBezTo>
                    <a:pt x="5997" y="9688"/>
                    <a:pt x="6416" y="10097"/>
                    <a:pt x="6925" y="10097"/>
                  </a:cubicBezTo>
                  <a:lnTo>
                    <a:pt x="8577" y="10097"/>
                  </a:lnTo>
                  <a:lnTo>
                    <a:pt x="9057" y="10554"/>
                  </a:lnTo>
                  <a:lnTo>
                    <a:pt x="3958" y="10554"/>
                  </a:lnTo>
                  <a:cubicBezTo>
                    <a:pt x="2928" y="9514"/>
                    <a:pt x="2355" y="8148"/>
                    <a:pt x="2355" y="6680"/>
                  </a:cubicBezTo>
                  <a:cubicBezTo>
                    <a:pt x="2355" y="5446"/>
                    <a:pt x="3028" y="3936"/>
                    <a:pt x="3457" y="2651"/>
                  </a:cubicBezTo>
                  <a:cubicBezTo>
                    <a:pt x="3926" y="1469"/>
                    <a:pt x="3662" y="1131"/>
                    <a:pt x="3285" y="0"/>
                  </a:cubicBezTo>
                  <a:close/>
                </a:path>
              </a:pathLst>
            </a:custGeom>
            <a:solidFill>
              <a:srgbClr val="C83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6" name="Google Shape;2986;p34"/>
            <p:cNvSpPr/>
            <p:nvPr/>
          </p:nvSpPr>
          <p:spPr>
            <a:xfrm>
              <a:off x="5505986" y="3621639"/>
              <a:ext cx="170" cy="170"/>
            </a:xfrm>
            <a:custGeom>
              <a:rect b="b" l="l" r="r" t="t"/>
              <a:pathLst>
                <a:path extrusionOk="0" h="1" w="1">
                  <a:moveTo>
                    <a:pt x="0" y="1"/>
                  </a:moveTo>
                  <a:close/>
                </a:path>
              </a:pathLst>
            </a:custGeom>
            <a:solidFill>
              <a:srgbClr val="C83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7" name="Google Shape;2987;p34"/>
            <p:cNvSpPr/>
            <p:nvPr/>
          </p:nvSpPr>
          <p:spPr>
            <a:xfrm>
              <a:off x="3833393" y="2282993"/>
              <a:ext cx="100234" cy="100573"/>
            </a:xfrm>
            <a:custGeom>
              <a:rect b="b" l="l" r="r" t="t"/>
              <a:pathLst>
                <a:path extrusionOk="0" h="593" w="591">
                  <a:moveTo>
                    <a:pt x="162" y="0"/>
                  </a:moveTo>
                  <a:lnTo>
                    <a:pt x="1" y="441"/>
                  </a:lnTo>
                  <a:lnTo>
                    <a:pt x="429" y="592"/>
                  </a:lnTo>
                  <a:lnTo>
                    <a:pt x="590" y="164"/>
                  </a:lnTo>
                  <a:lnTo>
                    <a:pt x="162" y="0"/>
                  </a:lnTo>
                  <a:close/>
                </a:path>
              </a:pathLst>
            </a:custGeom>
            <a:solidFill>
              <a:srgbClr val="C83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8" name="Google Shape;2988;p34"/>
            <p:cNvSpPr/>
            <p:nvPr/>
          </p:nvSpPr>
          <p:spPr>
            <a:xfrm>
              <a:off x="3885291" y="2137646"/>
              <a:ext cx="98538" cy="98877"/>
            </a:xfrm>
            <a:custGeom>
              <a:rect b="b" l="l" r="r" t="t"/>
              <a:pathLst>
                <a:path extrusionOk="0" h="583" w="581">
                  <a:moveTo>
                    <a:pt x="142" y="0"/>
                  </a:moveTo>
                  <a:cubicBezTo>
                    <a:pt x="101" y="145"/>
                    <a:pt x="52" y="277"/>
                    <a:pt x="0" y="429"/>
                  </a:cubicBezTo>
                  <a:lnTo>
                    <a:pt x="439" y="583"/>
                  </a:lnTo>
                  <a:cubicBezTo>
                    <a:pt x="490" y="429"/>
                    <a:pt x="541" y="287"/>
                    <a:pt x="581" y="145"/>
                  </a:cubicBezTo>
                  <a:lnTo>
                    <a:pt x="142" y="0"/>
                  </a:lnTo>
                  <a:close/>
                </a:path>
              </a:pathLst>
            </a:custGeom>
            <a:solidFill>
              <a:srgbClr val="C83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89" name="Google Shape;2989;p34"/>
          <p:cNvSpPr txBox="1"/>
          <p:nvPr/>
        </p:nvSpPr>
        <p:spPr>
          <a:xfrm>
            <a:off x="341700" y="1649050"/>
            <a:ext cx="6586200" cy="10314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Options include placement of an implant (silicon gel) at the time of mastectomy behind the pectoral muscle.</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Other options are myocutaneous flaps, and the most commonly used is latissimus dorsi myocutaneous flap with or without an implant, and the rectus abdominis myocutaneous flap alone. These are used if the skin at the </a:t>
            </a:r>
            <a:r>
              <a:rPr lang="en-GB" sz="1100">
                <a:solidFill>
                  <a:srgbClr val="1C4588"/>
                </a:solidFill>
                <a:latin typeface="Mada"/>
                <a:ea typeface="Mada"/>
                <a:cs typeface="Mada"/>
                <a:sym typeface="Mada"/>
              </a:rPr>
              <a:t>mastectomy site is poor (e.g. following radiotherapy).</a:t>
            </a:r>
            <a:endParaRPr sz="1100">
              <a:solidFill>
                <a:srgbClr val="1C4588"/>
              </a:solidFill>
              <a:latin typeface="Mada"/>
              <a:ea typeface="Mada"/>
              <a:cs typeface="Mada"/>
              <a:sym typeface="Mada"/>
            </a:endParaRPr>
          </a:p>
        </p:txBody>
      </p:sp>
      <p:graphicFrame>
        <p:nvGraphicFramePr>
          <p:cNvPr id="2990" name="Google Shape;2990;p34"/>
          <p:cNvGraphicFramePr/>
          <p:nvPr/>
        </p:nvGraphicFramePr>
        <p:xfrm>
          <a:off x="274638" y="2885093"/>
          <a:ext cx="3000000" cy="3000000"/>
        </p:xfrm>
        <a:graphic>
          <a:graphicData uri="http://schemas.openxmlformats.org/drawingml/2006/table">
            <a:tbl>
              <a:tblPr>
                <a:noFill/>
                <a:tableStyleId>{52AC2C25-D503-46F8-A646-9AC5C83BE579}</a:tableStyleId>
              </a:tblPr>
              <a:tblGrid>
                <a:gridCol w="1872400"/>
                <a:gridCol w="1878350"/>
                <a:gridCol w="1617350"/>
                <a:gridCol w="1617350"/>
              </a:tblGrid>
              <a:tr h="273400">
                <a:tc>
                  <a:txBody>
                    <a:bodyPr/>
                    <a:lstStyle/>
                    <a:p>
                      <a:pPr indent="0" lvl="0" marL="0" rtl="0" algn="ctr">
                        <a:spcBef>
                          <a:spcPts val="0"/>
                        </a:spcBef>
                        <a:spcAft>
                          <a:spcPts val="0"/>
                        </a:spcAft>
                        <a:buNone/>
                      </a:pPr>
                      <a:r>
                        <a:t/>
                      </a:r>
                      <a:endParaRPr>
                        <a:solidFill>
                          <a:srgbClr val="434343"/>
                        </a:solidFill>
                        <a:latin typeface="Lora"/>
                        <a:ea typeface="Lora"/>
                        <a:cs typeface="Lora"/>
                        <a:sym typeface="Lora"/>
                      </a:endParaRPr>
                    </a:p>
                  </a:txBody>
                  <a:tcPr marT="91425" marB="91425" marR="91425" marL="91425" anchor="ctr">
                    <a:lnL cap="flat" cmpd="sng" w="9525">
                      <a:solidFill>
                        <a:srgbClr val="FFFFFF"/>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b="1" lang="en-GB" sz="1000">
                          <a:solidFill>
                            <a:srgbClr val="E29578"/>
                          </a:solidFill>
                          <a:latin typeface="Lora"/>
                          <a:ea typeface="Lora"/>
                          <a:cs typeface="Lora"/>
                          <a:sym typeface="Lora"/>
                        </a:rPr>
                        <a:t>Stage 1-2</a:t>
                      </a:r>
                      <a:endParaRPr b="1" sz="1000">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b="1" lang="en-GB" sz="1000">
                          <a:solidFill>
                            <a:srgbClr val="E29578"/>
                          </a:solidFill>
                          <a:latin typeface="Lora"/>
                          <a:ea typeface="Lora"/>
                          <a:cs typeface="Lora"/>
                          <a:sym typeface="Lora"/>
                        </a:rPr>
                        <a:t>Stage 3</a:t>
                      </a:r>
                      <a:endParaRPr b="1" sz="1000">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b="1" lang="en-GB" sz="1000">
                          <a:solidFill>
                            <a:srgbClr val="E29578"/>
                          </a:solidFill>
                          <a:latin typeface="Lora"/>
                          <a:ea typeface="Lora"/>
                          <a:cs typeface="Lora"/>
                          <a:sym typeface="Lora"/>
                        </a:rPr>
                        <a:t>Stage 4</a:t>
                      </a:r>
                      <a:endParaRPr b="1" sz="1000">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r>
              <a:tr h="352100">
                <a:tc>
                  <a:txBody>
                    <a:bodyPr/>
                    <a:lstStyle/>
                    <a:p>
                      <a:pPr indent="0" lvl="0" marL="0" rtl="0" algn="ctr">
                        <a:spcBef>
                          <a:spcPts val="0"/>
                        </a:spcBef>
                        <a:spcAft>
                          <a:spcPts val="0"/>
                        </a:spcAft>
                        <a:buNone/>
                      </a:pPr>
                      <a:r>
                        <a:rPr b="1" lang="en-GB" sz="1000">
                          <a:solidFill>
                            <a:srgbClr val="006D77"/>
                          </a:solidFill>
                          <a:latin typeface="Lora"/>
                          <a:ea typeface="Lora"/>
                          <a:cs typeface="Lora"/>
                          <a:sym typeface="Lora"/>
                        </a:rPr>
                        <a:t>Summary of management made by the doctor</a:t>
                      </a:r>
                      <a:endParaRPr b="1" sz="10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0" lvl="0" marL="0" rtl="0" algn="ctr">
                        <a:spcBef>
                          <a:spcPts val="0"/>
                        </a:spcBef>
                        <a:spcAft>
                          <a:spcPts val="0"/>
                        </a:spcAft>
                        <a:buNone/>
                      </a:pPr>
                      <a:r>
                        <a:rPr lang="en-GB" sz="1000">
                          <a:solidFill>
                            <a:srgbClr val="6AA84F"/>
                          </a:solidFill>
                          <a:latin typeface="Mada"/>
                          <a:ea typeface="Mada"/>
                          <a:cs typeface="Mada"/>
                          <a:sym typeface="Mada"/>
                        </a:rPr>
                        <a:t>Mastectomy or conservative breast surgery with radiation. Sentinel lymph node needs to be excised and assessed. </a:t>
                      </a:r>
                      <a:endParaRPr sz="1000">
                        <a:solidFill>
                          <a:srgbClr val="6AA84F"/>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en-GB" sz="1000">
                          <a:solidFill>
                            <a:srgbClr val="6AA84F"/>
                          </a:solidFill>
                          <a:latin typeface="Mada"/>
                          <a:ea typeface="Mada"/>
                          <a:cs typeface="Mada"/>
                          <a:sym typeface="Mada"/>
                        </a:rPr>
                        <a:t>Neoadjuvant chemotherapy and surgical removal.</a:t>
                      </a:r>
                      <a:endParaRPr sz="1000">
                        <a:solidFill>
                          <a:srgbClr val="6AA84F"/>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en-GB" sz="1000">
                          <a:solidFill>
                            <a:srgbClr val="6AA84F"/>
                          </a:solidFill>
                          <a:latin typeface="Mada"/>
                          <a:ea typeface="Mada"/>
                          <a:cs typeface="Mada"/>
                          <a:sym typeface="Mada"/>
                        </a:rPr>
                        <a:t>Chemotherapy and surgery and radiation and hormonal therapy (Tamoxifen).</a:t>
                      </a:r>
                      <a:endParaRPr sz="1000">
                        <a:solidFill>
                          <a:srgbClr val="6AA84F"/>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4" name="Shape 2994"/>
        <p:cNvGrpSpPr/>
        <p:nvPr/>
      </p:nvGrpSpPr>
      <p:grpSpPr>
        <a:xfrm>
          <a:off x="0" y="0"/>
          <a:ext cx="0" cy="0"/>
          <a:chOff x="0" y="0"/>
          <a:chExt cx="0" cy="0"/>
        </a:xfrm>
      </p:grpSpPr>
      <p:sp>
        <p:nvSpPr>
          <p:cNvPr id="2995" name="Google Shape;2995;p35"/>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6" name="Google Shape;2996;p35"/>
          <p:cNvSpPr txBox="1"/>
          <p:nvPr/>
        </p:nvSpPr>
        <p:spPr>
          <a:xfrm>
            <a:off x="1061300" y="1606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DDx</a:t>
            </a:r>
            <a:r>
              <a:rPr b="1" lang="en-GB" sz="2200">
                <a:solidFill>
                  <a:srgbClr val="006D77"/>
                </a:solidFill>
                <a:latin typeface="Lora"/>
                <a:ea typeface="Lora"/>
                <a:cs typeface="Lora"/>
                <a:sym typeface="Lora"/>
              </a:rPr>
              <a:t>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2997" name="Google Shape;2997;p35"/>
          <p:cNvCxnSpPr/>
          <p:nvPr/>
        </p:nvCxnSpPr>
        <p:spPr>
          <a:xfrm>
            <a:off x="2458075" y="601350"/>
            <a:ext cx="2880000" cy="3900"/>
          </a:xfrm>
          <a:prstGeom prst="straightConnector1">
            <a:avLst/>
          </a:prstGeom>
          <a:noFill/>
          <a:ln cap="flat" cmpd="sng" w="19050">
            <a:solidFill>
              <a:srgbClr val="83C5BE"/>
            </a:solidFill>
            <a:prstDash val="solid"/>
            <a:round/>
            <a:headEnd len="med" w="med" type="oval"/>
            <a:tailEnd len="med" w="med" type="oval"/>
          </a:ln>
        </p:spPr>
      </p:cxnSp>
      <p:graphicFrame>
        <p:nvGraphicFramePr>
          <p:cNvPr id="2998" name="Google Shape;2998;p35"/>
          <p:cNvGraphicFramePr/>
          <p:nvPr/>
        </p:nvGraphicFramePr>
        <p:xfrm>
          <a:off x="309763" y="853592"/>
          <a:ext cx="3000000" cy="3000000"/>
        </p:xfrm>
        <a:graphic>
          <a:graphicData uri="http://schemas.openxmlformats.org/drawingml/2006/table">
            <a:tbl>
              <a:tblPr>
                <a:noFill/>
                <a:tableStyleId>{52AC2C25-D503-46F8-A646-9AC5C83BE579}</a:tableStyleId>
              </a:tblPr>
              <a:tblGrid>
                <a:gridCol w="2665450"/>
                <a:gridCol w="4183650"/>
              </a:tblGrid>
              <a:tr h="265175">
                <a:tc>
                  <a:txBody>
                    <a:bodyPr/>
                    <a:lstStyle/>
                    <a:p>
                      <a:pPr indent="0" lvl="0" marL="0" rtl="0" algn="l">
                        <a:spcBef>
                          <a:spcPts val="0"/>
                        </a:spcBef>
                        <a:spcAft>
                          <a:spcPts val="0"/>
                        </a:spcAft>
                        <a:buNone/>
                      </a:pPr>
                      <a:r>
                        <a:t/>
                      </a:r>
                      <a:endParaRPr sz="1000">
                        <a:solidFill>
                          <a:srgbClr val="434343"/>
                        </a:solidFill>
                        <a:latin typeface="Lora"/>
                        <a:ea typeface="Lora"/>
                        <a:cs typeface="Lora"/>
                        <a:sym typeface="Lora"/>
                      </a:endParaRPr>
                    </a:p>
                  </a:txBody>
                  <a:tcPr marT="91425" marB="91425" marR="91425" marL="91425" anchor="ctr">
                    <a:lnL cap="flat" cmpd="sng" w="9525">
                      <a:solidFill>
                        <a:srgbClr val="FFFFFF"/>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b="1" lang="en-GB" sz="1000">
                          <a:solidFill>
                            <a:srgbClr val="E29578"/>
                          </a:solidFill>
                          <a:latin typeface="Lora"/>
                          <a:ea typeface="Lora"/>
                          <a:cs typeface="Lora"/>
                          <a:sym typeface="Lora"/>
                        </a:rPr>
                        <a:t>DDx</a:t>
                      </a:r>
                      <a:endParaRPr b="1" sz="1000">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r>
              <a:tr h="563300">
                <a:tc>
                  <a:txBody>
                    <a:bodyPr/>
                    <a:lstStyle/>
                    <a:p>
                      <a:pPr indent="0" lvl="0" marL="0" rtl="0" algn="ctr">
                        <a:spcBef>
                          <a:spcPts val="0"/>
                        </a:spcBef>
                        <a:spcAft>
                          <a:spcPts val="0"/>
                        </a:spcAft>
                        <a:buNone/>
                      </a:pPr>
                      <a:r>
                        <a:rPr b="1" lang="en-GB" sz="1200">
                          <a:solidFill>
                            <a:srgbClr val="006D77"/>
                          </a:solidFill>
                          <a:latin typeface="Lora"/>
                          <a:ea typeface="Lora"/>
                          <a:cs typeface="Lora"/>
                          <a:sym typeface="Lora"/>
                        </a:rPr>
                        <a:t>A painless lump</a:t>
                      </a:r>
                      <a:r>
                        <a:rPr b="1" lang="en-GB" sz="1200">
                          <a:solidFill>
                            <a:srgbClr val="006D77"/>
                          </a:solidFill>
                          <a:latin typeface="Lora"/>
                          <a:ea typeface="Lora"/>
                          <a:cs typeface="Lora"/>
                          <a:sym typeface="Lora"/>
                        </a:rPr>
                        <a:t> </a:t>
                      </a:r>
                      <a:endParaRPr b="1" sz="1200">
                        <a:solidFill>
                          <a:srgbClr val="006D77"/>
                        </a:solidFill>
                        <a:latin typeface="Lora"/>
                        <a:ea typeface="Lora"/>
                        <a:cs typeface="Lora"/>
                        <a:sym typeface="Lora"/>
                      </a:endParaRPr>
                    </a:p>
                    <a:p>
                      <a:pPr indent="0" lvl="0" marL="0" rtl="0" algn="ctr">
                        <a:spcBef>
                          <a:spcPts val="0"/>
                        </a:spcBef>
                        <a:spcAft>
                          <a:spcPts val="0"/>
                        </a:spcAft>
                        <a:buNone/>
                      </a:pPr>
                      <a:r>
                        <a:rPr b="1" lang="en-GB" sz="1200">
                          <a:solidFill>
                            <a:srgbClr val="006D77"/>
                          </a:solidFill>
                          <a:latin typeface="Lora"/>
                          <a:ea typeface="Lora"/>
                          <a:cs typeface="Lora"/>
                          <a:sym typeface="Lora"/>
                        </a:rPr>
                        <a:t> </a:t>
                      </a:r>
                      <a:endParaRPr b="1" sz="12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Carcinoma</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Cyst</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Fibroadenoma</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An area of fibroadenosis</a:t>
                      </a:r>
                      <a:endParaRPr sz="1100">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563300">
                <a:tc>
                  <a:txBody>
                    <a:bodyPr/>
                    <a:lstStyle/>
                    <a:p>
                      <a:pPr indent="0" lvl="0" marL="0" rtl="0" algn="ctr">
                        <a:spcBef>
                          <a:spcPts val="0"/>
                        </a:spcBef>
                        <a:spcAft>
                          <a:spcPts val="0"/>
                        </a:spcAft>
                        <a:buNone/>
                      </a:pPr>
                      <a:r>
                        <a:rPr b="1" lang="en-GB" sz="1200">
                          <a:solidFill>
                            <a:srgbClr val="006D77"/>
                          </a:solidFill>
                          <a:latin typeface="Lora"/>
                          <a:ea typeface="Lora"/>
                          <a:cs typeface="Lora"/>
                          <a:sym typeface="Lora"/>
                        </a:rPr>
                        <a:t>A painful lump</a:t>
                      </a:r>
                      <a:r>
                        <a:rPr b="1" lang="en-GB" sz="1200">
                          <a:solidFill>
                            <a:srgbClr val="006D77"/>
                          </a:solidFill>
                          <a:latin typeface="Lora"/>
                          <a:ea typeface="Lora"/>
                          <a:cs typeface="Lora"/>
                          <a:sym typeface="Lora"/>
                        </a:rPr>
                        <a:t> </a:t>
                      </a:r>
                      <a:endParaRPr b="1" sz="1200">
                        <a:solidFill>
                          <a:srgbClr val="006D77"/>
                        </a:solidFill>
                        <a:latin typeface="Lora"/>
                        <a:ea typeface="Lora"/>
                        <a:cs typeface="Lora"/>
                        <a:sym typeface="Lora"/>
                      </a:endParaRPr>
                    </a:p>
                    <a:p>
                      <a:pPr indent="0" lvl="0" marL="0" rtl="0" algn="ctr">
                        <a:spcBef>
                          <a:spcPts val="0"/>
                        </a:spcBef>
                        <a:spcAft>
                          <a:spcPts val="0"/>
                        </a:spcAft>
                        <a:buNone/>
                      </a:pPr>
                      <a:r>
                        <a:t/>
                      </a:r>
                      <a:endParaRPr b="1" sz="1200">
                        <a:solidFill>
                          <a:srgbClr val="FF0000"/>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An area of fibroadenosis</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Cyst</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Periductal mastitis</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Abscess (usually postpartum or lactational)</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Sometimes a carcinoma</a:t>
                      </a:r>
                      <a:endParaRPr sz="1100">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570975">
                <a:tc>
                  <a:txBody>
                    <a:bodyPr/>
                    <a:lstStyle/>
                    <a:p>
                      <a:pPr indent="0" lvl="0" marL="0" rtl="0" algn="ctr">
                        <a:spcBef>
                          <a:spcPts val="0"/>
                        </a:spcBef>
                        <a:spcAft>
                          <a:spcPts val="0"/>
                        </a:spcAft>
                        <a:buNone/>
                      </a:pPr>
                      <a:r>
                        <a:rPr b="1" lang="en-GB" sz="1200">
                          <a:solidFill>
                            <a:srgbClr val="006D77"/>
                          </a:solidFill>
                          <a:latin typeface="Lora"/>
                          <a:ea typeface="Lora"/>
                          <a:cs typeface="Lora"/>
                          <a:sym typeface="Lora"/>
                        </a:rPr>
                        <a:t>Pain and tenderness but no lump</a:t>
                      </a:r>
                      <a:r>
                        <a:rPr b="1" lang="en-GB" sz="1200">
                          <a:solidFill>
                            <a:srgbClr val="006D77"/>
                          </a:solidFill>
                          <a:latin typeface="Lora"/>
                          <a:ea typeface="Lora"/>
                          <a:cs typeface="Lora"/>
                          <a:sym typeface="Lora"/>
                        </a:rPr>
                        <a:t> </a:t>
                      </a:r>
                      <a:endParaRPr b="1" sz="12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Cyclical breast pain</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Non-cyclical breast pain</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Very rarely, a carcinoma</a:t>
                      </a:r>
                      <a:endParaRPr sz="1100">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441100">
                <a:tc>
                  <a:txBody>
                    <a:bodyPr/>
                    <a:lstStyle/>
                    <a:p>
                      <a:pPr indent="0" lvl="0" marL="0" rtl="0" algn="ctr">
                        <a:spcBef>
                          <a:spcPts val="0"/>
                        </a:spcBef>
                        <a:spcAft>
                          <a:spcPts val="0"/>
                        </a:spcAft>
                        <a:buNone/>
                      </a:pPr>
                      <a:r>
                        <a:rPr b="1" lang="en-GB" sz="1200">
                          <a:solidFill>
                            <a:srgbClr val="006D77"/>
                          </a:solidFill>
                          <a:latin typeface="Lora"/>
                          <a:ea typeface="Lora"/>
                          <a:cs typeface="Lora"/>
                          <a:sym typeface="Lora"/>
                        </a:rPr>
                        <a:t>Nipple discharge</a:t>
                      </a:r>
                      <a:endParaRPr b="1" sz="12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Duct ectasia</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Intraductal papilloma</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Ductal carcinoma-in-situ</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Associated with a cyst</a:t>
                      </a:r>
                      <a:endParaRPr sz="1100">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441100">
                <a:tc>
                  <a:txBody>
                    <a:bodyPr/>
                    <a:lstStyle/>
                    <a:p>
                      <a:pPr indent="0" lvl="0" marL="0" rtl="0" algn="ctr">
                        <a:spcBef>
                          <a:spcPts val="0"/>
                        </a:spcBef>
                        <a:spcAft>
                          <a:spcPts val="0"/>
                        </a:spcAft>
                        <a:buNone/>
                      </a:pPr>
                      <a:r>
                        <a:rPr b="1" lang="en-GB" sz="1200">
                          <a:solidFill>
                            <a:srgbClr val="006D77"/>
                          </a:solidFill>
                          <a:latin typeface="Lora"/>
                          <a:ea typeface="Lora"/>
                          <a:cs typeface="Lora"/>
                          <a:sym typeface="Lora"/>
                        </a:rPr>
                        <a:t>Changes in the nipple and/or areola</a:t>
                      </a:r>
                      <a:endParaRPr b="1" sz="12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Duct ectasia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Carcinoma</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Paget’s disease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Eczema</a:t>
                      </a:r>
                      <a:endParaRPr sz="1100">
                        <a:solidFill>
                          <a:schemeClr val="dk1"/>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441100">
                <a:tc>
                  <a:txBody>
                    <a:bodyPr/>
                    <a:lstStyle/>
                    <a:p>
                      <a:pPr indent="0" lvl="0" marL="0" rtl="0" algn="ctr">
                        <a:spcBef>
                          <a:spcPts val="0"/>
                        </a:spcBef>
                        <a:spcAft>
                          <a:spcPts val="0"/>
                        </a:spcAft>
                        <a:buNone/>
                      </a:pPr>
                      <a:r>
                        <a:rPr b="1" lang="en-GB" sz="1200">
                          <a:solidFill>
                            <a:srgbClr val="006D77"/>
                          </a:solidFill>
                          <a:latin typeface="Lora"/>
                          <a:ea typeface="Lora"/>
                          <a:cs typeface="Lora"/>
                          <a:sym typeface="Lora"/>
                        </a:rPr>
                        <a:t>Changes in breast size and shape</a:t>
                      </a:r>
                      <a:endParaRPr b="1" sz="12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Pregnancy</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Carcinoma</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Benign hypertrophy</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Rare large tumours</a:t>
                      </a:r>
                      <a:endParaRPr sz="1100">
                        <a:solidFill>
                          <a:schemeClr val="dk1"/>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sp>
        <p:nvSpPr>
          <p:cNvPr id="2999" name="Google Shape;2999;p35"/>
          <p:cNvSpPr txBox="1"/>
          <p:nvPr/>
        </p:nvSpPr>
        <p:spPr>
          <a:xfrm>
            <a:off x="1061300" y="66376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Cases From the Doctor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3000" name="Google Shape;3000;p35"/>
          <p:cNvCxnSpPr/>
          <p:nvPr/>
        </p:nvCxnSpPr>
        <p:spPr>
          <a:xfrm>
            <a:off x="1772275" y="7154550"/>
            <a:ext cx="4176000" cy="3900"/>
          </a:xfrm>
          <a:prstGeom prst="straightConnector1">
            <a:avLst/>
          </a:prstGeom>
          <a:noFill/>
          <a:ln cap="flat" cmpd="sng" w="19050">
            <a:solidFill>
              <a:srgbClr val="83C5BE"/>
            </a:solidFill>
            <a:prstDash val="solid"/>
            <a:round/>
            <a:headEnd len="med" w="med" type="oval"/>
            <a:tailEnd len="med" w="med" type="oval"/>
          </a:ln>
        </p:spPr>
      </p:cxnSp>
      <p:sp>
        <p:nvSpPr>
          <p:cNvPr id="3001" name="Google Shape;3001;p35"/>
          <p:cNvSpPr/>
          <p:nvPr/>
        </p:nvSpPr>
        <p:spPr>
          <a:xfrm>
            <a:off x="229863" y="7663825"/>
            <a:ext cx="1247100" cy="209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2" name="Google Shape;3002;p35"/>
          <p:cNvSpPr/>
          <p:nvPr/>
        </p:nvSpPr>
        <p:spPr>
          <a:xfrm flipH="1" rot="10800000">
            <a:off x="2653064" y="9430559"/>
            <a:ext cx="613200" cy="3138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003" name="Google Shape;3003;p35"/>
          <p:cNvCxnSpPr>
            <a:stCxn id="3002" idx="1"/>
            <a:endCxn id="3001" idx="3"/>
          </p:cNvCxnSpPr>
          <p:nvPr/>
        </p:nvCxnSpPr>
        <p:spPr>
          <a:xfrm rot="10800000">
            <a:off x="1477064" y="8713559"/>
            <a:ext cx="1176000" cy="873900"/>
          </a:xfrm>
          <a:prstGeom prst="curvedConnector3">
            <a:avLst>
              <a:gd fmla="val 50004" name="adj1"/>
            </a:avLst>
          </a:prstGeom>
          <a:noFill/>
          <a:ln cap="flat" cmpd="sng" w="19050">
            <a:solidFill>
              <a:srgbClr val="9DE2DE"/>
            </a:solidFill>
            <a:prstDash val="dash"/>
            <a:round/>
            <a:headEnd len="med" w="med" type="none"/>
            <a:tailEnd len="med" w="med" type="none"/>
          </a:ln>
        </p:spPr>
      </p:cxnSp>
      <p:sp>
        <p:nvSpPr>
          <p:cNvPr id="3004" name="Google Shape;3004;p35"/>
          <p:cNvSpPr txBox="1"/>
          <p:nvPr/>
        </p:nvSpPr>
        <p:spPr>
          <a:xfrm rot="-2067">
            <a:off x="2710191" y="9386442"/>
            <a:ext cx="498900" cy="40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02</a:t>
            </a:r>
            <a:endParaRPr b="1" sz="2400">
              <a:solidFill>
                <a:srgbClr val="006D77"/>
              </a:solidFill>
              <a:latin typeface="Pathway Gothic One"/>
              <a:ea typeface="Pathway Gothic One"/>
              <a:cs typeface="Pathway Gothic One"/>
              <a:sym typeface="Pathway Gothic One"/>
            </a:endParaRPr>
          </a:p>
        </p:txBody>
      </p:sp>
      <p:sp>
        <p:nvSpPr>
          <p:cNvPr id="3005" name="Google Shape;3005;p35"/>
          <p:cNvSpPr/>
          <p:nvPr/>
        </p:nvSpPr>
        <p:spPr>
          <a:xfrm>
            <a:off x="2653064" y="7798036"/>
            <a:ext cx="613200" cy="3138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006" name="Google Shape;3006;p35"/>
          <p:cNvCxnSpPr>
            <a:stCxn id="3005" idx="1"/>
            <a:endCxn id="3001" idx="3"/>
          </p:cNvCxnSpPr>
          <p:nvPr/>
        </p:nvCxnSpPr>
        <p:spPr>
          <a:xfrm flipH="1">
            <a:off x="1477064" y="7954936"/>
            <a:ext cx="1176000" cy="758700"/>
          </a:xfrm>
          <a:prstGeom prst="curvedConnector3">
            <a:avLst>
              <a:gd fmla="val 50004" name="adj1"/>
            </a:avLst>
          </a:prstGeom>
          <a:noFill/>
          <a:ln cap="flat" cmpd="sng" w="19050">
            <a:solidFill>
              <a:srgbClr val="9DE2DE"/>
            </a:solidFill>
            <a:prstDash val="dash"/>
            <a:round/>
            <a:headEnd len="med" w="med" type="none"/>
            <a:tailEnd len="med" w="med" type="none"/>
          </a:ln>
        </p:spPr>
      </p:cxnSp>
      <p:sp>
        <p:nvSpPr>
          <p:cNvPr id="3007" name="Google Shape;3007;p35"/>
          <p:cNvSpPr txBox="1"/>
          <p:nvPr/>
        </p:nvSpPr>
        <p:spPr>
          <a:xfrm flipH="1">
            <a:off x="2710107" y="7753876"/>
            <a:ext cx="498900" cy="40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01</a:t>
            </a:r>
            <a:endParaRPr b="1" sz="2400">
              <a:solidFill>
                <a:srgbClr val="006D77"/>
              </a:solidFill>
              <a:latin typeface="Pathway Gothic One"/>
              <a:ea typeface="Pathway Gothic One"/>
              <a:cs typeface="Pathway Gothic One"/>
              <a:sym typeface="Pathway Gothic One"/>
            </a:endParaRPr>
          </a:p>
        </p:txBody>
      </p:sp>
      <p:sp>
        <p:nvSpPr>
          <p:cNvPr id="3008" name="Google Shape;3008;p35"/>
          <p:cNvSpPr txBox="1"/>
          <p:nvPr/>
        </p:nvSpPr>
        <p:spPr>
          <a:xfrm>
            <a:off x="3037425" y="7738150"/>
            <a:ext cx="3549600" cy="657900"/>
          </a:xfrm>
          <a:prstGeom prst="rect">
            <a:avLst/>
          </a:prstGeom>
          <a:noFill/>
          <a:ln>
            <a:noFill/>
          </a:ln>
        </p:spPr>
        <p:txBody>
          <a:bodyPr anchorCtr="0" anchor="t" bIns="91425" lIns="91425" spcFirstLastPara="1" rIns="91425" wrap="square" tIns="91425">
            <a:noAutofit/>
          </a:bodyPr>
          <a:lstStyle/>
          <a:p>
            <a:pPr indent="-304800" lvl="0" marL="540000" rtl="0" algn="l">
              <a:spcBef>
                <a:spcPts val="0"/>
              </a:spcBef>
              <a:spcAft>
                <a:spcPts val="0"/>
              </a:spcAft>
              <a:buSzPts val="1200"/>
              <a:buFont typeface="Mada"/>
              <a:buChar char="●"/>
            </a:pPr>
            <a:r>
              <a:rPr lang="en-GB" sz="1200">
                <a:latin typeface="Mada"/>
                <a:ea typeface="Mada"/>
                <a:cs typeface="Mada"/>
                <a:sym typeface="Mada"/>
              </a:rPr>
              <a:t>lactating female with breast mass and pain &lt; mastitis ( if signs of infection are present ) or milk cyst ( no signs of infection ).</a:t>
            </a:r>
            <a:endParaRPr sz="1200">
              <a:latin typeface="Mada"/>
              <a:ea typeface="Mada"/>
              <a:cs typeface="Mada"/>
              <a:sym typeface="Mada"/>
            </a:endParaRPr>
          </a:p>
          <a:p>
            <a:pPr indent="0" lvl="0" marL="914400" rtl="0" algn="l">
              <a:spcBef>
                <a:spcPts val="0"/>
              </a:spcBef>
              <a:spcAft>
                <a:spcPts val="0"/>
              </a:spcAft>
              <a:buNone/>
            </a:pPr>
            <a:r>
              <a:t/>
            </a:r>
            <a:endParaRPr sz="1200">
              <a:solidFill>
                <a:srgbClr val="1C4588"/>
              </a:solidFill>
              <a:latin typeface="Mada"/>
              <a:ea typeface="Mada"/>
              <a:cs typeface="Mada"/>
              <a:sym typeface="Mada"/>
            </a:endParaRPr>
          </a:p>
        </p:txBody>
      </p:sp>
      <p:sp>
        <p:nvSpPr>
          <p:cNvPr id="3009" name="Google Shape;3009;p35"/>
          <p:cNvSpPr txBox="1"/>
          <p:nvPr/>
        </p:nvSpPr>
        <p:spPr>
          <a:xfrm>
            <a:off x="3037425" y="9262150"/>
            <a:ext cx="3549600" cy="657900"/>
          </a:xfrm>
          <a:prstGeom prst="rect">
            <a:avLst/>
          </a:prstGeom>
          <a:noFill/>
          <a:ln>
            <a:noFill/>
          </a:ln>
        </p:spPr>
        <p:txBody>
          <a:bodyPr anchorCtr="0" anchor="t" bIns="91425" lIns="91425" spcFirstLastPara="1" rIns="91425" wrap="square" tIns="91425">
            <a:noAutofit/>
          </a:bodyPr>
          <a:lstStyle/>
          <a:p>
            <a:pPr indent="-304800" lvl="0" marL="540000" rtl="0" algn="l">
              <a:spcBef>
                <a:spcPts val="0"/>
              </a:spcBef>
              <a:spcAft>
                <a:spcPts val="0"/>
              </a:spcAft>
              <a:buSzPts val="1200"/>
              <a:buFont typeface="Mada"/>
              <a:buChar char="●"/>
            </a:pPr>
            <a:r>
              <a:rPr lang="en-GB" sz="1200">
                <a:latin typeface="Mada"/>
                <a:ea typeface="Mada"/>
                <a:cs typeface="Mada"/>
                <a:sym typeface="Mada"/>
              </a:rPr>
              <a:t>Young female with cyclic breast pain, on PE you found a mass 2x2 in size &lt; most likely fibroadenoma.</a:t>
            </a:r>
            <a:endParaRPr sz="1200">
              <a:latin typeface="Mada"/>
              <a:ea typeface="Mada"/>
              <a:cs typeface="Mada"/>
              <a:sym typeface="Mada"/>
            </a:endParaRPr>
          </a:p>
          <a:p>
            <a:pPr indent="0" lvl="0" marL="914400" rtl="0" algn="l">
              <a:spcBef>
                <a:spcPts val="0"/>
              </a:spcBef>
              <a:spcAft>
                <a:spcPts val="0"/>
              </a:spcAft>
              <a:buNone/>
            </a:pPr>
            <a:r>
              <a:t/>
            </a:r>
            <a:endParaRPr sz="1200">
              <a:solidFill>
                <a:srgbClr val="1C4588"/>
              </a:solidFill>
              <a:latin typeface="Mada"/>
              <a:ea typeface="Mada"/>
              <a:cs typeface="Mada"/>
              <a:sym typeface="Mada"/>
            </a:endParaRPr>
          </a:p>
        </p:txBody>
      </p:sp>
      <p:pic>
        <p:nvPicPr>
          <p:cNvPr id="3010" name="Google Shape;3010;p35"/>
          <p:cNvPicPr preferRelativeResize="0"/>
          <p:nvPr/>
        </p:nvPicPr>
        <p:blipFill>
          <a:blip r:embed="rId3">
            <a:alphaModFix/>
          </a:blip>
          <a:stretch>
            <a:fillRect/>
          </a:stretch>
        </p:blipFill>
        <p:spPr>
          <a:xfrm>
            <a:off x="5338075" y="6617798"/>
            <a:ext cx="563124" cy="563124"/>
          </a:xfrm>
          <a:prstGeom prst="rect">
            <a:avLst/>
          </a:prstGeom>
          <a:noFill/>
          <a:ln>
            <a:noFill/>
          </a:ln>
        </p:spPr>
      </p:pic>
      <p:pic>
        <p:nvPicPr>
          <p:cNvPr id="3011" name="Google Shape;3011;p35"/>
          <p:cNvPicPr preferRelativeResize="0"/>
          <p:nvPr/>
        </p:nvPicPr>
        <p:blipFill>
          <a:blip r:embed="rId4">
            <a:alphaModFix/>
          </a:blip>
          <a:stretch>
            <a:fillRect/>
          </a:stretch>
        </p:blipFill>
        <p:spPr>
          <a:xfrm>
            <a:off x="78198" y="8102825"/>
            <a:ext cx="1474975" cy="147499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5" name="Shape 3015"/>
        <p:cNvGrpSpPr/>
        <p:nvPr/>
      </p:nvGrpSpPr>
      <p:grpSpPr>
        <a:xfrm>
          <a:off x="0" y="0"/>
          <a:ext cx="0" cy="0"/>
          <a:chOff x="0" y="0"/>
          <a:chExt cx="0" cy="0"/>
        </a:xfrm>
      </p:grpSpPr>
      <p:sp>
        <p:nvSpPr>
          <p:cNvPr id="3016" name="Google Shape;3016;p36"/>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7" name="Google Shape;3017;p36"/>
          <p:cNvSpPr txBox="1"/>
          <p:nvPr/>
        </p:nvSpPr>
        <p:spPr>
          <a:xfrm>
            <a:off x="1061300" y="1606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Summary From the Doctor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3018" name="Google Shape;3018;p36"/>
          <p:cNvCxnSpPr/>
          <p:nvPr/>
        </p:nvCxnSpPr>
        <p:spPr>
          <a:xfrm>
            <a:off x="1696075" y="677550"/>
            <a:ext cx="4176000" cy="3900"/>
          </a:xfrm>
          <a:prstGeom prst="straightConnector1">
            <a:avLst/>
          </a:prstGeom>
          <a:noFill/>
          <a:ln cap="flat" cmpd="sng" w="19050">
            <a:solidFill>
              <a:srgbClr val="83C5BE"/>
            </a:solidFill>
            <a:prstDash val="solid"/>
            <a:round/>
            <a:headEnd len="med" w="med" type="oval"/>
            <a:tailEnd len="med" w="med" type="oval"/>
          </a:ln>
        </p:spPr>
      </p:cxnSp>
      <p:pic>
        <p:nvPicPr>
          <p:cNvPr id="3019" name="Google Shape;3019;p36"/>
          <p:cNvPicPr preferRelativeResize="0"/>
          <p:nvPr/>
        </p:nvPicPr>
        <p:blipFill rotWithShape="1">
          <a:blip r:embed="rId3">
            <a:alphaModFix/>
          </a:blip>
          <a:srcRect b="0" l="0" r="0" t="1048"/>
          <a:stretch/>
        </p:blipFill>
        <p:spPr>
          <a:xfrm>
            <a:off x="1234880" y="847500"/>
            <a:ext cx="5253996" cy="3965800"/>
          </a:xfrm>
          <a:prstGeom prst="rect">
            <a:avLst/>
          </a:prstGeom>
          <a:noFill/>
          <a:ln cap="flat" cmpd="sng" w="19050">
            <a:solidFill>
              <a:srgbClr val="ABE5D9"/>
            </a:solidFill>
            <a:prstDash val="dash"/>
            <a:round/>
            <a:headEnd len="sm" w="sm" type="none"/>
            <a:tailEnd len="sm" w="sm" type="none"/>
          </a:ln>
        </p:spPr>
      </p:pic>
      <p:sp>
        <p:nvSpPr>
          <p:cNvPr id="3020" name="Google Shape;3020;p36"/>
          <p:cNvSpPr/>
          <p:nvPr/>
        </p:nvSpPr>
        <p:spPr>
          <a:xfrm>
            <a:off x="74475" y="5281325"/>
            <a:ext cx="7440600" cy="53229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1" name="Google Shape;3021;p36"/>
          <p:cNvSpPr txBox="1"/>
          <p:nvPr/>
        </p:nvSpPr>
        <p:spPr>
          <a:xfrm>
            <a:off x="621951" y="4965700"/>
            <a:ext cx="1682400" cy="300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400">
                <a:solidFill>
                  <a:srgbClr val="E29578"/>
                </a:solidFill>
                <a:latin typeface="Lora"/>
                <a:ea typeface="Lora"/>
                <a:cs typeface="Lora"/>
                <a:sym typeface="Lora"/>
              </a:rPr>
              <a:t>Recall</a:t>
            </a:r>
            <a:endParaRPr sz="2400">
              <a:solidFill>
                <a:srgbClr val="E29578"/>
              </a:solidFill>
              <a:latin typeface="Lora"/>
              <a:ea typeface="Lora"/>
              <a:cs typeface="Lora"/>
              <a:sym typeface="Lora"/>
            </a:endParaRPr>
          </a:p>
        </p:txBody>
      </p:sp>
      <p:sp>
        <p:nvSpPr>
          <p:cNvPr id="3022" name="Google Shape;3022;p36"/>
          <p:cNvSpPr txBox="1"/>
          <p:nvPr/>
        </p:nvSpPr>
        <p:spPr>
          <a:xfrm>
            <a:off x="285375" y="5416450"/>
            <a:ext cx="6784200" cy="506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006D77"/>
                </a:solidFill>
                <a:latin typeface="Lora"/>
                <a:ea typeface="Lora"/>
                <a:cs typeface="Lora"/>
                <a:sym typeface="Lora"/>
              </a:rPr>
              <a:t>Q1: What option exists to decrease the risk of breast cancer in women</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006D77"/>
                </a:solidFill>
                <a:latin typeface="Lora"/>
                <a:ea typeface="Lora"/>
                <a:cs typeface="Lora"/>
                <a:sym typeface="Lora"/>
              </a:rPr>
              <a:t>with BRCA?</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Prophylactic bilateral mastectomy.</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006D77"/>
                </a:solidFill>
                <a:latin typeface="Lora"/>
                <a:ea typeface="Lora"/>
                <a:cs typeface="Lora"/>
                <a:sym typeface="Lora"/>
              </a:rPr>
              <a:t>Q2: What is the “TRIAD OF ERROR” for misdiagnosed breast cancer?</a:t>
            </a:r>
            <a:endParaRPr sz="1000">
              <a:solidFill>
                <a:srgbClr val="006D77"/>
              </a:solidFill>
              <a:latin typeface="Lora"/>
              <a:ea typeface="Lora"/>
              <a:cs typeface="Lora"/>
              <a:sym typeface="Lora"/>
            </a:endParaRPr>
          </a:p>
          <a:p>
            <a:pPr indent="-292100" lvl="0" marL="457200" rtl="0" algn="l">
              <a:spcBef>
                <a:spcPts val="0"/>
              </a:spcBef>
              <a:spcAft>
                <a:spcPts val="0"/>
              </a:spcAft>
              <a:buClr>
                <a:srgbClr val="83C5BE"/>
              </a:buClr>
              <a:buSzPts val="1000"/>
              <a:buFont typeface="Mada"/>
              <a:buAutoNum type="arabicPeriod"/>
            </a:pPr>
            <a:r>
              <a:rPr lang="en-GB" sz="1000">
                <a:solidFill>
                  <a:srgbClr val="83C5BE"/>
                </a:solidFill>
                <a:latin typeface="Mada"/>
                <a:ea typeface="Mada"/>
                <a:cs typeface="Mada"/>
                <a:sym typeface="Mada"/>
              </a:rPr>
              <a:t>Age &lt;45 years</a:t>
            </a:r>
            <a:endParaRPr sz="1000">
              <a:solidFill>
                <a:srgbClr val="83C5BE"/>
              </a:solidFill>
              <a:latin typeface="Mada"/>
              <a:ea typeface="Mada"/>
              <a:cs typeface="Mada"/>
              <a:sym typeface="Mada"/>
            </a:endParaRPr>
          </a:p>
          <a:p>
            <a:pPr indent="-292100" lvl="0" marL="457200" rtl="0" algn="l">
              <a:spcBef>
                <a:spcPts val="0"/>
              </a:spcBef>
              <a:spcAft>
                <a:spcPts val="0"/>
              </a:spcAft>
              <a:buClr>
                <a:srgbClr val="83C5BE"/>
              </a:buClr>
              <a:buSzPts val="1000"/>
              <a:buFont typeface="Mada"/>
              <a:buAutoNum type="arabicPeriod"/>
            </a:pPr>
            <a:r>
              <a:rPr lang="en-GB" sz="1000">
                <a:solidFill>
                  <a:srgbClr val="83C5BE"/>
                </a:solidFill>
                <a:latin typeface="Mada"/>
                <a:ea typeface="Mada"/>
                <a:cs typeface="Mada"/>
                <a:sym typeface="Mada"/>
              </a:rPr>
              <a:t>Self-diagnosed mass</a:t>
            </a:r>
            <a:endParaRPr sz="1000">
              <a:solidFill>
                <a:srgbClr val="83C5BE"/>
              </a:solidFill>
              <a:latin typeface="Mada"/>
              <a:ea typeface="Mada"/>
              <a:cs typeface="Mada"/>
              <a:sym typeface="Mada"/>
            </a:endParaRPr>
          </a:p>
          <a:p>
            <a:pPr indent="-292100" lvl="0" marL="457200" rtl="0" algn="l">
              <a:spcBef>
                <a:spcPts val="0"/>
              </a:spcBef>
              <a:spcAft>
                <a:spcPts val="0"/>
              </a:spcAft>
              <a:buClr>
                <a:srgbClr val="83C5BE"/>
              </a:buClr>
              <a:buSzPts val="1000"/>
              <a:buFont typeface="Mada"/>
              <a:buAutoNum type="arabicPeriod"/>
            </a:pPr>
            <a:r>
              <a:rPr lang="en-GB" sz="1000">
                <a:solidFill>
                  <a:srgbClr val="83C5BE"/>
                </a:solidFill>
                <a:latin typeface="Mada"/>
                <a:ea typeface="Mada"/>
                <a:cs typeface="Mada"/>
                <a:sym typeface="Mada"/>
              </a:rPr>
              <a:t>Negative mammogram</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Note: &gt;75% of cases of MISDIAGNOSED breast cancer have these 3 characteristics.</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006D77"/>
                </a:solidFill>
                <a:latin typeface="Lora"/>
                <a:ea typeface="Lora"/>
                <a:cs typeface="Lora"/>
                <a:sym typeface="Lora"/>
              </a:rPr>
              <a:t>Q3: Why does skin retraction occur?</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Tumor involvement of Cooper’s ligaments and subsequent traction on ligaments</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pull skin inward.</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Q4: What is the most common type of breast cancer?</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Infiltrating ductal carcinoma.</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006D77"/>
                </a:solidFill>
                <a:latin typeface="Lora"/>
                <a:ea typeface="Lora"/>
                <a:cs typeface="Lora"/>
                <a:sym typeface="Lora"/>
              </a:rPr>
              <a:t>Q5: What is the differential diagnosis?</a:t>
            </a:r>
            <a:endParaRPr sz="1000">
              <a:solidFill>
                <a:srgbClr val="006D77"/>
              </a:solidFill>
              <a:latin typeface="Lora"/>
              <a:ea typeface="Lora"/>
              <a:cs typeface="Lora"/>
              <a:sym typeface="Lora"/>
            </a:endParaRPr>
          </a:p>
          <a:p>
            <a:pPr indent="-292100" lvl="0" marL="457200" rtl="0" algn="l">
              <a:spcBef>
                <a:spcPts val="0"/>
              </a:spcBef>
              <a:spcAft>
                <a:spcPts val="0"/>
              </a:spcAft>
              <a:buClr>
                <a:srgbClr val="83C5BE"/>
              </a:buClr>
              <a:buSzPts val="1000"/>
              <a:buFont typeface="Mada"/>
              <a:buChar char="●"/>
            </a:pPr>
            <a:r>
              <a:rPr lang="en-GB" sz="1000">
                <a:solidFill>
                  <a:srgbClr val="83C5BE"/>
                </a:solidFill>
                <a:latin typeface="Mada"/>
                <a:ea typeface="Mada"/>
                <a:cs typeface="Mada"/>
                <a:sym typeface="Mada"/>
              </a:rPr>
              <a:t>Fibrocystic disease of the breast</a:t>
            </a:r>
            <a:endParaRPr sz="1000">
              <a:solidFill>
                <a:srgbClr val="83C5BE"/>
              </a:solidFill>
              <a:latin typeface="Mada"/>
              <a:ea typeface="Mada"/>
              <a:cs typeface="Mada"/>
              <a:sym typeface="Mada"/>
            </a:endParaRPr>
          </a:p>
          <a:p>
            <a:pPr indent="-292100" lvl="0" marL="457200" rtl="0" algn="l">
              <a:spcBef>
                <a:spcPts val="0"/>
              </a:spcBef>
              <a:spcAft>
                <a:spcPts val="0"/>
              </a:spcAft>
              <a:buClr>
                <a:srgbClr val="83C5BE"/>
              </a:buClr>
              <a:buSzPts val="1000"/>
              <a:buFont typeface="Mada"/>
              <a:buChar char="●"/>
            </a:pPr>
            <a:r>
              <a:rPr lang="en-GB" sz="1000">
                <a:solidFill>
                  <a:srgbClr val="83C5BE"/>
                </a:solidFill>
                <a:latin typeface="Mada"/>
                <a:ea typeface="Mada"/>
                <a:cs typeface="Mada"/>
                <a:sym typeface="Mada"/>
              </a:rPr>
              <a:t>Fibroadenoma</a:t>
            </a:r>
            <a:endParaRPr sz="1000">
              <a:solidFill>
                <a:srgbClr val="83C5BE"/>
              </a:solidFill>
              <a:latin typeface="Mada"/>
              <a:ea typeface="Mada"/>
              <a:cs typeface="Mada"/>
              <a:sym typeface="Mada"/>
            </a:endParaRPr>
          </a:p>
          <a:p>
            <a:pPr indent="-292100" lvl="0" marL="457200" rtl="0" algn="l">
              <a:spcBef>
                <a:spcPts val="0"/>
              </a:spcBef>
              <a:spcAft>
                <a:spcPts val="0"/>
              </a:spcAft>
              <a:buClr>
                <a:srgbClr val="83C5BE"/>
              </a:buClr>
              <a:buSzPts val="1000"/>
              <a:buFont typeface="Mada"/>
              <a:buChar char="●"/>
            </a:pPr>
            <a:r>
              <a:rPr lang="en-GB" sz="1000">
                <a:solidFill>
                  <a:srgbClr val="83C5BE"/>
                </a:solidFill>
                <a:latin typeface="Mada"/>
                <a:ea typeface="Mada"/>
                <a:cs typeface="Mada"/>
                <a:sym typeface="Mada"/>
              </a:rPr>
              <a:t>Intraductal papilloma</a:t>
            </a:r>
            <a:endParaRPr sz="1000">
              <a:solidFill>
                <a:srgbClr val="83C5BE"/>
              </a:solidFill>
              <a:latin typeface="Mada"/>
              <a:ea typeface="Mada"/>
              <a:cs typeface="Mada"/>
              <a:sym typeface="Mada"/>
            </a:endParaRPr>
          </a:p>
          <a:p>
            <a:pPr indent="-292100" lvl="0" marL="457200" rtl="0" algn="l">
              <a:spcBef>
                <a:spcPts val="0"/>
              </a:spcBef>
              <a:spcAft>
                <a:spcPts val="0"/>
              </a:spcAft>
              <a:buClr>
                <a:srgbClr val="83C5BE"/>
              </a:buClr>
              <a:buSzPts val="1000"/>
              <a:buFont typeface="Mada"/>
              <a:buChar char="●"/>
            </a:pPr>
            <a:r>
              <a:rPr lang="en-GB" sz="1000">
                <a:solidFill>
                  <a:srgbClr val="83C5BE"/>
                </a:solidFill>
                <a:latin typeface="Mada"/>
                <a:ea typeface="Mada"/>
                <a:cs typeface="Mada"/>
                <a:sym typeface="Mada"/>
              </a:rPr>
              <a:t>Duct ectasia</a:t>
            </a:r>
            <a:endParaRPr sz="1000">
              <a:solidFill>
                <a:srgbClr val="83C5BE"/>
              </a:solidFill>
              <a:latin typeface="Mada"/>
              <a:ea typeface="Mada"/>
              <a:cs typeface="Mada"/>
              <a:sym typeface="Mada"/>
            </a:endParaRPr>
          </a:p>
          <a:p>
            <a:pPr indent="-292100" lvl="0" marL="457200" rtl="0" algn="l">
              <a:spcBef>
                <a:spcPts val="0"/>
              </a:spcBef>
              <a:spcAft>
                <a:spcPts val="0"/>
              </a:spcAft>
              <a:buClr>
                <a:srgbClr val="83C5BE"/>
              </a:buClr>
              <a:buSzPts val="1000"/>
              <a:buFont typeface="Mada"/>
              <a:buChar char="●"/>
            </a:pPr>
            <a:r>
              <a:rPr lang="en-GB" sz="1000">
                <a:solidFill>
                  <a:srgbClr val="83C5BE"/>
                </a:solidFill>
                <a:latin typeface="Mada"/>
                <a:ea typeface="Mada"/>
                <a:cs typeface="Mada"/>
                <a:sym typeface="Mada"/>
              </a:rPr>
              <a:t>Fat necrosis</a:t>
            </a:r>
            <a:endParaRPr sz="1000">
              <a:solidFill>
                <a:srgbClr val="83C5BE"/>
              </a:solidFill>
              <a:latin typeface="Mada"/>
              <a:ea typeface="Mada"/>
              <a:cs typeface="Mada"/>
              <a:sym typeface="Mada"/>
            </a:endParaRPr>
          </a:p>
          <a:p>
            <a:pPr indent="-292100" lvl="0" marL="457200" rtl="0" algn="l">
              <a:spcBef>
                <a:spcPts val="0"/>
              </a:spcBef>
              <a:spcAft>
                <a:spcPts val="0"/>
              </a:spcAft>
              <a:buClr>
                <a:srgbClr val="83C5BE"/>
              </a:buClr>
              <a:buSzPts val="1000"/>
              <a:buFont typeface="Mada"/>
              <a:buChar char="●"/>
            </a:pPr>
            <a:r>
              <a:rPr lang="en-GB" sz="1000">
                <a:solidFill>
                  <a:srgbClr val="83C5BE"/>
                </a:solidFill>
                <a:latin typeface="Mada"/>
                <a:ea typeface="Mada"/>
                <a:cs typeface="Mada"/>
                <a:sym typeface="Mada"/>
              </a:rPr>
              <a:t>Abscess</a:t>
            </a:r>
            <a:endParaRPr sz="1000">
              <a:solidFill>
                <a:srgbClr val="83C5BE"/>
              </a:solidFill>
              <a:latin typeface="Mada"/>
              <a:ea typeface="Mada"/>
              <a:cs typeface="Mada"/>
              <a:sym typeface="Mada"/>
            </a:endParaRPr>
          </a:p>
          <a:p>
            <a:pPr indent="-292100" lvl="0" marL="457200" rtl="0" algn="l">
              <a:spcBef>
                <a:spcPts val="0"/>
              </a:spcBef>
              <a:spcAft>
                <a:spcPts val="0"/>
              </a:spcAft>
              <a:buClr>
                <a:srgbClr val="83C5BE"/>
              </a:buClr>
              <a:buSzPts val="1000"/>
              <a:buFont typeface="Mada"/>
              <a:buChar char="●"/>
            </a:pPr>
            <a:r>
              <a:rPr lang="en-GB" sz="1000">
                <a:solidFill>
                  <a:srgbClr val="83C5BE"/>
                </a:solidFill>
                <a:latin typeface="Mada"/>
                <a:ea typeface="Mada"/>
                <a:cs typeface="Mada"/>
                <a:sym typeface="Mada"/>
              </a:rPr>
              <a:t>Radial scar</a:t>
            </a:r>
            <a:endParaRPr sz="1000">
              <a:solidFill>
                <a:srgbClr val="83C5BE"/>
              </a:solidFill>
              <a:latin typeface="Mada"/>
              <a:ea typeface="Mada"/>
              <a:cs typeface="Mada"/>
              <a:sym typeface="Mada"/>
            </a:endParaRPr>
          </a:p>
          <a:p>
            <a:pPr indent="-292100" lvl="0" marL="457200" rtl="0" algn="l">
              <a:spcBef>
                <a:spcPts val="0"/>
              </a:spcBef>
              <a:spcAft>
                <a:spcPts val="0"/>
              </a:spcAft>
              <a:buClr>
                <a:srgbClr val="83C5BE"/>
              </a:buClr>
              <a:buSzPts val="1000"/>
              <a:buFont typeface="Mada"/>
              <a:buChar char="●"/>
            </a:pPr>
            <a:r>
              <a:rPr lang="en-GB" sz="1000">
                <a:solidFill>
                  <a:srgbClr val="83C5BE"/>
                </a:solidFill>
                <a:latin typeface="Mada"/>
                <a:ea typeface="Mada"/>
                <a:cs typeface="Mada"/>
                <a:sym typeface="Mada"/>
              </a:rPr>
              <a:t>Simple cyst</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006D77"/>
                </a:solidFill>
                <a:latin typeface="Lora"/>
                <a:ea typeface="Lora"/>
                <a:cs typeface="Lora"/>
                <a:sym typeface="Lora"/>
              </a:rPr>
              <a:t>Q6: What follows a positive sentinel node biopsy?</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Removal of the rest of the axillary LNs.</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006D77"/>
                </a:solidFill>
                <a:latin typeface="Lora"/>
                <a:ea typeface="Lora"/>
                <a:cs typeface="Lora"/>
                <a:sym typeface="Lora"/>
              </a:rPr>
              <a:t>Q7: Is the fluid from a breast cyst sent for cytology?</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Not routinely. However, bloody fluid should be sent for cytology.</a:t>
            </a:r>
            <a:endParaRPr sz="1000">
              <a:solidFill>
                <a:srgbClr val="83C5BE"/>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t/>
            </a:r>
            <a:endParaRPr sz="1000">
              <a:solidFill>
                <a:srgbClr val="83C5BE"/>
              </a:solidFill>
              <a:latin typeface="Mada"/>
              <a:ea typeface="Mada"/>
              <a:cs typeface="Mada"/>
              <a:sym typeface="Mad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6" name="Shape 3026"/>
        <p:cNvGrpSpPr/>
        <p:nvPr/>
      </p:nvGrpSpPr>
      <p:grpSpPr>
        <a:xfrm>
          <a:off x="0" y="0"/>
          <a:ext cx="0" cy="0"/>
          <a:chOff x="0" y="0"/>
          <a:chExt cx="0" cy="0"/>
        </a:xfrm>
      </p:grpSpPr>
      <p:sp>
        <p:nvSpPr>
          <p:cNvPr id="3027" name="Google Shape;3027;p37"/>
          <p:cNvSpPr/>
          <p:nvPr/>
        </p:nvSpPr>
        <p:spPr>
          <a:xfrm rot="5400000">
            <a:off x="1839075" y="-1618561"/>
            <a:ext cx="1030500" cy="4835400"/>
          </a:xfrm>
          <a:prstGeom prst="round2SameRect">
            <a:avLst>
              <a:gd fmla="val 50000" name="adj1"/>
              <a:gd fmla="val 0" name="adj2"/>
            </a:avLst>
          </a:prstGeom>
          <a:noFill/>
          <a:ln cap="flat" cmpd="sng" w="3810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8" name="Google Shape;3028;p37"/>
          <p:cNvSpPr/>
          <p:nvPr/>
        </p:nvSpPr>
        <p:spPr>
          <a:xfrm rot="5400000">
            <a:off x="1630943" y="-1630950"/>
            <a:ext cx="1005300" cy="4419600"/>
          </a:xfrm>
          <a:prstGeom prst="round2SameRect">
            <a:avLst>
              <a:gd fmla="val 5000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9" name="Google Shape;3029;p37"/>
          <p:cNvSpPr txBox="1"/>
          <p:nvPr/>
        </p:nvSpPr>
        <p:spPr>
          <a:xfrm>
            <a:off x="-28575" y="77823"/>
            <a:ext cx="3838500" cy="99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6000">
                <a:solidFill>
                  <a:srgbClr val="006D77"/>
                </a:solidFill>
                <a:latin typeface="Lora"/>
                <a:ea typeface="Lora"/>
                <a:cs typeface="Lora"/>
                <a:sym typeface="Lora"/>
              </a:rPr>
              <a:t>Quiz</a:t>
            </a:r>
            <a:endParaRPr sz="6000">
              <a:solidFill>
                <a:srgbClr val="006D77"/>
              </a:solidFill>
              <a:latin typeface="Lora"/>
              <a:ea typeface="Lora"/>
              <a:cs typeface="Lora"/>
              <a:sym typeface="Lora"/>
            </a:endParaRPr>
          </a:p>
        </p:txBody>
      </p:sp>
      <p:graphicFrame>
        <p:nvGraphicFramePr>
          <p:cNvPr id="3030" name="Google Shape;3030;p37"/>
          <p:cNvGraphicFramePr/>
          <p:nvPr/>
        </p:nvGraphicFramePr>
        <p:xfrm>
          <a:off x="1477951" y="9473188"/>
          <a:ext cx="3000000" cy="3000000"/>
        </p:xfrm>
        <a:graphic>
          <a:graphicData uri="http://schemas.openxmlformats.org/drawingml/2006/table">
            <a:tbl>
              <a:tblPr>
                <a:noFill/>
                <a:tableStyleId>{52AC2C25-D503-46F8-A646-9AC5C83BE579}</a:tableStyleId>
              </a:tblPr>
              <a:tblGrid>
                <a:gridCol w="382350"/>
                <a:gridCol w="382350"/>
                <a:gridCol w="382350"/>
                <a:gridCol w="384575"/>
              </a:tblGrid>
              <a:tr h="123800">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Q1</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A</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Q4</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B</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273825">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Q2</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C</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Q5</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B</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273825">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Q3</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A</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Q6</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C</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bl>
          </a:graphicData>
        </a:graphic>
      </p:graphicFrame>
      <p:sp>
        <p:nvSpPr>
          <p:cNvPr id="3031" name="Google Shape;3031;p37"/>
          <p:cNvSpPr/>
          <p:nvPr/>
        </p:nvSpPr>
        <p:spPr>
          <a:xfrm rot="5400000">
            <a:off x="352300" y="9204792"/>
            <a:ext cx="460500" cy="14568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2" name="Google Shape;3032;p37"/>
          <p:cNvSpPr/>
          <p:nvPr/>
        </p:nvSpPr>
        <p:spPr>
          <a:xfrm rot="5400000">
            <a:off x="262287" y="9183927"/>
            <a:ext cx="449100" cy="13548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3" name="Google Shape;3033;p37"/>
          <p:cNvSpPr txBox="1"/>
          <p:nvPr/>
        </p:nvSpPr>
        <p:spPr>
          <a:xfrm>
            <a:off x="-285750" y="9522522"/>
            <a:ext cx="1382700" cy="64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u="sng">
                <a:solidFill>
                  <a:srgbClr val="E29578"/>
                </a:solidFill>
                <a:latin typeface="Lora"/>
                <a:ea typeface="Lora"/>
                <a:cs typeface="Lora"/>
                <a:sym typeface="Lora"/>
              </a:rPr>
              <a:t>Answers</a:t>
            </a:r>
            <a:endParaRPr b="1" u="sng">
              <a:solidFill>
                <a:srgbClr val="E29578"/>
              </a:solidFill>
              <a:latin typeface="Lora"/>
              <a:ea typeface="Lora"/>
              <a:cs typeface="Lora"/>
              <a:sym typeface="Lora"/>
            </a:endParaRPr>
          </a:p>
          <a:p>
            <a:pPr indent="0" lvl="0" marL="0" rtl="0" algn="ctr">
              <a:spcBef>
                <a:spcPts val="0"/>
              </a:spcBef>
              <a:spcAft>
                <a:spcPts val="0"/>
              </a:spcAft>
              <a:buNone/>
            </a:pPr>
            <a:r>
              <a:rPr b="1" lang="en-GB" sz="800" u="sng">
                <a:solidFill>
                  <a:srgbClr val="006D77"/>
                </a:solidFill>
                <a:latin typeface="Lora"/>
                <a:ea typeface="Lora"/>
                <a:cs typeface="Lora"/>
                <a:sym typeface="Lora"/>
                <a:hlinkClick r:id="rId3">
                  <a:extLst>
                    <a:ext uri="{A12FA001-AC4F-418D-AE19-62706E023703}">
                      <ahyp:hlinkClr val="tx"/>
                    </a:ext>
                  </a:extLst>
                </a:hlinkClick>
              </a:rPr>
              <a:t>Click here for explanation</a:t>
            </a:r>
            <a:endParaRPr b="1" sz="800" u="sng">
              <a:solidFill>
                <a:srgbClr val="006D77"/>
              </a:solidFill>
              <a:latin typeface="Lora"/>
              <a:ea typeface="Lora"/>
              <a:cs typeface="Lora"/>
              <a:sym typeface="Lora"/>
            </a:endParaRPr>
          </a:p>
          <a:p>
            <a:pPr indent="0" lvl="0" marL="0" rtl="0" algn="ctr">
              <a:spcBef>
                <a:spcPts val="0"/>
              </a:spcBef>
              <a:spcAft>
                <a:spcPts val="0"/>
              </a:spcAft>
              <a:buNone/>
            </a:pPr>
            <a:r>
              <a:t/>
            </a:r>
            <a:endParaRPr b="1" u="sng">
              <a:solidFill>
                <a:srgbClr val="E29578"/>
              </a:solidFill>
              <a:latin typeface="Lora"/>
              <a:ea typeface="Lora"/>
              <a:cs typeface="Lora"/>
              <a:sym typeface="Lora"/>
            </a:endParaRPr>
          </a:p>
        </p:txBody>
      </p:sp>
      <p:sp>
        <p:nvSpPr>
          <p:cNvPr id="3034" name="Google Shape;3034;p37"/>
          <p:cNvSpPr/>
          <p:nvPr/>
        </p:nvSpPr>
        <p:spPr>
          <a:xfrm>
            <a:off x="114300" y="1914525"/>
            <a:ext cx="7381800" cy="71937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5" name="Google Shape;3035;p37"/>
          <p:cNvSpPr txBox="1"/>
          <p:nvPr/>
        </p:nvSpPr>
        <p:spPr>
          <a:xfrm>
            <a:off x="676275" y="1455375"/>
            <a:ext cx="1669200" cy="57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400">
                <a:solidFill>
                  <a:srgbClr val="E29578"/>
                </a:solidFill>
                <a:latin typeface="Lora"/>
                <a:ea typeface="Lora"/>
                <a:cs typeface="Lora"/>
                <a:sym typeface="Lora"/>
              </a:rPr>
              <a:t>MCQ</a:t>
            </a:r>
            <a:endParaRPr sz="2400">
              <a:solidFill>
                <a:srgbClr val="E29578"/>
              </a:solidFill>
              <a:latin typeface="Lora"/>
              <a:ea typeface="Lora"/>
              <a:cs typeface="Lora"/>
              <a:sym typeface="Lora"/>
            </a:endParaRPr>
          </a:p>
        </p:txBody>
      </p:sp>
      <p:sp>
        <p:nvSpPr>
          <p:cNvPr id="3036" name="Google Shape;3036;p37"/>
          <p:cNvSpPr/>
          <p:nvPr/>
        </p:nvSpPr>
        <p:spPr>
          <a:xfrm flipH="1" rot="-5400000">
            <a:off x="6799187" y="9204792"/>
            <a:ext cx="460500" cy="14568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7" name="Google Shape;3037;p37"/>
          <p:cNvSpPr/>
          <p:nvPr/>
        </p:nvSpPr>
        <p:spPr>
          <a:xfrm flipH="1" rot="-5400000">
            <a:off x="6900600" y="9183927"/>
            <a:ext cx="449100" cy="13548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8" name="Google Shape;3038;p37"/>
          <p:cNvSpPr txBox="1"/>
          <p:nvPr/>
        </p:nvSpPr>
        <p:spPr>
          <a:xfrm>
            <a:off x="6572200" y="9674913"/>
            <a:ext cx="1495200" cy="32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u="sng">
                <a:solidFill>
                  <a:srgbClr val="E29578"/>
                </a:solidFill>
                <a:latin typeface="Lora"/>
                <a:ea typeface="Lora"/>
                <a:cs typeface="Lora"/>
                <a:sym typeface="Lora"/>
                <a:hlinkClick r:id="rId4">
                  <a:extLst>
                    <a:ext uri="{A12FA001-AC4F-418D-AE19-62706E023703}">
                      <ahyp:hlinkClr val="tx"/>
                    </a:ext>
                  </a:extLst>
                </a:hlinkClick>
              </a:rPr>
              <a:t>Extra Questions</a:t>
            </a:r>
            <a:endParaRPr b="1" u="sng">
              <a:solidFill>
                <a:srgbClr val="E29578"/>
              </a:solidFill>
              <a:latin typeface="Lora"/>
              <a:ea typeface="Lora"/>
              <a:cs typeface="Lora"/>
              <a:sym typeface="Lora"/>
            </a:endParaRPr>
          </a:p>
        </p:txBody>
      </p:sp>
      <p:sp>
        <p:nvSpPr>
          <p:cNvPr id="3039" name="Google Shape;3039;p37"/>
          <p:cNvSpPr txBox="1"/>
          <p:nvPr/>
        </p:nvSpPr>
        <p:spPr>
          <a:xfrm>
            <a:off x="418725" y="2346225"/>
            <a:ext cx="6227400" cy="687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rgbClr val="006D77"/>
                </a:solidFill>
                <a:latin typeface="Lora"/>
                <a:ea typeface="Lora"/>
                <a:cs typeface="Lora"/>
                <a:sym typeface="Lora"/>
              </a:rPr>
              <a:t>Q1: Which of the following conditions have an increased risk of breast carcinoma?</a:t>
            </a:r>
            <a:endParaRPr sz="900">
              <a:solidFill>
                <a:srgbClr val="006D77"/>
              </a:solidFill>
              <a:latin typeface="Lora"/>
              <a:ea typeface="Lora"/>
              <a:cs typeface="Lora"/>
              <a:sym typeface="Lora"/>
            </a:endParaRPr>
          </a:p>
          <a:p>
            <a:pPr indent="0" lvl="0" marL="0" rtl="0" algn="l">
              <a:spcBef>
                <a:spcPts val="0"/>
              </a:spcBef>
              <a:spcAft>
                <a:spcPts val="0"/>
              </a:spcAft>
              <a:buNone/>
            </a:pPr>
            <a:r>
              <a:rPr lang="en-GB" sz="900">
                <a:solidFill>
                  <a:srgbClr val="83C5BE"/>
                </a:solidFill>
                <a:latin typeface="Mada"/>
                <a:ea typeface="Mada"/>
                <a:cs typeface="Mada"/>
                <a:sym typeface="Mada"/>
              </a:rPr>
              <a:t>A) Atypical ductal or lobular hyperplasia</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83C5BE"/>
                </a:solidFill>
                <a:latin typeface="Mada"/>
                <a:ea typeface="Mada"/>
                <a:cs typeface="Mada"/>
                <a:sym typeface="Mada"/>
              </a:rPr>
              <a:t>B) Fibroadenoma</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83C5BE"/>
                </a:solidFill>
                <a:latin typeface="Mada"/>
                <a:ea typeface="Mada"/>
                <a:cs typeface="Mada"/>
                <a:sym typeface="Mada"/>
              </a:rPr>
              <a:t>C) Duct ectasia</a:t>
            </a:r>
            <a:endParaRPr sz="900">
              <a:solidFill>
                <a:srgbClr val="83C5BE"/>
              </a:solidFill>
              <a:latin typeface="Mada"/>
              <a:ea typeface="Mada"/>
              <a:cs typeface="Mada"/>
              <a:sym typeface="Mada"/>
            </a:endParaRPr>
          </a:p>
          <a:p>
            <a:pPr indent="0" lvl="0" marL="0" rtl="0" algn="l">
              <a:spcBef>
                <a:spcPts val="0"/>
              </a:spcBef>
              <a:spcAft>
                <a:spcPts val="0"/>
              </a:spcAft>
              <a:buNone/>
            </a:pPr>
            <a:r>
              <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006D77"/>
                </a:solidFill>
                <a:latin typeface="Lora"/>
                <a:ea typeface="Lora"/>
                <a:cs typeface="Lora"/>
                <a:sym typeface="Lora"/>
              </a:rPr>
              <a:t>Q2: A 29-year-old woman presents with a 6-month history of erythema and edema of the right breast with palpable axillary lymphadenopathy. A punch biopsy of the skin reveals neoplastic cells in the dermal lymphatics. Which of the following is the best next step in her management?</a:t>
            </a:r>
            <a:endParaRPr sz="900">
              <a:solidFill>
                <a:srgbClr val="006D77"/>
              </a:solidFill>
              <a:latin typeface="Lora"/>
              <a:ea typeface="Lora"/>
              <a:cs typeface="Lora"/>
              <a:sym typeface="Lora"/>
            </a:endParaRPr>
          </a:p>
          <a:p>
            <a:pPr indent="0" lvl="0" marL="0" rtl="0" algn="l">
              <a:spcBef>
                <a:spcPts val="0"/>
              </a:spcBef>
              <a:spcAft>
                <a:spcPts val="0"/>
              </a:spcAft>
              <a:buNone/>
            </a:pPr>
            <a:r>
              <a:rPr lang="en-GB" sz="900">
                <a:solidFill>
                  <a:srgbClr val="83C5BE"/>
                </a:solidFill>
                <a:latin typeface="Mada"/>
                <a:ea typeface="Mada"/>
                <a:cs typeface="Mada"/>
                <a:sym typeface="Mada"/>
              </a:rPr>
              <a:t>A) Mastectomy followed by adjuvant chemotherapy.</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83C5BE"/>
                </a:solidFill>
                <a:latin typeface="Mada"/>
                <a:ea typeface="Mada"/>
                <a:cs typeface="Mada"/>
                <a:sym typeface="Mada"/>
              </a:rPr>
              <a:t>B) Mastectomy followed by hormonal therapy.</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83C5BE"/>
                </a:solidFill>
                <a:latin typeface="Mada"/>
                <a:ea typeface="Mada"/>
                <a:cs typeface="Mada"/>
                <a:sym typeface="Mada"/>
              </a:rPr>
              <a:t>C) Combined modality therapy with chemotherapy, surgery, and radiation.</a:t>
            </a:r>
            <a:endParaRPr sz="900">
              <a:solidFill>
                <a:srgbClr val="83C5BE"/>
              </a:solidFill>
              <a:latin typeface="Mada"/>
              <a:ea typeface="Mada"/>
              <a:cs typeface="Mada"/>
              <a:sym typeface="Mada"/>
            </a:endParaRPr>
          </a:p>
          <a:p>
            <a:pPr indent="0" lvl="0" marL="0" rtl="0" algn="l">
              <a:spcBef>
                <a:spcPts val="0"/>
              </a:spcBef>
              <a:spcAft>
                <a:spcPts val="0"/>
              </a:spcAft>
              <a:buNone/>
            </a:pPr>
            <a:r>
              <a:t/>
            </a:r>
            <a:endParaRPr sz="900">
              <a:solidFill>
                <a:srgbClr val="006D77"/>
              </a:solidFill>
              <a:latin typeface="Lora"/>
              <a:ea typeface="Lora"/>
              <a:cs typeface="Lora"/>
              <a:sym typeface="Lora"/>
            </a:endParaRPr>
          </a:p>
          <a:p>
            <a:pPr indent="0" lvl="0" marL="0" rtl="0" algn="l">
              <a:spcBef>
                <a:spcPts val="0"/>
              </a:spcBef>
              <a:spcAft>
                <a:spcPts val="0"/>
              </a:spcAft>
              <a:buNone/>
            </a:pPr>
            <a:r>
              <a:rPr lang="en-GB" sz="900">
                <a:solidFill>
                  <a:srgbClr val="006D77"/>
                </a:solidFill>
                <a:latin typeface="Lora"/>
                <a:ea typeface="Lora"/>
                <a:cs typeface="Lora"/>
                <a:sym typeface="Lora"/>
              </a:rPr>
              <a:t>Q3: A 35-year-old woman presents with a lump in the left breast. Her family history is negative for breast cancer. On examination the mass is rubbery, mobile, and nontender to palpation. There are no overlying skin changes and the axilla is negative for lymphadenopathy. An ultrasound demonstrates a simple 1-cm cyst in the area of the palpable mass in the left breast. Which of the following represents the most appropriate management of this patient?</a:t>
            </a:r>
            <a:endParaRPr sz="900">
              <a:solidFill>
                <a:srgbClr val="006D77"/>
              </a:solidFill>
              <a:latin typeface="Lora"/>
              <a:ea typeface="Lora"/>
              <a:cs typeface="Lora"/>
              <a:sym typeface="Lora"/>
            </a:endParaRPr>
          </a:p>
          <a:p>
            <a:pPr indent="0" lvl="0" marL="0" rtl="0" algn="l">
              <a:spcBef>
                <a:spcPts val="0"/>
              </a:spcBef>
              <a:spcAft>
                <a:spcPts val="0"/>
              </a:spcAft>
              <a:buNone/>
            </a:pPr>
            <a:r>
              <a:rPr lang="en-GB" sz="900">
                <a:solidFill>
                  <a:srgbClr val="83C5BE"/>
                </a:solidFill>
                <a:latin typeface="Mada"/>
                <a:ea typeface="Mada"/>
                <a:cs typeface="Mada"/>
                <a:sym typeface="Mada"/>
              </a:rPr>
              <a:t>A) Reassurance and reexamination.</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83C5BE"/>
                </a:solidFill>
                <a:latin typeface="Mada"/>
                <a:ea typeface="Mada"/>
                <a:cs typeface="Mada"/>
                <a:sym typeface="Mada"/>
              </a:rPr>
              <a:t>B) Mammography and reevaluation of options with new information.</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83C5BE"/>
                </a:solidFill>
                <a:latin typeface="Mada"/>
                <a:ea typeface="Mada"/>
                <a:cs typeface="Mada"/>
                <a:sym typeface="Mada"/>
              </a:rPr>
              <a:t>C) Immediate excisional biopsy.</a:t>
            </a:r>
            <a:endParaRPr sz="900">
              <a:solidFill>
                <a:srgbClr val="83C5BE"/>
              </a:solidFill>
              <a:latin typeface="Mada"/>
              <a:ea typeface="Mada"/>
              <a:cs typeface="Mada"/>
              <a:sym typeface="Mada"/>
            </a:endParaRPr>
          </a:p>
          <a:p>
            <a:pPr indent="0" lvl="0" marL="0" rtl="0" algn="l">
              <a:spcBef>
                <a:spcPts val="0"/>
              </a:spcBef>
              <a:spcAft>
                <a:spcPts val="0"/>
              </a:spcAft>
              <a:buNone/>
            </a:pPr>
            <a:r>
              <a:t/>
            </a:r>
            <a:endParaRPr sz="900">
              <a:solidFill>
                <a:srgbClr val="006D77"/>
              </a:solidFill>
              <a:latin typeface="Lora"/>
              <a:ea typeface="Lora"/>
              <a:cs typeface="Lora"/>
              <a:sym typeface="Lora"/>
            </a:endParaRPr>
          </a:p>
          <a:p>
            <a:pPr indent="0" lvl="0" marL="0" rtl="0" algn="l">
              <a:spcBef>
                <a:spcPts val="0"/>
              </a:spcBef>
              <a:spcAft>
                <a:spcPts val="0"/>
              </a:spcAft>
              <a:buNone/>
            </a:pPr>
            <a:r>
              <a:rPr lang="en-GB" sz="900">
                <a:solidFill>
                  <a:srgbClr val="006D77"/>
                </a:solidFill>
                <a:latin typeface="Lora"/>
                <a:ea typeface="Lora"/>
                <a:cs typeface="Lora"/>
                <a:sym typeface="Lora"/>
              </a:rPr>
              <a:t>Q4: A 14-year-old black girl has her right breast removed because of a large mass. </a:t>
            </a:r>
            <a:endParaRPr sz="900">
              <a:solidFill>
                <a:srgbClr val="006D77"/>
              </a:solidFill>
              <a:latin typeface="Lora"/>
              <a:ea typeface="Lora"/>
              <a:cs typeface="Lora"/>
              <a:sym typeface="Lora"/>
            </a:endParaRPr>
          </a:p>
          <a:p>
            <a:pPr indent="0" lvl="0" marL="0" rtl="0" algn="l">
              <a:spcBef>
                <a:spcPts val="0"/>
              </a:spcBef>
              <a:spcAft>
                <a:spcPts val="0"/>
              </a:spcAft>
              <a:buNone/>
            </a:pPr>
            <a:r>
              <a:rPr lang="en-GB" sz="900">
                <a:solidFill>
                  <a:srgbClr val="006D77"/>
                </a:solidFill>
                <a:latin typeface="Lora"/>
                <a:ea typeface="Lora"/>
                <a:cs typeface="Lora"/>
                <a:sym typeface="Lora"/>
              </a:rPr>
              <a:t>The tumor weighs 1400 g and has a bulging, very firm, lobulated surface with a whorl-like pattern, </a:t>
            </a:r>
            <a:endParaRPr sz="900">
              <a:solidFill>
                <a:srgbClr val="006D77"/>
              </a:solidFill>
              <a:latin typeface="Lora"/>
              <a:ea typeface="Lora"/>
              <a:cs typeface="Lora"/>
              <a:sym typeface="Lora"/>
            </a:endParaRPr>
          </a:p>
          <a:p>
            <a:pPr indent="0" lvl="0" marL="0" rtl="0" algn="l">
              <a:spcBef>
                <a:spcPts val="0"/>
              </a:spcBef>
              <a:spcAft>
                <a:spcPts val="0"/>
              </a:spcAft>
              <a:buNone/>
            </a:pPr>
            <a:r>
              <a:rPr lang="en-GB" sz="900">
                <a:solidFill>
                  <a:srgbClr val="006D77"/>
                </a:solidFill>
                <a:latin typeface="Lora"/>
                <a:ea typeface="Lora"/>
                <a:cs typeface="Lora"/>
                <a:sym typeface="Lora"/>
              </a:rPr>
              <a:t>as illustrated here. Which of the following is the most likely diagnosis?</a:t>
            </a:r>
            <a:endParaRPr sz="900">
              <a:solidFill>
                <a:srgbClr val="006D77"/>
              </a:solidFill>
              <a:latin typeface="Lora"/>
              <a:ea typeface="Lora"/>
              <a:cs typeface="Lora"/>
              <a:sym typeface="Lora"/>
            </a:endParaRPr>
          </a:p>
          <a:p>
            <a:pPr indent="0" lvl="0" marL="0" rtl="0" algn="l">
              <a:spcBef>
                <a:spcPts val="0"/>
              </a:spcBef>
              <a:spcAft>
                <a:spcPts val="0"/>
              </a:spcAft>
              <a:buNone/>
            </a:pPr>
            <a:r>
              <a:rPr lang="en-GB" sz="900">
                <a:solidFill>
                  <a:srgbClr val="83C5BE"/>
                </a:solidFill>
                <a:latin typeface="Mada"/>
                <a:ea typeface="Mada"/>
                <a:cs typeface="Mada"/>
                <a:sym typeface="Mada"/>
              </a:rPr>
              <a:t>A) Intraductal carcinoma</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83C5BE"/>
                </a:solidFill>
                <a:latin typeface="Mada"/>
                <a:ea typeface="Mada"/>
                <a:cs typeface="Mada"/>
                <a:sym typeface="Mada"/>
              </a:rPr>
              <a:t>B) Fibroadenoma</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83C5BE"/>
                </a:solidFill>
                <a:latin typeface="Mada"/>
                <a:ea typeface="Mada"/>
                <a:cs typeface="Mada"/>
                <a:sym typeface="Mada"/>
              </a:rPr>
              <a:t>C) Cystosarcoma phyllodes</a:t>
            </a:r>
            <a:endParaRPr sz="900">
              <a:solidFill>
                <a:srgbClr val="83C5BE"/>
              </a:solidFill>
              <a:latin typeface="Mada"/>
              <a:ea typeface="Mada"/>
              <a:cs typeface="Mada"/>
              <a:sym typeface="Mada"/>
            </a:endParaRPr>
          </a:p>
          <a:p>
            <a:pPr indent="0" lvl="0" marL="0" rtl="0" algn="l">
              <a:spcBef>
                <a:spcPts val="0"/>
              </a:spcBef>
              <a:spcAft>
                <a:spcPts val="0"/>
              </a:spcAft>
              <a:buNone/>
            </a:pPr>
            <a:r>
              <a:t/>
            </a:r>
            <a:endParaRPr sz="900">
              <a:solidFill>
                <a:srgbClr val="006D77"/>
              </a:solidFill>
              <a:latin typeface="Lora"/>
              <a:ea typeface="Lora"/>
              <a:cs typeface="Lora"/>
              <a:sym typeface="Lora"/>
            </a:endParaRPr>
          </a:p>
          <a:p>
            <a:pPr indent="0" lvl="0" marL="0" rtl="0" algn="l">
              <a:spcBef>
                <a:spcPts val="0"/>
              </a:spcBef>
              <a:spcAft>
                <a:spcPts val="0"/>
              </a:spcAft>
              <a:buNone/>
            </a:pPr>
            <a:r>
              <a:rPr lang="en-GB" sz="900">
                <a:solidFill>
                  <a:srgbClr val="006D77"/>
                </a:solidFill>
                <a:latin typeface="Lora"/>
                <a:ea typeface="Lora"/>
                <a:cs typeface="Lora"/>
                <a:sym typeface="Lora"/>
              </a:rPr>
              <a:t>Q5: A 33-year-old pregnant woman notices a persistent, painless lump in the left breast. On examination the left breast has a single mobile mass without evidence of skin changes or lymphadenopathy in the neck or axilla. An ultrasound demonstrates a solid, 1-cm mass in the upper outer quadrant of the breast. A core-needle biopsy shows invasive ductal carcinoma. The patient is in her first trimester of pregnancy. Which of the following is the most appropriate management of this patient?</a:t>
            </a:r>
            <a:endParaRPr sz="900">
              <a:solidFill>
                <a:srgbClr val="006D77"/>
              </a:solidFill>
              <a:latin typeface="Lora"/>
              <a:ea typeface="Lora"/>
              <a:cs typeface="Lora"/>
              <a:sym typeface="Lora"/>
            </a:endParaRPr>
          </a:p>
          <a:p>
            <a:pPr indent="0" lvl="0" marL="0" rtl="0" algn="l">
              <a:spcBef>
                <a:spcPts val="0"/>
              </a:spcBef>
              <a:spcAft>
                <a:spcPts val="0"/>
              </a:spcAft>
              <a:buNone/>
            </a:pPr>
            <a:r>
              <a:rPr lang="en-GB" sz="900">
                <a:solidFill>
                  <a:srgbClr val="83C5BE"/>
                </a:solidFill>
                <a:latin typeface="Mada"/>
                <a:ea typeface="Mada"/>
                <a:cs typeface="Mada"/>
                <a:sym typeface="Mada"/>
              </a:rPr>
              <a:t>A) Administration of radiation in the third trimester followed by modified radical mastectomy after delivery of the baby.</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83C5BE"/>
                </a:solidFill>
                <a:latin typeface="Mada"/>
                <a:ea typeface="Mada"/>
                <a:cs typeface="Mada"/>
                <a:sym typeface="Mada"/>
              </a:rPr>
              <a:t>B) Mastectomy</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83C5BE"/>
                </a:solidFill>
                <a:latin typeface="Mada"/>
                <a:ea typeface="Mada"/>
                <a:cs typeface="Mada"/>
                <a:sym typeface="Mada"/>
              </a:rPr>
              <a:t>C) Immediate administration of chemotherapy followed by modified radical mastectomy after delivery of the baby.</a:t>
            </a:r>
            <a:endParaRPr sz="900">
              <a:solidFill>
                <a:srgbClr val="83C5BE"/>
              </a:solidFill>
              <a:latin typeface="Mada"/>
              <a:ea typeface="Mada"/>
              <a:cs typeface="Mada"/>
              <a:sym typeface="Mada"/>
            </a:endParaRPr>
          </a:p>
          <a:p>
            <a:pPr indent="0" lvl="0" marL="0" rtl="0" algn="l">
              <a:spcBef>
                <a:spcPts val="0"/>
              </a:spcBef>
              <a:spcAft>
                <a:spcPts val="0"/>
              </a:spcAft>
              <a:buNone/>
            </a:pPr>
            <a:r>
              <a:t/>
            </a:r>
            <a:endParaRPr sz="9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900">
                <a:solidFill>
                  <a:srgbClr val="006D77"/>
                </a:solidFill>
                <a:latin typeface="Lora"/>
                <a:ea typeface="Lora"/>
                <a:cs typeface="Lora"/>
                <a:sym typeface="Lora"/>
              </a:rPr>
              <a:t>Q6: A 33-year-old, non-smoking, breastfeeding woman is 10 days postpartum. She has a 4-day history of a slight crack on the surface of her left nipple. She presents with a 2-day history of severe continuous pain in the left breast, spiking pyrexia up to 38.8 with rigours which has prevented her from sleeping. On examination, you find the outer quadrants of the left breast to be red, warm and tender with a hard 3 cm lump at the edge of the left nipple. The most likely diagnosis is</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83C5BE"/>
                </a:solidFill>
                <a:latin typeface="Mada"/>
                <a:ea typeface="Mada"/>
                <a:cs typeface="Mada"/>
                <a:sym typeface="Mada"/>
              </a:rPr>
              <a:t>A) Periductal mastitis</a:t>
            </a:r>
            <a:endParaRPr sz="9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900">
                <a:solidFill>
                  <a:srgbClr val="83C5BE"/>
                </a:solidFill>
                <a:latin typeface="Mada"/>
                <a:ea typeface="Mada"/>
                <a:cs typeface="Mada"/>
                <a:sym typeface="Mada"/>
              </a:rPr>
              <a:t>B) Breast cyst</a:t>
            </a:r>
            <a:endParaRPr sz="9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900">
                <a:solidFill>
                  <a:srgbClr val="83C5BE"/>
                </a:solidFill>
                <a:latin typeface="Mada"/>
                <a:ea typeface="Mada"/>
                <a:cs typeface="Mada"/>
                <a:sym typeface="Mada"/>
              </a:rPr>
              <a:t>C) Breast abscess</a:t>
            </a:r>
            <a:endParaRPr sz="900">
              <a:solidFill>
                <a:srgbClr val="006D77"/>
              </a:solidFill>
              <a:latin typeface="Lora"/>
              <a:ea typeface="Lora"/>
              <a:cs typeface="Lora"/>
              <a:sym typeface="Lora"/>
            </a:endParaRPr>
          </a:p>
          <a:p>
            <a:pPr indent="0" lvl="0" marL="0" rtl="0" algn="l">
              <a:spcBef>
                <a:spcPts val="0"/>
              </a:spcBef>
              <a:spcAft>
                <a:spcPts val="0"/>
              </a:spcAft>
              <a:buNone/>
            </a:pPr>
            <a:r>
              <a:t/>
            </a:r>
            <a:endParaRPr sz="900">
              <a:solidFill>
                <a:srgbClr val="83C5BE"/>
              </a:solidFill>
              <a:latin typeface="Mada"/>
              <a:ea typeface="Mada"/>
              <a:cs typeface="Mada"/>
              <a:sym typeface="Mada"/>
            </a:endParaRPr>
          </a:p>
        </p:txBody>
      </p:sp>
      <p:pic>
        <p:nvPicPr>
          <p:cNvPr id="3040" name="Google Shape;3040;p37"/>
          <p:cNvPicPr preferRelativeResize="0"/>
          <p:nvPr/>
        </p:nvPicPr>
        <p:blipFill>
          <a:blip r:embed="rId5">
            <a:alphaModFix/>
          </a:blip>
          <a:stretch>
            <a:fillRect/>
          </a:stretch>
        </p:blipFill>
        <p:spPr>
          <a:xfrm>
            <a:off x="5915250" y="4866300"/>
            <a:ext cx="1354800" cy="106496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4" name="Shape 3044"/>
        <p:cNvGrpSpPr/>
        <p:nvPr/>
      </p:nvGrpSpPr>
      <p:grpSpPr>
        <a:xfrm>
          <a:off x="0" y="0"/>
          <a:ext cx="0" cy="0"/>
          <a:chOff x="0" y="0"/>
          <a:chExt cx="0" cy="0"/>
        </a:xfrm>
      </p:grpSpPr>
      <p:sp>
        <p:nvSpPr>
          <p:cNvPr id="3045" name="Google Shape;3045;p38"/>
          <p:cNvSpPr/>
          <p:nvPr/>
        </p:nvSpPr>
        <p:spPr>
          <a:xfrm rot="5400000">
            <a:off x="2749050" y="-1810343"/>
            <a:ext cx="1959300" cy="7569900"/>
          </a:xfrm>
          <a:prstGeom prst="round2SameRect">
            <a:avLst>
              <a:gd fmla="val 50000" name="adj1"/>
              <a:gd fmla="val 0" name="adj2"/>
            </a:avLst>
          </a:prstGeom>
          <a:noFill/>
          <a:ln cap="flat" cmpd="sng" w="3810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6" name="Google Shape;3046;p38"/>
          <p:cNvSpPr/>
          <p:nvPr/>
        </p:nvSpPr>
        <p:spPr>
          <a:xfrm rot="5400000">
            <a:off x="2427672" y="-1903575"/>
            <a:ext cx="1911300" cy="6918600"/>
          </a:xfrm>
          <a:prstGeom prst="round2SameRect">
            <a:avLst>
              <a:gd fmla="val 5000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7" name="Google Shape;3047;p38"/>
          <p:cNvSpPr txBox="1"/>
          <p:nvPr/>
        </p:nvSpPr>
        <p:spPr>
          <a:xfrm>
            <a:off x="-28575" y="992225"/>
            <a:ext cx="4810200" cy="99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4000">
                <a:solidFill>
                  <a:srgbClr val="006D77"/>
                </a:solidFill>
                <a:latin typeface="Lora"/>
                <a:ea typeface="Lora"/>
                <a:cs typeface="Lora"/>
                <a:sym typeface="Lora"/>
              </a:rPr>
              <a:t>Good Luck!</a:t>
            </a:r>
            <a:endParaRPr sz="4000">
              <a:solidFill>
                <a:srgbClr val="006D77"/>
              </a:solidFill>
              <a:latin typeface="Lora"/>
              <a:ea typeface="Lora"/>
              <a:cs typeface="Lora"/>
              <a:sym typeface="Lora"/>
            </a:endParaRPr>
          </a:p>
        </p:txBody>
      </p:sp>
      <p:cxnSp>
        <p:nvCxnSpPr>
          <p:cNvPr id="3048" name="Google Shape;3048;p38"/>
          <p:cNvCxnSpPr/>
          <p:nvPr/>
        </p:nvCxnSpPr>
        <p:spPr>
          <a:xfrm>
            <a:off x="1323975" y="5981700"/>
            <a:ext cx="0" cy="3695700"/>
          </a:xfrm>
          <a:prstGeom prst="straightConnector1">
            <a:avLst/>
          </a:prstGeom>
          <a:noFill/>
          <a:ln cap="flat" cmpd="sng" w="19050">
            <a:solidFill>
              <a:srgbClr val="FFDDD2"/>
            </a:solidFill>
            <a:prstDash val="solid"/>
            <a:round/>
            <a:headEnd len="med" w="med" type="oval"/>
            <a:tailEnd len="med" w="med" type="none"/>
          </a:ln>
        </p:spPr>
      </p:cxnSp>
      <p:cxnSp>
        <p:nvCxnSpPr>
          <p:cNvPr id="3049" name="Google Shape;3049;p38"/>
          <p:cNvCxnSpPr/>
          <p:nvPr/>
        </p:nvCxnSpPr>
        <p:spPr>
          <a:xfrm rot="10800000">
            <a:off x="1019175" y="6457950"/>
            <a:ext cx="5305500" cy="0"/>
          </a:xfrm>
          <a:prstGeom prst="straightConnector1">
            <a:avLst/>
          </a:prstGeom>
          <a:noFill/>
          <a:ln cap="flat" cmpd="sng" w="19050">
            <a:solidFill>
              <a:srgbClr val="FFDDD2"/>
            </a:solidFill>
            <a:prstDash val="solid"/>
            <a:round/>
            <a:headEnd len="med" w="med" type="none"/>
            <a:tailEnd len="med" w="med" type="oval"/>
          </a:ln>
        </p:spPr>
      </p:cxnSp>
      <p:sp>
        <p:nvSpPr>
          <p:cNvPr id="3050" name="Google Shape;3050;p38"/>
          <p:cNvSpPr txBox="1"/>
          <p:nvPr/>
        </p:nvSpPr>
        <p:spPr>
          <a:xfrm>
            <a:off x="1457325" y="5981700"/>
            <a:ext cx="4076700" cy="3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2400">
                <a:solidFill>
                  <a:srgbClr val="E29578"/>
                </a:solidFill>
                <a:latin typeface="Lora"/>
                <a:ea typeface="Lora"/>
                <a:cs typeface="Lora"/>
                <a:sym typeface="Lora"/>
              </a:rPr>
              <a:t>This lecture was done by:</a:t>
            </a:r>
            <a:endParaRPr sz="2400">
              <a:solidFill>
                <a:srgbClr val="E29578"/>
              </a:solidFill>
              <a:latin typeface="Lora"/>
              <a:ea typeface="Lora"/>
              <a:cs typeface="Lora"/>
              <a:sym typeface="Lora"/>
            </a:endParaRPr>
          </a:p>
        </p:txBody>
      </p:sp>
      <p:sp>
        <p:nvSpPr>
          <p:cNvPr id="3051" name="Google Shape;3051;p38"/>
          <p:cNvSpPr txBox="1"/>
          <p:nvPr/>
        </p:nvSpPr>
        <p:spPr>
          <a:xfrm>
            <a:off x="723900" y="3457575"/>
            <a:ext cx="5695800" cy="49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rgbClr val="006D77"/>
                </a:solidFill>
                <a:latin typeface="Lora"/>
                <a:ea typeface="Lora"/>
                <a:cs typeface="Lora"/>
                <a:sym typeface="Lora"/>
              </a:rPr>
              <a:t>Team leaders:</a:t>
            </a:r>
            <a:endParaRPr sz="2400">
              <a:solidFill>
                <a:srgbClr val="83C5BE"/>
              </a:solidFill>
              <a:latin typeface="Lora"/>
              <a:ea typeface="Lora"/>
              <a:cs typeface="Lora"/>
              <a:sym typeface="Lora"/>
            </a:endParaRPr>
          </a:p>
        </p:txBody>
      </p:sp>
      <p:sp>
        <p:nvSpPr>
          <p:cNvPr id="3052" name="Google Shape;3052;p38"/>
          <p:cNvSpPr txBox="1"/>
          <p:nvPr/>
        </p:nvSpPr>
        <p:spPr>
          <a:xfrm>
            <a:off x="600075" y="4086225"/>
            <a:ext cx="3343200" cy="12003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2300"/>
              <a:buFont typeface="Arial"/>
              <a:buNone/>
            </a:pPr>
            <a:r>
              <a:rPr lang="en-GB" sz="2300">
                <a:solidFill>
                  <a:srgbClr val="83C5BE"/>
                </a:solidFill>
                <a:latin typeface="Lora"/>
                <a:ea typeface="Lora"/>
                <a:cs typeface="Lora"/>
                <a:sym typeface="Lora"/>
              </a:rPr>
              <a:t>Nouf Alshammari</a:t>
            </a:r>
            <a:endParaRPr sz="2300">
              <a:solidFill>
                <a:srgbClr val="83C5BE"/>
              </a:solidFill>
              <a:latin typeface="Lora"/>
              <a:ea typeface="Lora"/>
              <a:cs typeface="Lora"/>
              <a:sym typeface="Lora"/>
            </a:endParaRPr>
          </a:p>
          <a:p>
            <a:pPr indent="0" lvl="0" marL="0" rtl="0" algn="l">
              <a:lnSpc>
                <a:spcPct val="150000"/>
              </a:lnSpc>
              <a:spcBef>
                <a:spcPts val="0"/>
              </a:spcBef>
              <a:spcAft>
                <a:spcPts val="0"/>
              </a:spcAft>
              <a:buClr>
                <a:schemeClr val="dk1"/>
              </a:buClr>
              <a:buSzPts val="2300"/>
              <a:buFont typeface="Arial"/>
              <a:buNone/>
            </a:pPr>
            <a:r>
              <a:rPr lang="en-GB" sz="2300">
                <a:solidFill>
                  <a:srgbClr val="83C5BE"/>
                </a:solidFill>
                <a:latin typeface="Lora"/>
                <a:ea typeface="Lora"/>
                <a:cs typeface="Lora"/>
                <a:sym typeface="Lora"/>
              </a:rPr>
              <a:t>Haneen Somily</a:t>
            </a:r>
            <a:endParaRPr sz="2300">
              <a:solidFill>
                <a:srgbClr val="83C5BE"/>
              </a:solidFill>
              <a:latin typeface="Lora"/>
              <a:ea typeface="Lora"/>
              <a:cs typeface="Lora"/>
              <a:sym typeface="Lora"/>
            </a:endParaRPr>
          </a:p>
          <a:p>
            <a:pPr indent="0" lvl="0" marL="0" rtl="0" algn="l">
              <a:lnSpc>
                <a:spcPct val="150000"/>
              </a:lnSpc>
              <a:spcBef>
                <a:spcPts val="0"/>
              </a:spcBef>
              <a:spcAft>
                <a:spcPts val="0"/>
              </a:spcAft>
              <a:buNone/>
            </a:pPr>
            <a:r>
              <a:t/>
            </a:r>
            <a:endParaRPr sz="2400">
              <a:solidFill>
                <a:srgbClr val="83C5BE"/>
              </a:solidFill>
              <a:latin typeface="Lora"/>
              <a:ea typeface="Lora"/>
              <a:cs typeface="Lora"/>
              <a:sym typeface="Lora"/>
            </a:endParaRPr>
          </a:p>
        </p:txBody>
      </p:sp>
      <p:sp>
        <p:nvSpPr>
          <p:cNvPr id="3053" name="Google Shape;3053;p38"/>
          <p:cNvSpPr txBox="1"/>
          <p:nvPr/>
        </p:nvSpPr>
        <p:spPr>
          <a:xfrm>
            <a:off x="4195800" y="4086225"/>
            <a:ext cx="3126000" cy="12003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2300"/>
              <a:buFont typeface="Arial"/>
              <a:buNone/>
            </a:pPr>
            <a:r>
              <a:rPr lang="en-GB" sz="2300">
                <a:solidFill>
                  <a:srgbClr val="83C5BE"/>
                </a:solidFill>
                <a:latin typeface="Lora"/>
                <a:ea typeface="Lora"/>
                <a:cs typeface="Lora"/>
                <a:sym typeface="Lora"/>
              </a:rPr>
              <a:t>Naif Alsulais</a:t>
            </a:r>
            <a:endParaRPr sz="2300">
              <a:solidFill>
                <a:srgbClr val="83C5BE"/>
              </a:solidFill>
              <a:latin typeface="Lora"/>
              <a:ea typeface="Lora"/>
              <a:cs typeface="Lora"/>
              <a:sym typeface="Lora"/>
            </a:endParaRPr>
          </a:p>
          <a:p>
            <a:pPr indent="0" lvl="0" marL="0" rtl="0" algn="l">
              <a:lnSpc>
                <a:spcPct val="150000"/>
              </a:lnSpc>
              <a:spcBef>
                <a:spcPts val="0"/>
              </a:spcBef>
              <a:spcAft>
                <a:spcPts val="0"/>
              </a:spcAft>
              <a:buClr>
                <a:schemeClr val="dk1"/>
              </a:buClr>
              <a:buSzPts val="2300"/>
              <a:buFont typeface="Arial"/>
              <a:buNone/>
            </a:pPr>
            <a:r>
              <a:rPr lang="en-GB" sz="2300">
                <a:solidFill>
                  <a:srgbClr val="83C5BE"/>
                </a:solidFill>
                <a:latin typeface="Lora"/>
                <a:ea typeface="Lora"/>
                <a:cs typeface="Lora"/>
                <a:sym typeface="Lora"/>
              </a:rPr>
              <a:t>Mohammed alshoieer</a:t>
            </a:r>
            <a:endParaRPr sz="2300">
              <a:solidFill>
                <a:srgbClr val="83C5BE"/>
              </a:solidFill>
              <a:latin typeface="Lora"/>
              <a:ea typeface="Lora"/>
              <a:cs typeface="Lora"/>
              <a:sym typeface="Lora"/>
            </a:endParaRPr>
          </a:p>
          <a:p>
            <a:pPr indent="0" lvl="0" marL="0" rtl="0" algn="l">
              <a:lnSpc>
                <a:spcPct val="150000"/>
              </a:lnSpc>
              <a:spcBef>
                <a:spcPts val="0"/>
              </a:spcBef>
              <a:spcAft>
                <a:spcPts val="0"/>
              </a:spcAft>
              <a:buNone/>
            </a:pPr>
            <a:r>
              <a:t/>
            </a:r>
            <a:endParaRPr sz="2400">
              <a:solidFill>
                <a:srgbClr val="83C5BE"/>
              </a:solidFill>
              <a:latin typeface="Lora"/>
              <a:ea typeface="Lora"/>
              <a:cs typeface="Lora"/>
              <a:sym typeface="Lora"/>
            </a:endParaRPr>
          </a:p>
        </p:txBody>
      </p:sp>
      <p:pic>
        <p:nvPicPr>
          <p:cNvPr id="3054" name="Google Shape;3054;p38"/>
          <p:cNvPicPr preferRelativeResize="0"/>
          <p:nvPr/>
        </p:nvPicPr>
        <p:blipFill rotWithShape="1">
          <a:blip r:embed="rId3">
            <a:alphaModFix/>
          </a:blip>
          <a:srcRect b="0" l="0" r="0" t="0"/>
          <a:stretch/>
        </p:blipFill>
        <p:spPr>
          <a:xfrm>
            <a:off x="4655575" y="410926"/>
            <a:ext cx="2029774" cy="2029800"/>
          </a:xfrm>
          <a:prstGeom prst="rect">
            <a:avLst/>
          </a:prstGeom>
          <a:noFill/>
          <a:ln>
            <a:noFill/>
          </a:ln>
        </p:spPr>
      </p:pic>
      <p:sp>
        <p:nvSpPr>
          <p:cNvPr id="3055" name="Google Shape;3055;p38"/>
          <p:cNvSpPr/>
          <p:nvPr/>
        </p:nvSpPr>
        <p:spPr>
          <a:xfrm rot="-5400000">
            <a:off x="6531450" y="9261025"/>
            <a:ext cx="508200" cy="16077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6" name="Google Shape;3056;p38"/>
          <p:cNvSpPr/>
          <p:nvPr/>
        </p:nvSpPr>
        <p:spPr>
          <a:xfrm rot="-5400000">
            <a:off x="6643425" y="9396600"/>
            <a:ext cx="495600" cy="14952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7" name="Google Shape;3057;p38"/>
          <p:cNvSpPr txBox="1"/>
          <p:nvPr/>
        </p:nvSpPr>
        <p:spPr>
          <a:xfrm>
            <a:off x="6290250" y="10050625"/>
            <a:ext cx="14172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u="sng">
                <a:solidFill>
                  <a:srgbClr val="E29578"/>
                </a:solidFill>
                <a:latin typeface="Lora"/>
                <a:ea typeface="Lora"/>
                <a:cs typeface="Lora"/>
                <a:sym typeface="Lora"/>
                <a:hlinkClick r:id="rId4">
                  <a:extLst>
                    <a:ext uri="{A12FA001-AC4F-418D-AE19-62706E023703}">
                      <ahyp:hlinkClr val="tx"/>
                    </a:ext>
                  </a:extLst>
                </a:hlinkClick>
              </a:rPr>
              <a:t>Feedback</a:t>
            </a:r>
            <a:endParaRPr b="1" u="sng">
              <a:solidFill>
                <a:srgbClr val="E29578"/>
              </a:solidFill>
              <a:latin typeface="Lora"/>
              <a:ea typeface="Lora"/>
              <a:cs typeface="Lora"/>
              <a:sym typeface="Lora"/>
            </a:endParaRPr>
          </a:p>
        </p:txBody>
      </p:sp>
      <p:pic>
        <p:nvPicPr>
          <p:cNvPr id="3058" name="Google Shape;3058;p38"/>
          <p:cNvPicPr preferRelativeResize="0"/>
          <p:nvPr/>
        </p:nvPicPr>
        <p:blipFill>
          <a:blip r:embed="rId5">
            <a:alphaModFix/>
          </a:blip>
          <a:stretch>
            <a:fillRect/>
          </a:stretch>
        </p:blipFill>
        <p:spPr>
          <a:xfrm>
            <a:off x="104150" y="9976075"/>
            <a:ext cx="495300" cy="495300"/>
          </a:xfrm>
          <a:prstGeom prst="rect">
            <a:avLst/>
          </a:prstGeom>
          <a:noFill/>
          <a:ln>
            <a:noFill/>
          </a:ln>
        </p:spPr>
      </p:pic>
      <p:sp>
        <p:nvSpPr>
          <p:cNvPr id="3059" name="Google Shape;3059;p38"/>
          <p:cNvSpPr txBox="1"/>
          <p:nvPr/>
        </p:nvSpPr>
        <p:spPr>
          <a:xfrm>
            <a:off x="0" y="10420375"/>
            <a:ext cx="1104900" cy="17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83C5BE"/>
                </a:solidFill>
                <a:latin typeface="Mada"/>
                <a:ea typeface="Mada"/>
                <a:cs typeface="Mada"/>
                <a:sym typeface="Mada"/>
              </a:rPr>
              <a:t>Note taker</a:t>
            </a:r>
            <a:endParaRPr b="1" sz="1000">
              <a:solidFill>
                <a:srgbClr val="83C5BE"/>
              </a:solidFill>
              <a:latin typeface="Mada"/>
              <a:ea typeface="Mada"/>
              <a:cs typeface="Mada"/>
              <a:sym typeface="Mada"/>
            </a:endParaRPr>
          </a:p>
        </p:txBody>
      </p:sp>
      <p:sp>
        <p:nvSpPr>
          <p:cNvPr id="3060" name="Google Shape;3060;p38"/>
          <p:cNvSpPr txBox="1"/>
          <p:nvPr/>
        </p:nvSpPr>
        <p:spPr>
          <a:xfrm>
            <a:off x="762000" y="10420375"/>
            <a:ext cx="1104900" cy="17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83C5BE"/>
                </a:solidFill>
                <a:latin typeface="Mada"/>
                <a:ea typeface="Mada"/>
                <a:cs typeface="Mada"/>
                <a:sym typeface="Mada"/>
              </a:rPr>
              <a:t>Reviewer</a:t>
            </a:r>
            <a:endParaRPr b="1" sz="1000">
              <a:solidFill>
                <a:srgbClr val="83C5BE"/>
              </a:solidFill>
              <a:latin typeface="Mada"/>
              <a:ea typeface="Mada"/>
              <a:cs typeface="Mada"/>
              <a:sym typeface="Mada"/>
            </a:endParaRPr>
          </a:p>
        </p:txBody>
      </p:sp>
      <p:pic>
        <p:nvPicPr>
          <p:cNvPr id="3061" name="Google Shape;3061;p38"/>
          <p:cNvPicPr preferRelativeResize="0"/>
          <p:nvPr/>
        </p:nvPicPr>
        <p:blipFill>
          <a:blip r:embed="rId6">
            <a:alphaModFix/>
          </a:blip>
          <a:stretch>
            <a:fillRect/>
          </a:stretch>
        </p:blipFill>
        <p:spPr>
          <a:xfrm>
            <a:off x="872800" y="9961650"/>
            <a:ext cx="508200" cy="508200"/>
          </a:xfrm>
          <a:prstGeom prst="rect">
            <a:avLst/>
          </a:prstGeom>
          <a:noFill/>
          <a:ln>
            <a:noFill/>
          </a:ln>
        </p:spPr>
      </p:pic>
      <p:sp>
        <p:nvSpPr>
          <p:cNvPr id="3062" name="Google Shape;3062;p38"/>
          <p:cNvSpPr txBox="1"/>
          <p:nvPr/>
        </p:nvSpPr>
        <p:spPr>
          <a:xfrm>
            <a:off x="1488875" y="6493300"/>
            <a:ext cx="4492800" cy="25425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E29578"/>
              </a:buClr>
              <a:buSzPts val="2000"/>
              <a:buFont typeface="Mada"/>
              <a:buChar char="●"/>
            </a:pPr>
            <a:r>
              <a:rPr lang="en-GB" sz="2000">
                <a:solidFill>
                  <a:srgbClr val="E29578"/>
                </a:solidFill>
                <a:latin typeface="Mada"/>
                <a:ea typeface="Mada"/>
                <a:cs typeface="Mada"/>
                <a:sym typeface="Mada"/>
              </a:rPr>
              <a:t>Nouf Alshammari</a:t>
            </a:r>
            <a:endParaRPr sz="2000">
              <a:solidFill>
                <a:srgbClr val="E29578"/>
              </a:solidFill>
              <a:latin typeface="Mada"/>
              <a:ea typeface="Mada"/>
              <a:cs typeface="Mada"/>
              <a:sym typeface="Mada"/>
            </a:endParaRPr>
          </a:p>
          <a:p>
            <a:pPr indent="-355600" lvl="0" marL="457200" rtl="0" algn="l">
              <a:spcBef>
                <a:spcPts val="0"/>
              </a:spcBef>
              <a:spcAft>
                <a:spcPts val="0"/>
              </a:spcAft>
              <a:buClr>
                <a:srgbClr val="E29578"/>
              </a:buClr>
              <a:buSzPts val="2000"/>
              <a:buFont typeface="Mada"/>
              <a:buChar char="●"/>
            </a:pPr>
            <a:r>
              <a:rPr lang="en-GB" sz="2000">
                <a:solidFill>
                  <a:srgbClr val="E29578"/>
                </a:solidFill>
                <a:latin typeface="Mada"/>
                <a:ea typeface="Mada"/>
                <a:cs typeface="Mada"/>
                <a:sym typeface="Mada"/>
              </a:rPr>
              <a:t>Noura Alturki</a:t>
            </a:r>
            <a:endParaRPr sz="2000">
              <a:solidFill>
                <a:srgbClr val="E29578"/>
              </a:solidFill>
              <a:latin typeface="Mada"/>
              <a:ea typeface="Mada"/>
              <a:cs typeface="Mada"/>
              <a:sym typeface="Mada"/>
            </a:endParaRPr>
          </a:p>
          <a:p>
            <a:pPr indent="-355600" lvl="0" marL="457200" rtl="0" algn="l">
              <a:spcBef>
                <a:spcPts val="0"/>
              </a:spcBef>
              <a:spcAft>
                <a:spcPts val="0"/>
              </a:spcAft>
              <a:buClr>
                <a:srgbClr val="E29578"/>
              </a:buClr>
              <a:buSzPts val="2000"/>
              <a:buFont typeface="Mada"/>
              <a:buChar char="●"/>
            </a:pPr>
            <a:r>
              <a:rPr lang="en-GB" sz="2000">
                <a:solidFill>
                  <a:srgbClr val="E29578"/>
                </a:solidFill>
                <a:latin typeface="Mada"/>
                <a:ea typeface="Mada"/>
                <a:cs typeface="Mada"/>
                <a:sym typeface="Mada"/>
              </a:rPr>
              <a:t>Ateen Almutairi</a:t>
            </a:r>
            <a:endParaRPr sz="2000">
              <a:solidFill>
                <a:srgbClr val="E29578"/>
              </a:solidFill>
              <a:latin typeface="Mada"/>
              <a:ea typeface="Mada"/>
              <a:cs typeface="Mada"/>
              <a:sym typeface="Mada"/>
            </a:endParaRPr>
          </a:p>
          <a:p>
            <a:pPr indent="-355600" lvl="0" marL="457200" rtl="0" algn="l">
              <a:spcBef>
                <a:spcPts val="0"/>
              </a:spcBef>
              <a:spcAft>
                <a:spcPts val="0"/>
              </a:spcAft>
              <a:buClr>
                <a:srgbClr val="E29578"/>
              </a:buClr>
              <a:buSzPts val="2000"/>
              <a:buFont typeface="Mada"/>
              <a:buChar char="●"/>
            </a:pPr>
            <a:r>
              <a:rPr lang="en-GB" sz="2000">
                <a:solidFill>
                  <a:srgbClr val="E29578"/>
                </a:solidFill>
                <a:latin typeface="Mada"/>
                <a:ea typeface="Mada"/>
                <a:cs typeface="Mada"/>
                <a:sym typeface="Mada"/>
              </a:rPr>
              <a:t>Razan AlRabah </a:t>
            </a:r>
            <a:endParaRPr sz="2000">
              <a:solidFill>
                <a:srgbClr val="E29578"/>
              </a:solidFill>
              <a:latin typeface="Mada"/>
              <a:ea typeface="Mada"/>
              <a:cs typeface="Mada"/>
              <a:sym typeface="Mada"/>
            </a:endParaRPr>
          </a:p>
          <a:p>
            <a:pPr indent="-355600" lvl="0" marL="457200" rtl="0" algn="l">
              <a:spcBef>
                <a:spcPts val="0"/>
              </a:spcBef>
              <a:spcAft>
                <a:spcPts val="0"/>
              </a:spcAft>
              <a:buClr>
                <a:srgbClr val="E29578"/>
              </a:buClr>
              <a:buSzPts val="2000"/>
              <a:buFont typeface="Mada"/>
              <a:buChar char="●"/>
            </a:pPr>
            <a:r>
              <a:rPr lang="en-GB" sz="2000">
                <a:solidFill>
                  <a:srgbClr val="E29578"/>
                </a:solidFill>
                <a:latin typeface="Mada"/>
                <a:ea typeface="Mada"/>
                <a:cs typeface="Mada"/>
                <a:sym typeface="Mada"/>
              </a:rPr>
              <a:t>Jude Alkhalifah</a:t>
            </a:r>
            <a:endParaRPr sz="2000">
              <a:solidFill>
                <a:srgbClr val="E29578"/>
              </a:solidFill>
              <a:latin typeface="Mada"/>
              <a:ea typeface="Mada"/>
              <a:cs typeface="Mada"/>
              <a:sym typeface="Mada"/>
            </a:endParaRPr>
          </a:p>
          <a:p>
            <a:pPr indent="-355600" lvl="0" marL="457200" rtl="0" algn="l">
              <a:spcBef>
                <a:spcPts val="0"/>
              </a:spcBef>
              <a:spcAft>
                <a:spcPts val="0"/>
              </a:spcAft>
              <a:buClr>
                <a:srgbClr val="E29578"/>
              </a:buClr>
              <a:buSzPts val="2000"/>
              <a:buFont typeface="Mada"/>
              <a:buChar char="●"/>
            </a:pPr>
            <a:r>
              <a:rPr lang="en-GB" sz="2000">
                <a:solidFill>
                  <a:srgbClr val="E29578"/>
                </a:solidFill>
                <a:latin typeface="Mada"/>
                <a:ea typeface="Mada"/>
                <a:cs typeface="Mada"/>
                <a:sym typeface="Mada"/>
              </a:rPr>
              <a:t>Hamdan Aldossari</a:t>
            </a:r>
            <a:endParaRPr sz="2000">
              <a:solidFill>
                <a:srgbClr val="E29578"/>
              </a:solidFill>
              <a:latin typeface="Mada"/>
              <a:ea typeface="Mada"/>
              <a:cs typeface="Mada"/>
              <a:sym typeface="Mada"/>
            </a:endParaRPr>
          </a:p>
          <a:p>
            <a:pPr indent="-355600" lvl="0" marL="457200" rtl="0" algn="l">
              <a:spcBef>
                <a:spcPts val="0"/>
              </a:spcBef>
              <a:spcAft>
                <a:spcPts val="0"/>
              </a:spcAft>
              <a:buClr>
                <a:srgbClr val="E29578"/>
              </a:buClr>
              <a:buSzPts val="2000"/>
              <a:buFont typeface="Mada"/>
              <a:buChar char="●"/>
            </a:pPr>
            <a:r>
              <a:rPr lang="en-GB" sz="2000">
                <a:solidFill>
                  <a:srgbClr val="E29578"/>
                </a:solidFill>
                <a:latin typeface="Mada"/>
                <a:ea typeface="Mada"/>
                <a:cs typeface="Mada"/>
                <a:sym typeface="Mada"/>
              </a:rPr>
              <a:t>Nujud Alabdullatif</a:t>
            </a:r>
            <a:endParaRPr sz="2000">
              <a:solidFill>
                <a:srgbClr val="E29578"/>
              </a:solidFill>
              <a:latin typeface="Mada"/>
              <a:ea typeface="Mada"/>
              <a:cs typeface="Mada"/>
              <a:sym typeface="Mada"/>
            </a:endParaRPr>
          </a:p>
          <a:p>
            <a:pPr indent="-355600" lvl="0" marL="457200" rtl="0" algn="l">
              <a:spcBef>
                <a:spcPts val="0"/>
              </a:spcBef>
              <a:spcAft>
                <a:spcPts val="0"/>
              </a:spcAft>
              <a:buClr>
                <a:srgbClr val="E29578"/>
              </a:buClr>
              <a:buSzPts val="2000"/>
              <a:buFont typeface="Mada"/>
              <a:buChar char="●"/>
            </a:pPr>
            <a:r>
              <a:rPr lang="en-GB" sz="2000">
                <a:solidFill>
                  <a:srgbClr val="E29578"/>
                </a:solidFill>
                <a:latin typeface="Mada"/>
                <a:ea typeface="Mada"/>
                <a:cs typeface="Mada"/>
                <a:sym typeface="Mada"/>
              </a:rPr>
              <a:t>Noura Abdulaziz</a:t>
            </a:r>
            <a:endParaRPr sz="2000">
              <a:solidFill>
                <a:srgbClr val="E29578"/>
              </a:solidFill>
              <a:latin typeface="Mada"/>
              <a:ea typeface="Mada"/>
              <a:cs typeface="Mada"/>
              <a:sym typeface="Mada"/>
            </a:endParaRPr>
          </a:p>
          <a:p>
            <a:pPr indent="-355600" lvl="0" marL="457200" rtl="0" algn="l">
              <a:spcBef>
                <a:spcPts val="0"/>
              </a:spcBef>
              <a:spcAft>
                <a:spcPts val="0"/>
              </a:spcAft>
              <a:buClr>
                <a:srgbClr val="E29578"/>
              </a:buClr>
              <a:buSzPts val="2000"/>
              <a:buFont typeface="Mada"/>
              <a:buChar char="●"/>
            </a:pPr>
            <a:r>
              <a:rPr lang="en-GB" sz="2000">
                <a:solidFill>
                  <a:srgbClr val="E29578"/>
                </a:solidFill>
                <a:latin typeface="Mada"/>
                <a:ea typeface="Mada"/>
                <a:cs typeface="Mada"/>
                <a:sym typeface="Mada"/>
              </a:rPr>
              <a:t>Nouf Alshammari</a:t>
            </a:r>
            <a:endParaRPr sz="2000">
              <a:solidFill>
                <a:srgbClr val="E29578"/>
              </a:solidFill>
              <a:latin typeface="Mada"/>
              <a:ea typeface="Mada"/>
              <a:cs typeface="Mada"/>
              <a:sym typeface="Mada"/>
            </a:endParaRPr>
          </a:p>
          <a:p>
            <a:pPr indent="-355600" lvl="0" marL="457200" rtl="0" algn="l">
              <a:spcBef>
                <a:spcPts val="0"/>
              </a:spcBef>
              <a:spcAft>
                <a:spcPts val="0"/>
              </a:spcAft>
              <a:buClr>
                <a:srgbClr val="E29578"/>
              </a:buClr>
              <a:buSzPts val="2000"/>
              <a:buFont typeface="Mada"/>
              <a:buChar char="●"/>
            </a:pPr>
            <a:r>
              <a:rPr lang="en-GB" sz="2000">
                <a:solidFill>
                  <a:srgbClr val="E29578"/>
                </a:solidFill>
                <a:latin typeface="Mada"/>
                <a:ea typeface="Mada"/>
                <a:cs typeface="Mada"/>
                <a:sym typeface="Mada"/>
              </a:rPr>
              <a:t>Abdulaziz Alghamdi</a:t>
            </a:r>
            <a:endParaRPr sz="2000">
              <a:solidFill>
                <a:srgbClr val="E29578"/>
              </a:solidFill>
              <a:latin typeface="Mada"/>
              <a:ea typeface="Mada"/>
              <a:cs typeface="Mada"/>
              <a:sym typeface="Mada"/>
            </a:endParaRPr>
          </a:p>
        </p:txBody>
      </p:sp>
      <p:pic>
        <p:nvPicPr>
          <p:cNvPr id="3063" name="Google Shape;3063;p38"/>
          <p:cNvPicPr preferRelativeResize="0"/>
          <p:nvPr/>
        </p:nvPicPr>
        <p:blipFill>
          <a:blip r:embed="rId5">
            <a:alphaModFix/>
          </a:blip>
          <a:stretch>
            <a:fillRect/>
          </a:stretch>
        </p:blipFill>
        <p:spPr>
          <a:xfrm>
            <a:off x="1571425" y="7548025"/>
            <a:ext cx="280125" cy="280125"/>
          </a:xfrm>
          <a:prstGeom prst="rect">
            <a:avLst/>
          </a:prstGeom>
          <a:noFill/>
          <a:ln>
            <a:noFill/>
          </a:ln>
        </p:spPr>
      </p:pic>
      <p:pic>
        <p:nvPicPr>
          <p:cNvPr id="3064" name="Google Shape;3064;p38"/>
          <p:cNvPicPr preferRelativeResize="0"/>
          <p:nvPr/>
        </p:nvPicPr>
        <p:blipFill>
          <a:blip r:embed="rId5">
            <a:alphaModFix/>
          </a:blip>
          <a:stretch>
            <a:fillRect/>
          </a:stretch>
        </p:blipFill>
        <p:spPr>
          <a:xfrm>
            <a:off x="1571425" y="7852825"/>
            <a:ext cx="280125" cy="280125"/>
          </a:xfrm>
          <a:prstGeom prst="rect">
            <a:avLst/>
          </a:prstGeom>
          <a:noFill/>
          <a:ln>
            <a:noFill/>
          </a:ln>
        </p:spPr>
      </p:pic>
      <p:pic>
        <p:nvPicPr>
          <p:cNvPr id="3065" name="Google Shape;3065;p38"/>
          <p:cNvPicPr preferRelativeResize="0"/>
          <p:nvPr/>
        </p:nvPicPr>
        <p:blipFill>
          <a:blip r:embed="rId5">
            <a:alphaModFix/>
          </a:blip>
          <a:stretch>
            <a:fillRect/>
          </a:stretch>
        </p:blipFill>
        <p:spPr>
          <a:xfrm>
            <a:off x="1571425" y="8157625"/>
            <a:ext cx="280125" cy="280125"/>
          </a:xfrm>
          <a:prstGeom prst="rect">
            <a:avLst/>
          </a:prstGeom>
          <a:noFill/>
          <a:ln>
            <a:noFill/>
          </a:ln>
        </p:spPr>
      </p:pic>
      <p:pic>
        <p:nvPicPr>
          <p:cNvPr id="3066" name="Google Shape;3066;p38"/>
          <p:cNvPicPr preferRelativeResize="0"/>
          <p:nvPr/>
        </p:nvPicPr>
        <p:blipFill>
          <a:blip r:embed="rId5">
            <a:alphaModFix/>
          </a:blip>
          <a:stretch>
            <a:fillRect/>
          </a:stretch>
        </p:blipFill>
        <p:spPr>
          <a:xfrm>
            <a:off x="1571425" y="8462425"/>
            <a:ext cx="280125" cy="280125"/>
          </a:xfrm>
          <a:prstGeom prst="rect">
            <a:avLst/>
          </a:prstGeom>
          <a:noFill/>
          <a:ln>
            <a:noFill/>
          </a:ln>
        </p:spPr>
      </p:pic>
      <p:pic>
        <p:nvPicPr>
          <p:cNvPr id="3067" name="Google Shape;3067;p38"/>
          <p:cNvPicPr preferRelativeResize="0"/>
          <p:nvPr/>
        </p:nvPicPr>
        <p:blipFill>
          <a:blip r:embed="rId5">
            <a:alphaModFix/>
          </a:blip>
          <a:stretch>
            <a:fillRect/>
          </a:stretch>
        </p:blipFill>
        <p:spPr>
          <a:xfrm>
            <a:off x="1571425" y="8767225"/>
            <a:ext cx="280125" cy="280125"/>
          </a:xfrm>
          <a:prstGeom prst="rect">
            <a:avLst/>
          </a:prstGeom>
          <a:noFill/>
          <a:ln>
            <a:noFill/>
          </a:ln>
        </p:spPr>
      </p:pic>
      <p:pic>
        <p:nvPicPr>
          <p:cNvPr id="3068" name="Google Shape;3068;p38"/>
          <p:cNvPicPr preferRelativeResize="0"/>
          <p:nvPr/>
        </p:nvPicPr>
        <p:blipFill>
          <a:blip r:embed="rId5">
            <a:alphaModFix/>
          </a:blip>
          <a:stretch>
            <a:fillRect/>
          </a:stretch>
        </p:blipFill>
        <p:spPr>
          <a:xfrm>
            <a:off x="1571425" y="9072025"/>
            <a:ext cx="280125" cy="280125"/>
          </a:xfrm>
          <a:prstGeom prst="rect">
            <a:avLst/>
          </a:prstGeom>
          <a:noFill/>
          <a:ln>
            <a:noFill/>
          </a:ln>
        </p:spPr>
      </p:pic>
      <p:pic>
        <p:nvPicPr>
          <p:cNvPr id="3069" name="Google Shape;3069;p38"/>
          <p:cNvPicPr preferRelativeResize="0"/>
          <p:nvPr/>
        </p:nvPicPr>
        <p:blipFill>
          <a:blip r:embed="rId6">
            <a:alphaModFix/>
          </a:blip>
          <a:stretch>
            <a:fillRect/>
          </a:stretch>
        </p:blipFill>
        <p:spPr>
          <a:xfrm>
            <a:off x="1586775" y="9376826"/>
            <a:ext cx="280125" cy="2801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cxnSp>
        <p:nvCxnSpPr>
          <p:cNvPr id="142" name="Google Shape;142;p15"/>
          <p:cNvCxnSpPr/>
          <p:nvPr/>
        </p:nvCxnSpPr>
        <p:spPr>
          <a:xfrm rot="10800000">
            <a:off x="3985375" y="9839325"/>
            <a:ext cx="3171900" cy="0"/>
          </a:xfrm>
          <a:prstGeom prst="straightConnector1">
            <a:avLst/>
          </a:prstGeom>
          <a:noFill/>
          <a:ln cap="flat" cmpd="sng" w="19050">
            <a:solidFill>
              <a:srgbClr val="ABE5D9"/>
            </a:solidFill>
            <a:prstDash val="solid"/>
            <a:round/>
            <a:headEnd len="med" w="med" type="oval"/>
            <a:tailEnd len="med" w="med" type="none"/>
          </a:ln>
        </p:spPr>
      </p:cxnSp>
      <p:cxnSp>
        <p:nvCxnSpPr>
          <p:cNvPr id="143" name="Google Shape;143;p15"/>
          <p:cNvCxnSpPr/>
          <p:nvPr/>
        </p:nvCxnSpPr>
        <p:spPr>
          <a:xfrm rot="10800000">
            <a:off x="3604375" y="8696325"/>
            <a:ext cx="3171900" cy="0"/>
          </a:xfrm>
          <a:prstGeom prst="straightConnector1">
            <a:avLst/>
          </a:prstGeom>
          <a:noFill/>
          <a:ln cap="flat" cmpd="sng" w="19050">
            <a:solidFill>
              <a:srgbClr val="ABE5D9"/>
            </a:solidFill>
            <a:prstDash val="solid"/>
            <a:round/>
            <a:headEnd len="med" w="med" type="oval"/>
            <a:tailEnd len="med" w="med" type="none"/>
          </a:ln>
        </p:spPr>
      </p:cxnSp>
      <p:cxnSp>
        <p:nvCxnSpPr>
          <p:cNvPr id="144" name="Google Shape;144;p15"/>
          <p:cNvCxnSpPr/>
          <p:nvPr/>
        </p:nvCxnSpPr>
        <p:spPr>
          <a:xfrm>
            <a:off x="480175" y="9839325"/>
            <a:ext cx="3171900" cy="0"/>
          </a:xfrm>
          <a:prstGeom prst="straightConnector1">
            <a:avLst/>
          </a:prstGeom>
          <a:noFill/>
          <a:ln cap="flat" cmpd="sng" w="19050">
            <a:solidFill>
              <a:srgbClr val="ABE5D9"/>
            </a:solidFill>
            <a:prstDash val="solid"/>
            <a:round/>
            <a:headEnd len="med" w="med" type="oval"/>
            <a:tailEnd len="med" w="med" type="none"/>
          </a:ln>
        </p:spPr>
      </p:cxnSp>
      <p:cxnSp>
        <p:nvCxnSpPr>
          <p:cNvPr id="145" name="Google Shape;145;p15"/>
          <p:cNvCxnSpPr/>
          <p:nvPr/>
        </p:nvCxnSpPr>
        <p:spPr>
          <a:xfrm>
            <a:off x="861175" y="8696325"/>
            <a:ext cx="3171900" cy="0"/>
          </a:xfrm>
          <a:prstGeom prst="straightConnector1">
            <a:avLst/>
          </a:prstGeom>
          <a:noFill/>
          <a:ln cap="flat" cmpd="sng" w="19050">
            <a:solidFill>
              <a:srgbClr val="ABE5D9"/>
            </a:solidFill>
            <a:prstDash val="solid"/>
            <a:round/>
            <a:headEnd len="med" w="med" type="oval"/>
            <a:tailEnd len="med" w="med" type="none"/>
          </a:ln>
        </p:spPr>
      </p:cxnSp>
      <p:sp>
        <p:nvSpPr>
          <p:cNvPr id="146" name="Google Shape;146;p15"/>
          <p:cNvSpPr/>
          <p:nvPr/>
        </p:nvSpPr>
        <p:spPr>
          <a:xfrm flipH="1" rot="7147871">
            <a:off x="2382702" y="8377788"/>
            <a:ext cx="2783846" cy="1799067"/>
          </a:xfrm>
          <a:custGeom>
            <a:rect b="b" l="l" r="r" t="t"/>
            <a:pathLst>
              <a:path extrusionOk="0" h="165520" w="222074">
                <a:moveTo>
                  <a:pt x="83161" y="1"/>
                </a:moveTo>
                <a:cubicBezTo>
                  <a:pt x="63972" y="1"/>
                  <a:pt x="44809" y="7106"/>
                  <a:pt x="30207" y="19578"/>
                </a:cubicBezTo>
                <a:cubicBezTo>
                  <a:pt x="11049" y="36574"/>
                  <a:pt x="0" y="63300"/>
                  <a:pt x="4663" y="88483"/>
                </a:cubicBezTo>
                <a:cubicBezTo>
                  <a:pt x="9325" y="113665"/>
                  <a:pt x="31084" y="135555"/>
                  <a:pt x="56618" y="137519"/>
                </a:cubicBezTo>
                <a:cubicBezTo>
                  <a:pt x="58119" y="137635"/>
                  <a:pt x="59626" y="137687"/>
                  <a:pt x="61138" y="137687"/>
                </a:cubicBezTo>
                <a:cubicBezTo>
                  <a:pt x="76417" y="137687"/>
                  <a:pt x="92185" y="132320"/>
                  <a:pt x="106988" y="132320"/>
                </a:cubicBezTo>
                <a:cubicBezTo>
                  <a:pt x="113359" y="132320"/>
                  <a:pt x="119551" y="133314"/>
                  <a:pt x="125448" y="136158"/>
                </a:cubicBezTo>
                <a:cubicBezTo>
                  <a:pt x="137111" y="141782"/>
                  <a:pt x="144656" y="153574"/>
                  <a:pt x="155752" y="160251"/>
                </a:cubicBezTo>
                <a:cubicBezTo>
                  <a:pt x="161712" y="163837"/>
                  <a:pt x="168567" y="165520"/>
                  <a:pt x="175470" y="165520"/>
                </a:cubicBezTo>
                <a:cubicBezTo>
                  <a:pt x="189745" y="165520"/>
                  <a:pt x="204224" y="158321"/>
                  <a:pt x="211412" y="145862"/>
                </a:cubicBezTo>
                <a:cubicBezTo>
                  <a:pt x="222073" y="127377"/>
                  <a:pt x="214676" y="100796"/>
                  <a:pt x="195999" y="90478"/>
                </a:cubicBezTo>
                <a:cubicBezTo>
                  <a:pt x="186977" y="85493"/>
                  <a:pt x="176032" y="83945"/>
                  <a:pt x="168198" y="77248"/>
                </a:cubicBezTo>
                <a:cubicBezTo>
                  <a:pt x="163110" y="72900"/>
                  <a:pt x="159883" y="66822"/>
                  <a:pt x="156775" y="60895"/>
                </a:cubicBezTo>
                <a:cubicBezTo>
                  <a:pt x="143363" y="35326"/>
                  <a:pt x="134715" y="12398"/>
                  <a:pt x="105030" y="3245"/>
                </a:cubicBezTo>
                <a:cubicBezTo>
                  <a:pt x="97908" y="1049"/>
                  <a:pt x="90533" y="1"/>
                  <a:pt x="83161"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5"/>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8" name="Google Shape;148;p15"/>
          <p:cNvCxnSpPr/>
          <p:nvPr/>
        </p:nvCxnSpPr>
        <p:spPr>
          <a:xfrm>
            <a:off x="686911" y="736307"/>
            <a:ext cx="5976000" cy="3600"/>
          </a:xfrm>
          <a:prstGeom prst="straightConnector1">
            <a:avLst/>
          </a:prstGeom>
          <a:noFill/>
          <a:ln cap="flat" cmpd="sng" w="19050">
            <a:solidFill>
              <a:srgbClr val="83C5BE"/>
            </a:solidFill>
            <a:prstDash val="solid"/>
            <a:round/>
            <a:headEnd len="med" w="med" type="oval"/>
            <a:tailEnd len="med" w="med" type="oval"/>
          </a:ln>
        </p:spPr>
      </p:cxnSp>
      <p:sp>
        <p:nvSpPr>
          <p:cNvPr id="149" name="Google Shape;149;p15"/>
          <p:cNvSpPr txBox="1"/>
          <p:nvPr/>
        </p:nvSpPr>
        <p:spPr>
          <a:xfrm>
            <a:off x="406750" y="258975"/>
            <a:ext cx="65541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Breast Investigations (Triple Assessment):</a:t>
            </a:r>
            <a:endParaRPr sz="2200"/>
          </a:p>
        </p:txBody>
      </p:sp>
      <p:grpSp>
        <p:nvGrpSpPr>
          <p:cNvPr id="150" name="Google Shape;150;p15"/>
          <p:cNvGrpSpPr/>
          <p:nvPr/>
        </p:nvGrpSpPr>
        <p:grpSpPr>
          <a:xfrm>
            <a:off x="5079574" y="1689911"/>
            <a:ext cx="753823" cy="762704"/>
            <a:chOff x="3291950" y="1651150"/>
            <a:chExt cx="691200" cy="699600"/>
          </a:xfrm>
        </p:grpSpPr>
        <p:sp>
          <p:nvSpPr>
            <p:cNvPr id="151" name="Google Shape;151;p15"/>
            <p:cNvSpPr/>
            <p:nvPr/>
          </p:nvSpPr>
          <p:spPr>
            <a:xfrm>
              <a:off x="3291950" y="1651150"/>
              <a:ext cx="691200" cy="699600"/>
            </a:xfrm>
            <a:prstGeom prst="ellipse">
              <a:avLst/>
            </a:prstGeom>
            <a:noFill/>
            <a:ln cap="flat" cmpd="sng" w="952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152" name="Google Shape;152;p15"/>
            <p:cNvSpPr/>
            <p:nvPr/>
          </p:nvSpPr>
          <p:spPr>
            <a:xfrm>
              <a:off x="3327050" y="1686700"/>
              <a:ext cx="621000" cy="628500"/>
            </a:xfrm>
            <a:prstGeom prst="ellipse">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153" name="Google Shape;153;p15"/>
          <p:cNvSpPr txBox="1"/>
          <p:nvPr/>
        </p:nvSpPr>
        <p:spPr>
          <a:xfrm>
            <a:off x="5146703" y="1824429"/>
            <a:ext cx="553800" cy="35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83C5BE"/>
                </a:solidFill>
                <a:latin typeface="Fjalla One"/>
                <a:ea typeface="Fjalla One"/>
                <a:cs typeface="Fjalla One"/>
                <a:sym typeface="Fjalla One"/>
              </a:rPr>
              <a:t>03</a:t>
            </a:r>
            <a:endParaRPr sz="2400">
              <a:solidFill>
                <a:srgbClr val="83C5BE"/>
              </a:solidFill>
              <a:latin typeface="Fjalla One"/>
              <a:ea typeface="Fjalla One"/>
              <a:cs typeface="Fjalla One"/>
              <a:sym typeface="Fjalla One"/>
            </a:endParaRPr>
          </a:p>
        </p:txBody>
      </p:sp>
      <p:grpSp>
        <p:nvGrpSpPr>
          <p:cNvPr id="154" name="Google Shape;154;p15"/>
          <p:cNvGrpSpPr/>
          <p:nvPr/>
        </p:nvGrpSpPr>
        <p:grpSpPr>
          <a:xfrm>
            <a:off x="1699251" y="1689911"/>
            <a:ext cx="753823" cy="762704"/>
            <a:chOff x="3291950" y="1651150"/>
            <a:chExt cx="691200" cy="699600"/>
          </a:xfrm>
        </p:grpSpPr>
        <p:sp>
          <p:nvSpPr>
            <p:cNvPr id="155" name="Google Shape;155;p15"/>
            <p:cNvSpPr/>
            <p:nvPr/>
          </p:nvSpPr>
          <p:spPr>
            <a:xfrm>
              <a:off x="3291950" y="1651150"/>
              <a:ext cx="691200" cy="699600"/>
            </a:xfrm>
            <a:prstGeom prst="ellipse">
              <a:avLst/>
            </a:prstGeom>
            <a:no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156" name="Google Shape;156;p15"/>
            <p:cNvSpPr/>
            <p:nvPr/>
          </p:nvSpPr>
          <p:spPr>
            <a:xfrm>
              <a:off x="3327050" y="1686700"/>
              <a:ext cx="621000" cy="6285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157" name="Google Shape;157;p15"/>
          <p:cNvSpPr/>
          <p:nvPr/>
        </p:nvSpPr>
        <p:spPr>
          <a:xfrm>
            <a:off x="2864965" y="1965173"/>
            <a:ext cx="203100" cy="212100"/>
          </a:xfrm>
          <a:prstGeom prst="homePlate">
            <a:avLst>
              <a:gd fmla="val 50000" name="adj"/>
            </a:avLst>
          </a:prstGeom>
          <a:noFill/>
          <a:ln cap="flat" cmpd="sng" w="952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158" name="Google Shape;158;p15"/>
          <p:cNvSpPr/>
          <p:nvPr/>
        </p:nvSpPr>
        <p:spPr>
          <a:xfrm>
            <a:off x="2889932" y="1994101"/>
            <a:ext cx="132900" cy="154200"/>
          </a:xfrm>
          <a:prstGeom prst="homePlate">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159" name="Google Shape;159;p15"/>
          <p:cNvSpPr txBox="1"/>
          <p:nvPr/>
        </p:nvSpPr>
        <p:spPr>
          <a:xfrm>
            <a:off x="1779830" y="1824429"/>
            <a:ext cx="553800" cy="35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E29578"/>
                </a:solidFill>
                <a:latin typeface="Fjalla One"/>
                <a:ea typeface="Fjalla One"/>
                <a:cs typeface="Fjalla One"/>
                <a:sym typeface="Fjalla One"/>
              </a:rPr>
              <a:t>01</a:t>
            </a:r>
            <a:endParaRPr sz="2400">
              <a:solidFill>
                <a:srgbClr val="E29578"/>
              </a:solidFill>
              <a:latin typeface="Fjalla One"/>
              <a:ea typeface="Fjalla One"/>
              <a:cs typeface="Fjalla One"/>
              <a:sym typeface="Fjalla One"/>
            </a:endParaRPr>
          </a:p>
        </p:txBody>
      </p:sp>
      <p:grpSp>
        <p:nvGrpSpPr>
          <p:cNvPr id="160" name="Google Shape;160;p15"/>
          <p:cNvGrpSpPr/>
          <p:nvPr/>
        </p:nvGrpSpPr>
        <p:grpSpPr>
          <a:xfrm>
            <a:off x="3422981" y="1689911"/>
            <a:ext cx="753823" cy="762704"/>
            <a:chOff x="3291950" y="1651150"/>
            <a:chExt cx="691200" cy="699600"/>
          </a:xfrm>
        </p:grpSpPr>
        <p:sp>
          <p:nvSpPr>
            <p:cNvPr id="161" name="Google Shape;161;p15"/>
            <p:cNvSpPr/>
            <p:nvPr/>
          </p:nvSpPr>
          <p:spPr>
            <a:xfrm>
              <a:off x="3291950" y="1651150"/>
              <a:ext cx="691200" cy="699600"/>
            </a:xfrm>
            <a:prstGeom prst="ellipse">
              <a:avLst/>
            </a:prstGeom>
            <a:noFill/>
            <a:ln cap="flat" cmpd="sng" w="952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162" name="Google Shape;162;p15"/>
            <p:cNvSpPr/>
            <p:nvPr/>
          </p:nvSpPr>
          <p:spPr>
            <a:xfrm>
              <a:off x="3327050" y="1686700"/>
              <a:ext cx="621000" cy="628500"/>
            </a:xfrm>
            <a:prstGeom prst="ellipse">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grpSp>
        <p:nvGrpSpPr>
          <p:cNvPr id="163" name="Google Shape;163;p15"/>
          <p:cNvGrpSpPr/>
          <p:nvPr/>
        </p:nvGrpSpPr>
        <p:grpSpPr>
          <a:xfrm>
            <a:off x="4512624" y="1965101"/>
            <a:ext cx="203270" cy="212137"/>
            <a:chOff x="2950663" y="9366325"/>
            <a:chExt cx="230700" cy="240900"/>
          </a:xfrm>
        </p:grpSpPr>
        <p:sp>
          <p:nvSpPr>
            <p:cNvPr id="164" name="Google Shape;164;p15"/>
            <p:cNvSpPr/>
            <p:nvPr/>
          </p:nvSpPr>
          <p:spPr>
            <a:xfrm>
              <a:off x="2950663" y="9366325"/>
              <a:ext cx="230700" cy="240900"/>
            </a:xfrm>
            <a:prstGeom prst="homePlate">
              <a:avLst>
                <a:gd fmla="val 50000" name="adj"/>
              </a:avLst>
            </a:prstGeom>
            <a:noFill/>
            <a:ln cap="flat" cmpd="sng" w="952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165" name="Google Shape;165;p15"/>
            <p:cNvSpPr/>
            <p:nvPr/>
          </p:nvSpPr>
          <p:spPr>
            <a:xfrm>
              <a:off x="2979000" y="9399175"/>
              <a:ext cx="150900" cy="175200"/>
            </a:xfrm>
            <a:prstGeom prst="homePlate">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166" name="Google Shape;166;p15"/>
          <p:cNvSpPr txBox="1"/>
          <p:nvPr/>
        </p:nvSpPr>
        <p:spPr>
          <a:xfrm>
            <a:off x="3513460" y="1824429"/>
            <a:ext cx="553800" cy="35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83C5BE"/>
                </a:solidFill>
                <a:latin typeface="Fjalla One"/>
                <a:ea typeface="Fjalla One"/>
                <a:cs typeface="Fjalla One"/>
                <a:sym typeface="Fjalla One"/>
              </a:rPr>
              <a:t>02</a:t>
            </a:r>
            <a:endParaRPr sz="2400">
              <a:solidFill>
                <a:srgbClr val="83C5BE"/>
              </a:solidFill>
              <a:latin typeface="Fjalla One"/>
              <a:ea typeface="Fjalla One"/>
              <a:cs typeface="Fjalla One"/>
              <a:sym typeface="Fjalla One"/>
            </a:endParaRPr>
          </a:p>
        </p:txBody>
      </p:sp>
      <p:sp>
        <p:nvSpPr>
          <p:cNvPr id="167" name="Google Shape;167;p15"/>
          <p:cNvSpPr txBox="1"/>
          <p:nvPr/>
        </p:nvSpPr>
        <p:spPr>
          <a:xfrm>
            <a:off x="4565148" y="2452578"/>
            <a:ext cx="1782900" cy="50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latin typeface="Lora"/>
                <a:ea typeface="Lora"/>
                <a:cs typeface="Lora"/>
                <a:sym typeface="Lora"/>
              </a:rPr>
              <a:t>Biopsy</a:t>
            </a:r>
            <a:endParaRPr b="1" sz="1200">
              <a:solidFill>
                <a:srgbClr val="FFFFFF"/>
              </a:solidFill>
              <a:latin typeface="Lora"/>
              <a:ea typeface="Lora"/>
              <a:cs typeface="Lora"/>
              <a:sym typeface="Lora"/>
            </a:endParaRPr>
          </a:p>
        </p:txBody>
      </p:sp>
      <p:sp>
        <p:nvSpPr>
          <p:cNvPr id="168" name="Google Shape;168;p15"/>
          <p:cNvSpPr txBox="1"/>
          <p:nvPr/>
        </p:nvSpPr>
        <p:spPr>
          <a:xfrm>
            <a:off x="1009225" y="2452575"/>
            <a:ext cx="2187000" cy="50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latin typeface="Lora"/>
                <a:ea typeface="Lora"/>
                <a:cs typeface="Lora"/>
                <a:sym typeface="Lora"/>
              </a:rPr>
              <a:t>Clinical Assessment</a:t>
            </a:r>
            <a:endParaRPr b="1" sz="1200">
              <a:latin typeface="Lora"/>
              <a:ea typeface="Lora"/>
              <a:cs typeface="Lora"/>
              <a:sym typeface="Lora"/>
            </a:endParaRPr>
          </a:p>
        </p:txBody>
      </p:sp>
      <p:sp>
        <p:nvSpPr>
          <p:cNvPr id="169" name="Google Shape;169;p15"/>
          <p:cNvSpPr txBox="1"/>
          <p:nvPr/>
        </p:nvSpPr>
        <p:spPr>
          <a:xfrm>
            <a:off x="2908555" y="2452578"/>
            <a:ext cx="1782900" cy="50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latin typeface="Lora"/>
                <a:ea typeface="Lora"/>
                <a:cs typeface="Lora"/>
                <a:sym typeface="Lora"/>
              </a:rPr>
              <a:t>Imaging</a:t>
            </a:r>
            <a:endParaRPr b="1" sz="1200">
              <a:solidFill>
                <a:srgbClr val="FFFFFF"/>
              </a:solidFill>
              <a:latin typeface="Lora"/>
              <a:ea typeface="Lora"/>
              <a:cs typeface="Lora"/>
              <a:sym typeface="Lora"/>
            </a:endParaRPr>
          </a:p>
        </p:txBody>
      </p:sp>
      <p:sp>
        <p:nvSpPr>
          <p:cNvPr id="170" name="Google Shape;170;p15"/>
          <p:cNvSpPr txBox="1"/>
          <p:nvPr/>
        </p:nvSpPr>
        <p:spPr>
          <a:xfrm>
            <a:off x="409400" y="3939620"/>
            <a:ext cx="5576400" cy="352800"/>
          </a:xfrm>
          <a:prstGeom prst="rect">
            <a:avLst/>
          </a:prstGeom>
          <a:noFill/>
          <a:ln>
            <a:noFill/>
          </a:ln>
        </p:spPr>
        <p:txBody>
          <a:bodyPr anchorCtr="0" anchor="t" bIns="0" lIns="0" spcFirstLastPara="1" rIns="0" wrap="square" tIns="6025">
            <a:noAutofit/>
          </a:bodyPr>
          <a:lstStyle/>
          <a:p>
            <a:pPr indent="0" lvl="0" marL="0" rtl="0" algn="l">
              <a:spcBef>
                <a:spcPts val="0"/>
              </a:spcBef>
              <a:spcAft>
                <a:spcPts val="0"/>
              </a:spcAft>
              <a:buNone/>
            </a:pPr>
            <a:r>
              <a:rPr lang="en-GB" sz="1000">
                <a:latin typeface="Mada"/>
                <a:ea typeface="Mada"/>
                <a:cs typeface="Mada"/>
                <a:sym typeface="Mada"/>
              </a:rPr>
              <a:t>Full &amp; complete history should be taken, particular attention should be paid to:</a:t>
            </a:r>
            <a:endParaRPr sz="1000">
              <a:latin typeface="Mada"/>
              <a:ea typeface="Mada"/>
              <a:cs typeface="Mada"/>
              <a:sym typeface="Mada"/>
            </a:endParaRPr>
          </a:p>
        </p:txBody>
      </p:sp>
      <p:sp>
        <p:nvSpPr>
          <p:cNvPr id="171" name="Google Shape;171;p15"/>
          <p:cNvSpPr txBox="1"/>
          <p:nvPr/>
        </p:nvSpPr>
        <p:spPr>
          <a:xfrm>
            <a:off x="729650" y="867225"/>
            <a:ext cx="59760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200">
                <a:latin typeface="Mada"/>
                <a:ea typeface="Mada"/>
                <a:cs typeface="Mada"/>
                <a:sym typeface="Mada"/>
              </a:rPr>
              <a:t>Triple assessment is the assessment of breast lump or other breast symptoms suspicious of carcinoma, where the diagnosis should be made by a combination of:</a:t>
            </a:r>
            <a:endParaRPr sz="1200">
              <a:latin typeface="Mada"/>
              <a:ea typeface="Mada"/>
              <a:cs typeface="Mada"/>
              <a:sym typeface="Mada"/>
            </a:endParaRPr>
          </a:p>
          <a:p>
            <a:pPr indent="0" lvl="0" marL="0" rtl="0" algn="ctr">
              <a:spcBef>
                <a:spcPts val="0"/>
              </a:spcBef>
              <a:spcAft>
                <a:spcPts val="0"/>
              </a:spcAft>
              <a:buNone/>
            </a:pPr>
            <a:r>
              <a:t/>
            </a:r>
            <a:endParaRPr sz="1200">
              <a:latin typeface="Mada"/>
              <a:ea typeface="Mada"/>
              <a:cs typeface="Mada"/>
              <a:sym typeface="Mada"/>
            </a:endParaRPr>
          </a:p>
        </p:txBody>
      </p:sp>
      <p:sp>
        <p:nvSpPr>
          <p:cNvPr id="172" name="Google Shape;172;p15"/>
          <p:cNvSpPr txBox="1"/>
          <p:nvPr/>
        </p:nvSpPr>
        <p:spPr>
          <a:xfrm>
            <a:off x="1024125" y="3139375"/>
            <a:ext cx="10080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solidFill>
                  <a:srgbClr val="006D77"/>
                </a:solidFill>
                <a:highlight>
                  <a:srgbClr val="EDF9F9"/>
                </a:highlight>
                <a:latin typeface="Lora"/>
                <a:ea typeface="Lora"/>
                <a:cs typeface="Lora"/>
                <a:sym typeface="Lora"/>
              </a:rPr>
              <a:t>History</a:t>
            </a:r>
            <a:r>
              <a:rPr b="1" lang="en-GB" sz="1600">
                <a:solidFill>
                  <a:srgbClr val="006D77"/>
                </a:solidFill>
                <a:highlight>
                  <a:srgbClr val="EDF9F9"/>
                </a:highlight>
                <a:latin typeface="Lora"/>
                <a:ea typeface="Lora"/>
                <a:cs typeface="Lora"/>
                <a:sym typeface="Lora"/>
              </a:rPr>
              <a:t>:</a:t>
            </a:r>
            <a:endParaRPr b="1" sz="16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6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600">
              <a:solidFill>
                <a:srgbClr val="006D77"/>
              </a:solidFill>
              <a:highlight>
                <a:srgbClr val="EDF9F9"/>
              </a:highlight>
              <a:latin typeface="Lora"/>
              <a:ea typeface="Lora"/>
              <a:cs typeface="Lora"/>
              <a:sym typeface="Lora"/>
            </a:endParaRPr>
          </a:p>
        </p:txBody>
      </p:sp>
      <p:sp>
        <p:nvSpPr>
          <p:cNvPr id="173" name="Google Shape;173;p15"/>
          <p:cNvSpPr/>
          <p:nvPr/>
        </p:nvSpPr>
        <p:spPr>
          <a:xfrm>
            <a:off x="200838" y="2986975"/>
            <a:ext cx="835200" cy="761700"/>
          </a:xfrm>
          <a:prstGeom prst="roundRect">
            <a:avLst>
              <a:gd fmla="val 16667" name="adj"/>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5"/>
          <p:cNvSpPr txBox="1"/>
          <p:nvPr/>
        </p:nvSpPr>
        <p:spPr>
          <a:xfrm>
            <a:off x="1035450" y="7203325"/>
            <a:ext cx="29460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solidFill>
                  <a:srgbClr val="006D77"/>
                </a:solidFill>
                <a:highlight>
                  <a:srgbClr val="EDF9F9"/>
                </a:highlight>
                <a:latin typeface="Lora"/>
                <a:ea typeface="Lora"/>
                <a:cs typeface="Lora"/>
                <a:sym typeface="Lora"/>
              </a:rPr>
              <a:t>Physical Exam</a:t>
            </a:r>
            <a:r>
              <a:rPr b="1" lang="en-GB" sz="1600">
                <a:solidFill>
                  <a:srgbClr val="006D77"/>
                </a:solidFill>
                <a:highlight>
                  <a:srgbClr val="EDF9F9"/>
                </a:highlight>
                <a:latin typeface="Lora"/>
                <a:ea typeface="Lora"/>
                <a:cs typeface="Lora"/>
                <a:sym typeface="Lora"/>
              </a:rPr>
              <a:t>:</a:t>
            </a:r>
            <a:endParaRPr b="1" sz="16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6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600">
              <a:solidFill>
                <a:srgbClr val="006D77"/>
              </a:solidFill>
              <a:highlight>
                <a:srgbClr val="EDF9F9"/>
              </a:highlight>
              <a:latin typeface="Lora"/>
              <a:ea typeface="Lora"/>
              <a:cs typeface="Lora"/>
              <a:sym typeface="Lora"/>
            </a:endParaRPr>
          </a:p>
        </p:txBody>
      </p:sp>
      <p:grpSp>
        <p:nvGrpSpPr>
          <p:cNvPr id="175" name="Google Shape;175;p15"/>
          <p:cNvGrpSpPr/>
          <p:nvPr/>
        </p:nvGrpSpPr>
        <p:grpSpPr>
          <a:xfrm>
            <a:off x="340455" y="3079913"/>
            <a:ext cx="542250" cy="575825"/>
            <a:chOff x="2983000" y="265125"/>
            <a:chExt cx="542250" cy="575825"/>
          </a:xfrm>
        </p:grpSpPr>
        <p:sp>
          <p:nvSpPr>
            <p:cNvPr id="176" name="Google Shape;176;p15"/>
            <p:cNvSpPr/>
            <p:nvPr/>
          </p:nvSpPr>
          <p:spPr>
            <a:xfrm>
              <a:off x="2983025" y="422525"/>
              <a:ext cx="495325" cy="418425"/>
            </a:xfrm>
            <a:custGeom>
              <a:rect b="b" l="l" r="r" t="t"/>
              <a:pathLst>
                <a:path extrusionOk="0" h="16737" w="19813">
                  <a:moveTo>
                    <a:pt x="1468" y="1"/>
                  </a:moveTo>
                  <a:cubicBezTo>
                    <a:pt x="660" y="1"/>
                    <a:pt x="1" y="662"/>
                    <a:pt x="1" y="1468"/>
                  </a:cubicBezTo>
                  <a:lnTo>
                    <a:pt x="1" y="11506"/>
                  </a:lnTo>
                  <a:cubicBezTo>
                    <a:pt x="1" y="12314"/>
                    <a:pt x="660" y="12974"/>
                    <a:pt x="1468" y="12974"/>
                  </a:cubicBezTo>
                  <a:lnTo>
                    <a:pt x="3459" y="12974"/>
                  </a:lnTo>
                  <a:cubicBezTo>
                    <a:pt x="3699" y="12974"/>
                    <a:pt x="3894" y="13169"/>
                    <a:pt x="3894" y="13409"/>
                  </a:cubicBezTo>
                  <a:lnTo>
                    <a:pt x="3894" y="16402"/>
                  </a:lnTo>
                  <a:cubicBezTo>
                    <a:pt x="3894" y="16606"/>
                    <a:pt x="4059" y="16736"/>
                    <a:pt x="4229" y="16736"/>
                  </a:cubicBezTo>
                  <a:cubicBezTo>
                    <a:pt x="4321" y="16736"/>
                    <a:pt x="4415" y="16698"/>
                    <a:pt x="4484" y="16613"/>
                  </a:cubicBezTo>
                  <a:lnTo>
                    <a:pt x="7154" y="13347"/>
                  </a:lnTo>
                  <a:cubicBezTo>
                    <a:pt x="7347" y="13111"/>
                    <a:pt x="7635" y="12974"/>
                    <a:pt x="7940" y="12974"/>
                  </a:cubicBezTo>
                  <a:lnTo>
                    <a:pt x="18345" y="12974"/>
                  </a:lnTo>
                  <a:cubicBezTo>
                    <a:pt x="19152" y="12974"/>
                    <a:pt x="19812" y="12314"/>
                    <a:pt x="19812" y="11506"/>
                  </a:cubicBezTo>
                  <a:lnTo>
                    <a:pt x="19812" y="6539"/>
                  </a:lnTo>
                  <a:lnTo>
                    <a:pt x="18137" y="6539"/>
                  </a:lnTo>
                  <a:cubicBezTo>
                    <a:pt x="17897" y="6539"/>
                    <a:pt x="17702" y="6734"/>
                    <a:pt x="17702" y="6975"/>
                  </a:cubicBezTo>
                  <a:lnTo>
                    <a:pt x="17702" y="9876"/>
                  </a:lnTo>
                  <a:cubicBezTo>
                    <a:pt x="17702" y="10079"/>
                    <a:pt x="17576" y="10209"/>
                    <a:pt x="17433" y="10209"/>
                  </a:cubicBezTo>
                  <a:cubicBezTo>
                    <a:pt x="17356" y="10209"/>
                    <a:pt x="17274" y="10171"/>
                    <a:pt x="17205" y="10086"/>
                  </a:cubicBezTo>
                  <a:lnTo>
                    <a:pt x="14675" y="6913"/>
                  </a:lnTo>
                  <a:cubicBezTo>
                    <a:pt x="14482" y="6678"/>
                    <a:pt x="14193" y="6540"/>
                    <a:pt x="13888" y="6540"/>
                  </a:cubicBezTo>
                  <a:lnTo>
                    <a:pt x="3484" y="6540"/>
                  </a:lnTo>
                  <a:cubicBezTo>
                    <a:pt x="2677" y="6540"/>
                    <a:pt x="2016" y="5879"/>
                    <a:pt x="2016" y="5073"/>
                  </a:cubicBezTo>
                  <a:lnTo>
                    <a:pt x="2016"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5"/>
            <p:cNvSpPr/>
            <p:nvPr/>
          </p:nvSpPr>
          <p:spPr>
            <a:xfrm>
              <a:off x="2983000" y="422525"/>
              <a:ext cx="71450" cy="324350"/>
            </a:xfrm>
            <a:custGeom>
              <a:rect b="b" l="l" r="r" t="t"/>
              <a:pathLst>
                <a:path extrusionOk="0" h="12974" w="2858">
                  <a:moveTo>
                    <a:pt x="1468" y="1"/>
                  </a:moveTo>
                  <a:cubicBezTo>
                    <a:pt x="660" y="1"/>
                    <a:pt x="1" y="662"/>
                    <a:pt x="1" y="1468"/>
                  </a:cubicBezTo>
                  <a:lnTo>
                    <a:pt x="1" y="11506"/>
                  </a:lnTo>
                  <a:cubicBezTo>
                    <a:pt x="1" y="12314"/>
                    <a:pt x="660" y="12974"/>
                    <a:pt x="1468" y="12974"/>
                  </a:cubicBezTo>
                  <a:lnTo>
                    <a:pt x="2858" y="12974"/>
                  </a:lnTo>
                  <a:cubicBezTo>
                    <a:pt x="2051" y="12974"/>
                    <a:pt x="1390" y="12314"/>
                    <a:pt x="1390" y="11506"/>
                  </a:cubicBezTo>
                  <a:lnTo>
                    <a:pt x="1390" y="1468"/>
                  </a:lnTo>
                  <a:cubicBezTo>
                    <a:pt x="1391" y="990"/>
                    <a:pt x="1625" y="542"/>
                    <a:pt x="2016" y="268"/>
                  </a:cubicBezTo>
                  <a:lnTo>
                    <a:pt x="2016" y="1"/>
                  </a:lnTo>
                  <a:close/>
                </a:path>
              </a:pathLst>
            </a:cu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5"/>
            <p:cNvSpPr/>
            <p:nvPr/>
          </p:nvSpPr>
          <p:spPr>
            <a:xfrm>
              <a:off x="3069450" y="746850"/>
              <a:ext cx="45650" cy="94100"/>
            </a:xfrm>
            <a:custGeom>
              <a:rect b="b" l="l" r="r" t="t"/>
              <a:pathLst>
                <a:path extrusionOk="0" h="3764" w="1826">
                  <a:moveTo>
                    <a:pt x="1" y="1"/>
                  </a:moveTo>
                  <a:cubicBezTo>
                    <a:pt x="241" y="1"/>
                    <a:pt x="435" y="196"/>
                    <a:pt x="435" y="436"/>
                  </a:cubicBezTo>
                  <a:lnTo>
                    <a:pt x="435" y="3429"/>
                  </a:lnTo>
                  <a:cubicBezTo>
                    <a:pt x="435" y="3633"/>
                    <a:pt x="600" y="3763"/>
                    <a:pt x="771" y="3763"/>
                  </a:cubicBezTo>
                  <a:cubicBezTo>
                    <a:pt x="863" y="3763"/>
                    <a:pt x="957" y="3725"/>
                    <a:pt x="1026" y="3640"/>
                  </a:cubicBezTo>
                  <a:lnTo>
                    <a:pt x="1825" y="2662"/>
                  </a:lnTo>
                  <a:lnTo>
                    <a:pt x="1825" y="436"/>
                  </a:lnTo>
                  <a:cubicBezTo>
                    <a:pt x="1825" y="196"/>
                    <a:pt x="1630" y="1"/>
                    <a:pt x="1391" y="1"/>
                  </a:cubicBezTo>
                  <a:close/>
                </a:path>
              </a:pathLst>
            </a:cu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5"/>
            <p:cNvSpPr/>
            <p:nvPr/>
          </p:nvSpPr>
          <p:spPr>
            <a:xfrm>
              <a:off x="3029925" y="265125"/>
              <a:ext cx="495325" cy="418425"/>
            </a:xfrm>
            <a:custGeom>
              <a:rect b="b" l="l" r="r" t="t"/>
              <a:pathLst>
                <a:path extrusionOk="0" h="16737" w="19813">
                  <a:moveTo>
                    <a:pt x="1468" y="1"/>
                  </a:moveTo>
                  <a:cubicBezTo>
                    <a:pt x="661" y="1"/>
                    <a:pt x="0" y="661"/>
                    <a:pt x="0" y="1468"/>
                  </a:cubicBezTo>
                  <a:lnTo>
                    <a:pt x="0" y="11507"/>
                  </a:lnTo>
                  <a:cubicBezTo>
                    <a:pt x="0" y="12314"/>
                    <a:pt x="661" y="12975"/>
                    <a:pt x="1468" y="12975"/>
                  </a:cubicBezTo>
                  <a:lnTo>
                    <a:pt x="11871" y="12975"/>
                  </a:lnTo>
                  <a:cubicBezTo>
                    <a:pt x="12176" y="12975"/>
                    <a:pt x="12465" y="13111"/>
                    <a:pt x="12659" y="13348"/>
                  </a:cubicBezTo>
                  <a:lnTo>
                    <a:pt x="15328" y="16613"/>
                  </a:lnTo>
                  <a:cubicBezTo>
                    <a:pt x="15397" y="16698"/>
                    <a:pt x="15490" y="16736"/>
                    <a:pt x="15582" y="16736"/>
                  </a:cubicBezTo>
                  <a:cubicBezTo>
                    <a:pt x="15753" y="16736"/>
                    <a:pt x="15919" y="16606"/>
                    <a:pt x="15919" y="16402"/>
                  </a:cubicBezTo>
                  <a:lnTo>
                    <a:pt x="15919" y="13410"/>
                  </a:lnTo>
                  <a:cubicBezTo>
                    <a:pt x="15919" y="13169"/>
                    <a:pt x="16114" y="12975"/>
                    <a:pt x="16354" y="12975"/>
                  </a:cubicBezTo>
                  <a:lnTo>
                    <a:pt x="18345" y="12975"/>
                  </a:lnTo>
                  <a:cubicBezTo>
                    <a:pt x="19151" y="12975"/>
                    <a:pt x="19812" y="12314"/>
                    <a:pt x="19812" y="11507"/>
                  </a:cubicBezTo>
                  <a:lnTo>
                    <a:pt x="19812" y="1468"/>
                  </a:lnTo>
                  <a:cubicBezTo>
                    <a:pt x="19812" y="661"/>
                    <a:pt x="19151" y="1"/>
                    <a:pt x="18345"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5"/>
            <p:cNvSpPr/>
            <p:nvPr/>
          </p:nvSpPr>
          <p:spPr>
            <a:xfrm>
              <a:off x="3029925" y="265125"/>
              <a:ext cx="71475" cy="324375"/>
            </a:xfrm>
            <a:custGeom>
              <a:rect b="b" l="l" r="r" t="t"/>
              <a:pathLst>
                <a:path extrusionOk="0" h="12975" w="2859">
                  <a:moveTo>
                    <a:pt x="1468" y="1"/>
                  </a:moveTo>
                  <a:cubicBezTo>
                    <a:pt x="661" y="1"/>
                    <a:pt x="0" y="661"/>
                    <a:pt x="0" y="1468"/>
                  </a:cubicBezTo>
                  <a:lnTo>
                    <a:pt x="0" y="11507"/>
                  </a:lnTo>
                  <a:cubicBezTo>
                    <a:pt x="0" y="12314"/>
                    <a:pt x="661" y="12975"/>
                    <a:pt x="1468" y="12975"/>
                  </a:cubicBezTo>
                  <a:lnTo>
                    <a:pt x="2859" y="12975"/>
                  </a:lnTo>
                  <a:cubicBezTo>
                    <a:pt x="2051" y="12975"/>
                    <a:pt x="1390" y="12314"/>
                    <a:pt x="1390" y="11507"/>
                  </a:cubicBezTo>
                  <a:lnTo>
                    <a:pt x="1390" y="1468"/>
                  </a:lnTo>
                  <a:cubicBezTo>
                    <a:pt x="1390" y="661"/>
                    <a:pt x="2051" y="1"/>
                    <a:pt x="2858"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5"/>
            <p:cNvSpPr/>
            <p:nvPr/>
          </p:nvSpPr>
          <p:spPr>
            <a:xfrm>
              <a:off x="3326725" y="589475"/>
              <a:ext cx="101175" cy="94050"/>
            </a:xfrm>
            <a:custGeom>
              <a:rect b="b" l="l" r="r" t="t"/>
              <a:pathLst>
                <a:path extrusionOk="0" h="3762" w="4047">
                  <a:moveTo>
                    <a:pt x="0" y="1"/>
                  </a:moveTo>
                  <a:cubicBezTo>
                    <a:pt x="305" y="1"/>
                    <a:pt x="594" y="137"/>
                    <a:pt x="787" y="374"/>
                  </a:cubicBezTo>
                  <a:lnTo>
                    <a:pt x="3457" y="3639"/>
                  </a:lnTo>
                  <a:cubicBezTo>
                    <a:pt x="3526" y="3724"/>
                    <a:pt x="3619" y="3762"/>
                    <a:pt x="3711" y="3762"/>
                  </a:cubicBezTo>
                  <a:cubicBezTo>
                    <a:pt x="3882" y="3762"/>
                    <a:pt x="4047" y="3632"/>
                    <a:pt x="4047" y="3428"/>
                  </a:cubicBezTo>
                  <a:lnTo>
                    <a:pt x="4047" y="2661"/>
                  </a:lnTo>
                  <a:lnTo>
                    <a:pt x="2178" y="374"/>
                  </a:lnTo>
                  <a:cubicBezTo>
                    <a:pt x="1985" y="137"/>
                    <a:pt x="1696" y="1"/>
                    <a:pt x="1391"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5"/>
            <p:cNvSpPr/>
            <p:nvPr/>
          </p:nvSpPr>
          <p:spPr>
            <a:xfrm>
              <a:off x="3213650" y="310425"/>
              <a:ext cx="113050" cy="35125"/>
            </a:xfrm>
            <a:custGeom>
              <a:rect b="b" l="l" r="r" t="t"/>
              <a:pathLst>
                <a:path extrusionOk="0" h="1405" w="4522">
                  <a:moveTo>
                    <a:pt x="1" y="0"/>
                  </a:moveTo>
                  <a:lnTo>
                    <a:pt x="809" y="1405"/>
                  </a:lnTo>
                  <a:lnTo>
                    <a:pt x="3713" y="1405"/>
                  </a:lnTo>
                  <a:lnTo>
                    <a:pt x="4521" y="0"/>
                  </a:lnTo>
                  <a:close/>
                </a:path>
              </a:pathLst>
            </a:custGeom>
            <a:solidFill>
              <a:srgbClr val="FF8F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5"/>
            <p:cNvSpPr/>
            <p:nvPr/>
          </p:nvSpPr>
          <p:spPr>
            <a:xfrm>
              <a:off x="3219775" y="321075"/>
              <a:ext cx="100800" cy="24475"/>
            </a:xfrm>
            <a:custGeom>
              <a:rect b="b" l="l" r="r" t="t"/>
              <a:pathLst>
                <a:path extrusionOk="0" h="979" w="4032">
                  <a:moveTo>
                    <a:pt x="1" y="1"/>
                  </a:moveTo>
                  <a:lnTo>
                    <a:pt x="564" y="979"/>
                  </a:lnTo>
                  <a:lnTo>
                    <a:pt x="3468" y="979"/>
                  </a:lnTo>
                  <a:lnTo>
                    <a:pt x="4031" y="1"/>
                  </a:lnTo>
                  <a:close/>
                </a:path>
              </a:pathLst>
            </a:custGeom>
            <a:solidFill>
              <a:srgbClr val="FF8F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5"/>
            <p:cNvSpPr/>
            <p:nvPr/>
          </p:nvSpPr>
          <p:spPr>
            <a:xfrm>
              <a:off x="3187600" y="310425"/>
              <a:ext cx="161550" cy="235075"/>
            </a:xfrm>
            <a:custGeom>
              <a:rect b="b" l="l" r="r" t="t"/>
              <a:pathLst>
                <a:path extrusionOk="0" h="9403" w="6462">
                  <a:moveTo>
                    <a:pt x="5563" y="0"/>
                  </a:moveTo>
                  <a:lnTo>
                    <a:pt x="1907" y="5669"/>
                  </a:lnTo>
                  <a:lnTo>
                    <a:pt x="43" y="8559"/>
                  </a:lnTo>
                  <a:cubicBezTo>
                    <a:pt x="0" y="8625"/>
                    <a:pt x="51" y="8708"/>
                    <a:pt x="124" y="8708"/>
                  </a:cubicBezTo>
                  <a:cubicBezTo>
                    <a:pt x="131" y="8708"/>
                    <a:pt x="139" y="8707"/>
                    <a:pt x="146" y="8705"/>
                  </a:cubicBezTo>
                  <a:lnTo>
                    <a:pt x="1028" y="8500"/>
                  </a:lnTo>
                  <a:cubicBezTo>
                    <a:pt x="1035" y="8498"/>
                    <a:pt x="1043" y="8497"/>
                    <a:pt x="1050" y="8497"/>
                  </a:cubicBezTo>
                  <a:cubicBezTo>
                    <a:pt x="1092" y="8497"/>
                    <a:pt x="1130" y="8524"/>
                    <a:pt x="1143" y="8566"/>
                  </a:cubicBezTo>
                  <a:lnTo>
                    <a:pt x="1372" y="9334"/>
                  </a:lnTo>
                  <a:cubicBezTo>
                    <a:pt x="1385" y="9379"/>
                    <a:pt x="1425" y="9403"/>
                    <a:pt x="1465" y="9403"/>
                  </a:cubicBezTo>
                  <a:cubicBezTo>
                    <a:pt x="1495" y="9403"/>
                    <a:pt x="1526" y="9389"/>
                    <a:pt x="1546" y="9358"/>
                  </a:cubicBezTo>
                  <a:cubicBezTo>
                    <a:pt x="1633" y="9223"/>
                    <a:pt x="4684" y="4499"/>
                    <a:pt x="6136" y="2249"/>
                  </a:cubicBezTo>
                  <a:cubicBezTo>
                    <a:pt x="6462" y="1745"/>
                    <a:pt x="6430" y="1088"/>
                    <a:pt x="6056" y="618"/>
                  </a:cubicBezTo>
                  <a:lnTo>
                    <a:pt x="5563" y="0"/>
                  </a:lnTo>
                  <a:close/>
                </a:path>
              </a:pathLst>
            </a:custGeom>
            <a:solidFill>
              <a:srgbClr val="FF8F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5"/>
            <p:cNvSpPr/>
            <p:nvPr/>
          </p:nvSpPr>
          <p:spPr>
            <a:xfrm>
              <a:off x="3187600" y="310425"/>
              <a:ext cx="152575" cy="217700"/>
            </a:xfrm>
            <a:custGeom>
              <a:rect b="b" l="l" r="r" t="t"/>
              <a:pathLst>
                <a:path extrusionOk="0" h="8708" w="6103">
                  <a:moveTo>
                    <a:pt x="5563" y="0"/>
                  </a:moveTo>
                  <a:lnTo>
                    <a:pt x="1907" y="5669"/>
                  </a:lnTo>
                  <a:lnTo>
                    <a:pt x="43" y="8559"/>
                  </a:lnTo>
                  <a:cubicBezTo>
                    <a:pt x="0" y="8625"/>
                    <a:pt x="51" y="8708"/>
                    <a:pt x="124" y="8708"/>
                  </a:cubicBezTo>
                  <a:cubicBezTo>
                    <a:pt x="131" y="8708"/>
                    <a:pt x="139" y="8707"/>
                    <a:pt x="146" y="8705"/>
                  </a:cubicBezTo>
                  <a:lnTo>
                    <a:pt x="1028" y="8500"/>
                  </a:lnTo>
                  <a:cubicBezTo>
                    <a:pt x="1034" y="8498"/>
                    <a:pt x="1041" y="8497"/>
                    <a:pt x="1048" y="8497"/>
                  </a:cubicBezTo>
                  <a:cubicBezTo>
                    <a:pt x="1052" y="8497"/>
                    <a:pt x="1056" y="8498"/>
                    <a:pt x="1061" y="8498"/>
                  </a:cubicBezTo>
                  <a:lnTo>
                    <a:pt x="2885" y="5669"/>
                  </a:lnTo>
                  <a:lnTo>
                    <a:pt x="6103" y="682"/>
                  </a:lnTo>
                  <a:cubicBezTo>
                    <a:pt x="6088" y="661"/>
                    <a:pt x="6072" y="640"/>
                    <a:pt x="6056" y="618"/>
                  </a:cubicBezTo>
                  <a:lnTo>
                    <a:pt x="5563" y="0"/>
                  </a:lnTo>
                  <a:close/>
                </a:path>
              </a:pathLst>
            </a:custGeom>
            <a:solidFill>
              <a:srgbClr val="FF8F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5"/>
            <p:cNvSpPr/>
            <p:nvPr/>
          </p:nvSpPr>
          <p:spPr>
            <a:xfrm>
              <a:off x="3191200" y="310425"/>
              <a:ext cx="161550" cy="235075"/>
            </a:xfrm>
            <a:custGeom>
              <a:rect b="b" l="l" r="r" t="t"/>
              <a:pathLst>
                <a:path extrusionOk="0" h="9403" w="6462">
                  <a:moveTo>
                    <a:pt x="899" y="0"/>
                  </a:moveTo>
                  <a:lnTo>
                    <a:pt x="407" y="618"/>
                  </a:lnTo>
                  <a:cubicBezTo>
                    <a:pt x="33" y="1088"/>
                    <a:pt x="0" y="1745"/>
                    <a:pt x="326" y="2250"/>
                  </a:cubicBezTo>
                  <a:lnTo>
                    <a:pt x="4917" y="9358"/>
                  </a:lnTo>
                  <a:cubicBezTo>
                    <a:pt x="4937" y="9389"/>
                    <a:pt x="4968" y="9403"/>
                    <a:pt x="4998" y="9403"/>
                  </a:cubicBezTo>
                  <a:cubicBezTo>
                    <a:pt x="5038" y="9403"/>
                    <a:pt x="5078" y="9379"/>
                    <a:pt x="5091" y="9334"/>
                  </a:cubicBezTo>
                  <a:lnTo>
                    <a:pt x="5320" y="8567"/>
                  </a:lnTo>
                  <a:cubicBezTo>
                    <a:pt x="5333" y="8525"/>
                    <a:pt x="5371" y="8497"/>
                    <a:pt x="5413" y="8497"/>
                  </a:cubicBezTo>
                  <a:cubicBezTo>
                    <a:pt x="5421" y="8497"/>
                    <a:pt x="5428" y="8498"/>
                    <a:pt x="5435" y="8500"/>
                  </a:cubicBezTo>
                  <a:lnTo>
                    <a:pt x="6316" y="8706"/>
                  </a:lnTo>
                  <a:cubicBezTo>
                    <a:pt x="6323" y="8708"/>
                    <a:pt x="6331" y="8709"/>
                    <a:pt x="6338" y="8709"/>
                  </a:cubicBezTo>
                  <a:cubicBezTo>
                    <a:pt x="6411" y="8709"/>
                    <a:pt x="6462" y="8626"/>
                    <a:pt x="6419" y="8559"/>
                  </a:cubicBezTo>
                  <a:lnTo>
                    <a:pt x="6420" y="8559"/>
                  </a:lnTo>
                  <a:lnTo>
                    <a:pt x="899" y="0"/>
                  </a:lnTo>
                  <a:close/>
                </a:path>
              </a:pathLst>
            </a:custGeom>
            <a:solidFill>
              <a:srgbClr val="FF8F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5"/>
            <p:cNvSpPr/>
            <p:nvPr/>
          </p:nvSpPr>
          <p:spPr>
            <a:xfrm>
              <a:off x="3191225" y="310450"/>
              <a:ext cx="133825" cy="235050"/>
            </a:xfrm>
            <a:custGeom>
              <a:rect b="b" l="l" r="r" t="t"/>
              <a:pathLst>
                <a:path extrusionOk="0" h="9402" w="5353">
                  <a:moveTo>
                    <a:pt x="898" y="0"/>
                  </a:moveTo>
                  <a:lnTo>
                    <a:pt x="406" y="619"/>
                  </a:lnTo>
                  <a:cubicBezTo>
                    <a:pt x="32" y="1089"/>
                    <a:pt x="0" y="1744"/>
                    <a:pt x="325" y="2249"/>
                  </a:cubicBezTo>
                  <a:lnTo>
                    <a:pt x="4916" y="9357"/>
                  </a:lnTo>
                  <a:cubicBezTo>
                    <a:pt x="4935" y="9388"/>
                    <a:pt x="4966" y="9402"/>
                    <a:pt x="4997" y="9402"/>
                  </a:cubicBezTo>
                  <a:cubicBezTo>
                    <a:pt x="5037" y="9402"/>
                    <a:pt x="5077" y="9378"/>
                    <a:pt x="5090" y="9333"/>
                  </a:cubicBezTo>
                  <a:lnTo>
                    <a:pt x="5319" y="8566"/>
                  </a:lnTo>
                  <a:cubicBezTo>
                    <a:pt x="5326" y="8546"/>
                    <a:pt x="5336" y="8529"/>
                    <a:pt x="5352" y="8518"/>
                  </a:cubicBezTo>
                  <a:lnTo>
                    <a:pt x="1304" y="2249"/>
                  </a:lnTo>
                  <a:cubicBezTo>
                    <a:pt x="993" y="1768"/>
                    <a:pt x="1007" y="1148"/>
                    <a:pt x="1338" y="681"/>
                  </a:cubicBezTo>
                  <a:lnTo>
                    <a:pt x="898" y="0"/>
                  </a:lnTo>
                  <a:close/>
                </a:path>
              </a:pathLst>
            </a:custGeom>
            <a:solidFill>
              <a:srgbClr val="FF8F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8" name="Google Shape;188;p15"/>
          <p:cNvGrpSpPr/>
          <p:nvPr/>
        </p:nvGrpSpPr>
        <p:grpSpPr>
          <a:xfrm>
            <a:off x="200838" y="7022875"/>
            <a:ext cx="835200" cy="761700"/>
            <a:chOff x="200838" y="7022875"/>
            <a:chExt cx="835200" cy="761700"/>
          </a:xfrm>
        </p:grpSpPr>
        <p:sp>
          <p:nvSpPr>
            <p:cNvPr id="189" name="Google Shape;189;p15"/>
            <p:cNvSpPr/>
            <p:nvPr/>
          </p:nvSpPr>
          <p:spPr>
            <a:xfrm>
              <a:off x="200838" y="7022875"/>
              <a:ext cx="835200" cy="761700"/>
            </a:xfrm>
            <a:prstGeom prst="roundRect">
              <a:avLst>
                <a:gd fmla="val 16667" name="adj"/>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0" name="Google Shape;190;p15"/>
            <p:cNvGrpSpPr/>
            <p:nvPr/>
          </p:nvGrpSpPr>
          <p:grpSpPr>
            <a:xfrm>
              <a:off x="401422" y="7106730"/>
              <a:ext cx="420302" cy="593989"/>
              <a:chOff x="4710075" y="3096000"/>
              <a:chExt cx="382475" cy="575850"/>
            </a:xfrm>
          </p:grpSpPr>
          <p:sp>
            <p:nvSpPr>
              <p:cNvPr id="191" name="Google Shape;191;p15"/>
              <p:cNvSpPr/>
              <p:nvPr/>
            </p:nvSpPr>
            <p:spPr>
              <a:xfrm>
                <a:off x="4800475" y="3096000"/>
                <a:ext cx="202325" cy="257250"/>
              </a:xfrm>
              <a:custGeom>
                <a:rect b="b" l="l" r="r" t="t"/>
                <a:pathLst>
                  <a:path extrusionOk="0" h="10290" w="8093">
                    <a:moveTo>
                      <a:pt x="4046" y="1"/>
                    </a:moveTo>
                    <a:lnTo>
                      <a:pt x="4046" y="2"/>
                    </a:lnTo>
                    <a:cubicBezTo>
                      <a:pt x="1812" y="2"/>
                      <a:pt x="1" y="1814"/>
                      <a:pt x="1" y="4047"/>
                    </a:cubicBezTo>
                    <a:lnTo>
                      <a:pt x="1" y="9753"/>
                    </a:lnTo>
                    <a:cubicBezTo>
                      <a:pt x="2" y="10050"/>
                      <a:pt x="242" y="10289"/>
                      <a:pt x="538" y="10289"/>
                    </a:cubicBezTo>
                    <a:lnTo>
                      <a:pt x="7556" y="10289"/>
                    </a:lnTo>
                    <a:cubicBezTo>
                      <a:pt x="7852" y="10289"/>
                      <a:pt x="8092" y="10050"/>
                      <a:pt x="8093" y="9753"/>
                    </a:cubicBezTo>
                    <a:lnTo>
                      <a:pt x="8093" y="4047"/>
                    </a:lnTo>
                    <a:cubicBezTo>
                      <a:pt x="8093" y="1813"/>
                      <a:pt x="6281" y="1"/>
                      <a:pt x="4046"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5"/>
              <p:cNvSpPr/>
              <p:nvPr/>
            </p:nvSpPr>
            <p:spPr>
              <a:xfrm>
                <a:off x="4850075" y="3335125"/>
                <a:ext cx="101575" cy="336725"/>
              </a:xfrm>
              <a:custGeom>
                <a:rect b="b" l="l" r="r" t="t"/>
                <a:pathLst>
                  <a:path extrusionOk="0" h="13469" w="4063">
                    <a:moveTo>
                      <a:pt x="3702" y="1"/>
                    </a:moveTo>
                    <a:cubicBezTo>
                      <a:pt x="3191" y="354"/>
                      <a:pt x="2605" y="515"/>
                      <a:pt x="2030" y="515"/>
                    </a:cubicBezTo>
                    <a:cubicBezTo>
                      <a:pt x="1443" y="515"/>
                      <a:pt x="867" y="347"/>
                      <a:pt x="393" y="44"/>
                    </a:cubicBezTo>
                    <a:lnTo>
                      <a:pt x="393" y="1175"/>
                    </a:lnTo>
                    <a:cubicBezTo>
                      <a:pt x="393" y="1360"/>
                      <a:pt x="279" y="1526"/>
                      <a:pt x="107" y="1592"/>
                    </a:cubicBezTo>
                    <a:lnTo>
                      <a:pt x="0" y="1633"/>
                    </a:lnTo>
                    <a:lnTo>
                      <a:pt x="1" y="13468"/>
                    </a:lnTo>
                    <a:lnTo>
                      <a:pt x="4063" y="13468"/>
                    </a:lnTo>
                    <a:lnTo>
                      <a:pt x="4063" y="1621"/>
                    </a:lnTo>
                    <a:lnTo>
                      <a:pt x="3988" y="1592"/>
                    </a:lnTo>
                    <a:cubicBezTo>
                      <a:pt x="3816" y="1526"/>
                      <a:pt x="3702" y="1360"/>
                      <a:pt x="3702" y="1175"/>
                    </a:cubicBezTo>
                    <a:lnTo>
                      <a:pt x="3702" y="1"/>
                    </a:lnTo>
                    <a:close/>
                  </a:path>
                </a:pathLst>
              </a:custGeom>
              <a:solidFill>
                <a:srgbClr val="F2BF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5"/>
              <p:cNvSpPr/>
              <p:nvPr/>
            </p:nvSpPr>
            <p:spPr>
              <a:xfrm>
                <a:off x="4850075" y="3403000"/>
                <a:ext cx="101550" cy="268850"/>
              </a:xfrm>
              <a:custGeom>
                <a:rect b="b" l="l" r="r" t="t"/>
                <a:pathLst>
                  <a:path extrusionOk="0" h="10754" w="4062">
                    <a:moveTo>
                      <a:pt x="0" y="0"/>
                    </a:moveTo>
                    <a:lnTo>
                      <a:pt x="0" y="10753"/>
                    </a:lnTo>
                    <a:lnTo>
                      <a:pt x="4062" y="10753"/>
                    </a:lnTo>
                    <a:lnTo>
                      <a:pt x="4062" y="0"/>
                    </a:lnTo>
                    <a:lnTo>
                      <a:pt x="4047" y="18"/>
                    </a:lnTo>
                    <a:cubicBezTo>
                      <a:pt x="3546" y="620"/>
                      <a:pt x="2789" y="921"/>
                      <a:pt x="2031" y="921"/>
                    </a:cubicBezTo>
                    <a:cubicBezTo>
                      <a:pt x="1266" y="921"/>
                      <a:pt x="500" y="614"/>
                      <a:pt x="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5"/>
              <p:cNvSpPr/>
              <p:nvPr/>
            </p:nvSpPr>
            <p:spPr>
              <a:xfrm>
                <a:off x="4710075" y="3375075"/>
                <a:ext cx="142325" cy="296775"/>
              </a:xfrm>
              <a:custGeom>
                <a:rect b="b" l="l" r="r" t="t"/>
                <a:pathLst>
                  <a:path extrusionOk="0" h="11871" w="5693">
                    <a:moveTo>
                      <a:pt x="5693" y="0"/>
                    </a:moveTo>
                    <a:lnTo>
                      <a:pt x="1620" y="1579"/>
                    </a:lnTo>
                    <a:cubicBezTo>
                      <a:pt x="1620" y="1579"/>
                      <a:pt x="1" y="2245"/>
                      <a:pt x="1" y="4091"/>
                    </a:cubicBezTo>
                    <a:lnTo>
                      <a:pt x="1" y="11331"/>
                    </a:lnTo>
                    <a:cubicBezTo>
                      <a:pt x="1" y="11628"/>
                      <a:pt x="242" y="11870"/>
                      <a:pt x="540" y="11870"/>
                    </a:cubicBezTo>
                    <a:lnTo>
                      <a:pt x="5693" y="11870"/>
                    </a:lnTo>
                    <a:lnTo>
                      <a:pt x="569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5"/>
              <p:cNvSpPr/>
              <p:nvPr/>
            </p:nvSpPr>
            <p:spPr>
              <a:xfrm>
                <a:off x="4949275" y="3374700"/>
                <a:ext cx="143275" cy="297150"/>
              </a:xfrm>
              <a:custGeom>
                <a:rect b="b" l="l" r="r" t="t"/>
                <a:pathLst>
                  <a:path extrusionOk="0" h="11886" w="5731">
                    <a:moveTo>
                      <a:pt x="1" y="0"/>
                    </a:moveTo>
                    <a:lnTo>
                      <a:pt x="1" y="11885"/>
                    </a:lnTo>
                    <a:lnTo>
                      <a:pt x="5190" y="11885"/>
                    </a:lnTo>
                    <a:cubicBezTo>
                      <a:pt x="5488" y="11885"/>
                      <a:pt x="5730" y="11643"/>
                      <a:pt x="5730" y="11345"/>
                    </a:cubicBezTo>
                    <a:lnTo>
                      <a:pt x="5730" y="4106"/>
                    </a:lnTo>
                    <a:cubicBezTo>
                      <a:pt x="5730" y="2260"/>
                      <a:pt x="4111" y="1594"/>
                      <a:pt x="4111" y="1594"/>
                    </a:cubicBezTo>
                    <a:lnTo>
                      <a:pt x="20" y="9"/>
                    </a:lnTo>
                    <a:cubicBezTo>
                      <a:pt x="14" y="7"/>
                      <a:pt x="7" y="4"/>
                      <a:pt x="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5"/>
              <p:cNvSpPr/>
              <p:nvPr/>
            </p:nvSpPr>
            <p:spPr>
              <a:xfrm>
                <a:off x="4940600" y="3546350"/>
                <a:ext cx="75700" cy="110900"/>
              </a:xfrm>
              <a:custGeom>
                <a:rect b="b" l="l" r="r" t="t"/>
                <a:pathLst>
                  <a:path extrusionOk="0" h="4436" w="3028">
                    <a:moveTo>
                      <a:pt x="997" y="1"/>
                    </a:moveTo>
                    <a:cubicBezTo>
                      <a:pt x="447" y="1"/>
                      <a:pt x="0" y="421"/>
                      <a:pt x="0" y="934"/>
                    </a:cubicBezTo>
                    <a:lnTo>
                      <a:pt x="0" y="3502"/>
                    </a:lnTo>
                    <a:cubicBezTo>
                      <a:pt x="0" y="4018"/>
                      <a:pt x="447" y="4435"/>
                      <a:pt x="997" y="4435"/>
                    </a:cubicBezTo>
                    <a:cubicBezTo>
                      <a:pt x="1187" y="4432"/>
                      <a:pt x="1338" y="4278"/>
                      <a:pt x="1338" y="4088"/>
                    </a:cubicBezTo>
                    <a:cubicBezTo>
                      <a:pt x="1338" y="3898"/>
                      <a:pt x="1187" y="3744"/>
                      <a:pt x="997" y="3740"/>
                    </a:cubicBezTo>
                    <a:cubicBezTo>
                      <a:pt x="834" y="3740"/>
                      <a:pt x="695" y="3632"/>
                      <a:pt x="695" y="3502"/>
                    </a:cubicBezTo>
                    <a:lnTo>
                      <a:pt x="695" y="934"/>
                    </a:lnTo>
                    <a:cubicBezTo>
                      <a:pt x="695" y="805"/>
                      <a:pt x="834" y="697"/>
                      <a:pt x="997" y="697"/>
                    </a:cubicBezTo>
                    <a:lnTo>
                      <a:pt x="2030" y="697"/>
                    </a:lnTo>
                    <a:cubicBezTo>
                      <a:pt x="2194" y="697"/>
                      <a:pt x="2331" y="805"/>
                      <a:pt x="2331" y="934"/>
                    </a:cubicBezTo>
                    <a:lnTo>
                      <a:pt x="2331" y="3502"/>
                    </a:lnTo>
                    <a:cubicBezTo>
                      <a:pt x="2331" y="3632"/>
                      <a:pt x="2194" y="3740"/>
                      <a:pt x="2030" y="3740"/>
                    </a:cubicBezTo>
                    <a:cubicBezTo>
                      <a:pt x="1840" y="3744"/>
                      <a:pt x="1688" y="3898"/>
                      <a:pt x="1688" y="4088"/>
                    </a:cubicBezTo>
                    <a:cubicBezTo>
                      <a:pt x="1688" y="4278"/>
                      <a:pt x="1840" y="4432"/>
                      <a:pt x="2030" y="4435"/>
                    </a:cubicBezTo>
                    <a:cubicBezTo>
                      <a:pt x="2579" y="4435"/>
                      <a:pt x="3027" y="4018"/>
                      <a:pt x="3027" y="3502"/>
                    </a:cubicBezTo>
                    <a:lnTo>
                      <a:pt x="3027" y="934"/>
                    </a:lnTo>
                    <a:cubicBezTo>
                      <a:pt x="3027" y="421"/>
                      <a:pt x="2579" y="1"/>
                      <a:pt x="2030"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5"/>
              <p:cNvSpPr/>
              <p:nvPr/>
            </p:nvSpPr>
            <p:spPr>
              <a:xfrm>
                <a:off x="4969750" y="3488950"/>
                <a:ext cx="17400" cy="74825"/>
              </a:xfrm>
              <a:custGeom>
                <a:rect b="b" l="l" r="r" t="t"/>
                <a:pathLst>
                  <a:path extrusionOk="0" h="2993" w="696">
                    <a:moveTo>
                      <a:pt x="348" y="0"/>
                    </a:moveTo>
                    <a:cubicBezTo>
                      <a:pt x="156" y="0"/>
                      <a:pt x="0" y="156"/>
                      <a:pt x="0" y="348"/>
                    </a:cubicBezTo>
                    <a:lnTo>
                      <a:pt x="0" y="2645"/>
                    </a:lnTo>
                    <a:cubicBezTo>
                      <a:pt x="0" y="2837"/>
                      <a:pt x="156" y="2993"/>
                      <a:pt x="348" y="2993"/>
                    </a:cubicBezTo>
                    <a:cubicBezTo>
                      <a:pt x="540" y="2993"/>
                      <a:pt x="695" y="2837"/>
                      <a:pt x="695" y="2645"/>
                    </a:cubicBezTo>
                    <a:lnTo>
                      <a:pt x="695" y="348"/>
                    </a:lnTo>
                    <a:cubicBezTo>
                      <a:pt x="695" y="156"/>
                      <a:pt x="540" y="0"/>
                      <a:pt x="348"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5"/>
              <p:cNvSpPr/>
              <p:nvPr/>
            </p:nvSpPr>
            <p:spPr>
              <a:xfrm>
                <a:off x="4815475" y="3488950"/>
                <a:ext cx="17400" cy="90550"/>
              </a:xfrm>
              <a:custGeom>
                <a:rect b="b" l="l" r="r" t="t"/>
                <a:pathLst>
                  <a:path extrusionOk="0" h="3622" w="696">
                    <a:moveTo>
                      <a:pt x="348" y="0"/>
                    </a:moveTo>
                    <a:cubicBezTo>
                      <a:pt x="156" y="0"/>
                      <a:pt x="1" y="156"/>
                      <a:pt x="1" y="348"/>
                    </a:cubicBezTo>
                    <a:lnTo>
                      <a:pt x="1" y="3273"/>
                    </a:lnTo>
                    <a:cubicBezTo>
                      <a:pt x="1" y="3466"/>
                      <a:pt x="156" y="3622"/>
                      <a:pt x="348" y="3622"/>
                    </a:cubicBezTo>
                    <a:cubicBezTo>
                      <a:pt x="540" y="3622"/>
                      <a:pt x="696" y="3466"/>
                      <a:pt x="696" y="3273"/>
                    </a:cubicBezTo>
                    <a:lnTo>
                      <a:pt x="696" y="348"/>
                    </a:lnTo>
                    <a:cubicBezTo>
                      <a:pt x="696" y="156"/>
                      <a:pt x="540" y="0"/>
                      <a:pt x="348"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5"/>
              <p:cNvSpPr/>
              <p:nvPr/>
            </p:nvSpPr>
            <p:spPr>
              <a:xfrm>
                <a:off x="4949275" y="3374700"/>
                <a:ext cx="60450" cy="174375"/>
              </a:xfrm>
              <a:custGeom>
                <a:rect b="b" l="l" r="r" t="t"/>
                <a:pathLst>
                  <a:path extrusionOk="0" h="6975" w="2418">
                    <a:moveTo>
                      <a:pt x="1" y="0"/>
                    </a:moveTo>
                    <a:lnTo>
                      <a:pt x="1" y="6974"/>
                    </a:lnTo>
                    <a:lnTo>
                      <a:pt x="1895" y="4565"/>
                    </a:lnTo>
                    <a:cubicBezTo>
                      <a:pt x="1996" y="4435"/>
                      <a:pt x="1971" y="4254"/>
                      <a:pt x="1838" y="4151"/>
                    </a:cubicBezTo>
                    <a:lnTo>
                      <a:pt x="1207" y="3669"/>
                    </a:lnTo>
                    <a:cubicBezTo>
                      <a:pt x="1058" y="3555"/>
                      <a:pt x="1047" y="3346"/>
                      <a:pt x="1185" y="3219"/>
                    </a:cubicBezTo>
                    <a:lnTo>
                      <a:pt x="2290" y="2201"/>
                    </a:lnTo>
                    <a:cubicBezTo>
                      <a:pt x="2397" y="2106"/>
                      <a:pt x="2418" y="1947"/>
                      <a:pt x="2339" y="1828"/>
                    </a:cubicBezTo>
                    <a:lnTo>
                      <a:pt x="1535" y="596"/>
                    </a:lnTo>
                    <a:lnTo>
                      <a:pt x="20" y="9"/>
                    </a:lnTo>
                    <a:cubicBezTo>
                      <a:pt x="14" y="7"/>
                      <a:pt x="7" y="2"/>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5"/>
              <p:cNvSpPr/>
              <p:nvPr/>
            </p:nvSpPr>
            <p:spPr>
              <a:xfrm>
                <a:off x="4791950" y="3375075"/>
                <a:ext cx="60450" cy="174000"/>
              </a:xfrm>
              <a:custGeom>
                <a:rect b="b" l="l" r="r" t="t"/>
                <a:pathLst>
                  <a:path extrusionOk="0" h="6960" w="2418">
                    <a:moveTo>
                      <a:pt x="2418" y="0"/>
                    </a:moveTo>
                    <a:lnTo>
                      <a:pt x="871" y="599"/>
                    </a:lnTo>
                    <a:lnTo>
                      <a:pt x="80" y="1813"/>
                    </a:lnTo>
                    <a:cubicBezTo>
                      <a:pt x="1" y="1932"/>
                      <a:pt x="22" y="2091"/>
                      <a:pt x="129" y="2186"/>
                    </a:cubicBezTo>
                    <a:lnTo>
                      <a:pt x="1234" y="3205"/>
                    </a:lnTo>
                    <a:cubicBezTo>
                      <a:pt x="1371" y="3331"/>
                      <a:pt x="1361" y="3541"/>
                      <a:pt x="1211" y="3655"/>
                    </a:cubicBezTo>
                    <a:lnTo>
                      <a:pt x="580" y="4136"/>
                    </a:lnTo>
                    <a:cubicBezTo>
                      <a:pt x="447" y="4239"/>
                      <a:pt x="423" y="4420"/>
                      <a:pt x="524" y="4550"/>
                    </a:cubicBezTo>
                    <a:lnTo>
                      <a:pt x="2418" y="6959"/>
                    </a:lnTo>
                    <a:lnTo>
                      <a:pt x="2418"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5"/>
              <p:cNvSpPr/>
              <p:nvPr/>
            </p:nvSpPr>
            <p:spPr>
              <a:xfrm>
                <a:off x="4793900" y="3562075"/>
                <a:ext cx="58375" cy="56175"/>
              </a:xfrm>
              <a:custGeom>
                <a:rect b="b" l="l" r="r" t="t"/>
                <a:pathLst>
                  <a:path extrusionOk="0" h="2247" w="2335">
                    <a:moveTo>
                      <a:pt x="1213" y="1"/>
                    </a:moveTo>
                    <a:cubicBezTo>
                      <a:pt x="920" y="1"/>
                      <a:pt x="632" y="115"/>
                      <a:pt x="417" y="330"/>
                    </a:cubicBezTo>
                    <a:cubicBezTo>
                      <a:pt x="96" y="651"/>
                      <a:pt x="1" y="1133"/>
                      <a:pt x="174" y="1553"/>
                    </a:cubicBezTo>
                    <a:cubicBezTo>
                      <a:pt x="348" y="1973"/>
                      <a:pt x="757" y="2246"/>
                      <a:pt x="1211" y="2246"/>
                    </a:cubicBezTo>
                    <a:cubicBezTo>
                      <a:pt x="1830" y="2246"/>
                      <a:pt x="2333" y="1743"/>
                      <a:pt x="2334" y="1124"/>
                    </a:cubicBezTo>
                    <a:cubicBezTo>
                      <a:pt x="2334" y="670"/>
                      <a:pt x="2061" y="261"/>
                      <a:pt x="1641" y="86"/>
                    </a:cubicBezTo>
                    <a:cubicBezTo>
                      <a:pt x="1502" y="28"/>
                      <a:pt x="1357" y="1"/>
                      <a:pt x="1213"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5"/>
              <p:cNvSpPr/>
              <p:nvPr/>
            </p:nvSpPr>
            <p:spPr>
              <a:xfrm>
                <a:off x="4796050" y="3562075"/>
                <a:ext cx="41100" cy="56175"/>
              </a:xfrm>
              <a:custGeom>
                <a:rect b="b" l="l" r="r" t="t"/>
                <a:pathLst>
                  <a:path extrusionOk="0" h="2247" w="1644">
                    <a:moveTo>
                      <a:pt x="1125" y="1"/>
                    </a:moveTo>
                    <a:cubicBezTo>
                      <a:pt x="923" y="1"/>
                      <a:pt x="721" y="55"/>
                      <a:pt x="542" y="164"/>
                    </a:cubicBezTo>
                    <a:cubicBezTo>
                      <a:pt x="207" y="367"/>
                      <a:pt x="1" y="731"/>
                      <a:pt x="1" y="1123"/>
                    </a:cubicBezTo>
                    <a:cubicBezTo>
                      <a:pt x="1" y="1516"/>
                      <a:pt x="207" y="1879"/>
                      <a:pt x="542" y="2083"/>
                    </a:cubicBezTo>
                    <a:cubicBezTo>
                      <a:pt x="721" y="2191"/>
                      <a:pt x="923" y="2246"/>
                      <a:pt x="1125" y="2246"/>
                    </a:cubicBezTo>
                    <a:cubicBezTo>
                      <a:pt x="1302" y="2246"/>
                      <a:pt x="1480" y="2204"/>
                      <a:pt x="1643" y="2119"/>
                    </a:cubicBezTo>
                    <a:cubicBezTo>
                      <a:pt x="1272" y="1925"/>
                      <a:pt x="1039" y="1542"/>
                      <a:pt x="1039" y="1124"/>
                    </a:cubicBezTo>
                    <a:cubicBezTo>
                      <a:pt x="1039" y="705"/>
                      <a:pt x="1272" y="321"/>
                      <a:pt x="1643" y="127"/>
                    </a:cubicBezTo>
                    <a:cubicBezTo>
                      <a:pt x="1480" y="43"/>
                      <a:pt x="1302" y="1"/>
                      <a:pt x="1125"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5"/>
              <p:cNvSpPr/>
              <p:nvPr/>
            </p:nvSpPr>
            <p:spPr>
              <a:xfrm>
                <a:off x="4812625" y="3579475"/>
                <a:ext cx="22250" cy="21400"/>
              </a:xfrm>
              <a:custGeom>
                <a:rect b="b" l="l" r="r" t="t"/>
                <a:pathLst>
                  <a:path extrusionOk="0" h="856" w="890">
                    <a:moveTo>
                      <a:pt x="462" y="1"/>
                    </a:moveTo>
                    <a:cubicBezTo>
                      <a:pt x="290" y="1"/>
                      <a:pt x="133" y="104"/>
                      <a:pt x="67" y="264"/>
                    </a:cubicBezTo>
                    <a:cubicBezTo>
                      <a:pt x="1" y="424"/>
                      <a:pt x="38" y="608"/>
                      <a:pt x="160" y="731"/>
                    </a:cubicBezTo>
                    <a:cubicBezTo>
                      <a:pt x="242" y="812"/>
                      <a:pt x="352" y="856"/>
                      <a:pt x="463" y="856"/>
                    </a:cubicBezTo>
                    <a:cubicBezTo>
                      <a:pt x="518" y="856"/>
                      <a:pt x="574" y="845"/>
                      <a:pt x="626" y="823"/>
                    </a:cubicBezTo>
                    <a:cubicBezTo>
                      <a:pt x="785" y="756"/>
                      <a:pt x="890" y="601"/>
                      <a:pt x="890" y="428"/>
                    </a:cubicBezTo>
                    <a:cubicBezTo>
                      <a:pt x="890" y="191"/>
                      <a:pt x="699" y="1"/>
                      <a:pt x="462"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5"/>
              <p:cNvSpPr/>
              <p:nvPr/>
            </p:nvSpPr>
            <p:spPr>
              <a:xfrm>
                <a:off x="4828275" y="3184025"/>
                <a:ext cx="146750" cy="169225"/>
              </a:xfrm>
              <a:custGeom>
                <a:rect b="b" l="l" r="r" t="t"/>
                <a:pathLst>
                  <a:path extrusionOk="0" h="6769" w="5870">
                    <a:moveTo>
                      <a:pt x="3740" y="0"/>
                    </a:moveTo>
                    <a:cubicBezTo>
                      <a:pt x="3666" y="0"/>
                      <a:pt x="3592" y="31"/>
                      <a:pt x="3540" y="92"/>
                    </a:cubicBezTo>
                    <a:cubicBezTo>
                      <a:pt x="3063" y="634"/>
                      <a:pt x="1782" y="1962"/>
                      <a:pt x="176" y="2555"/>
                    </a:cubicBezTo>
                    <a:cubicBezTo>
                      <a:pt x="71" y="2594"/>
                      <a:pt x="0" y="2694"/>
                      <a:pt x="0" y="2806"/>
                    </a:cubicBezTo>
                    <a:lnTo>
                      <a:pt x="0" y="3877"/>
                    </a:lnTo>
                    <a:cubicBezTo>
                      <a:pt x="0" y="5388"/>
                      <a:pt x="1184" y="6768"/>
                      <a:pt x="2977" y="6768"/>
                    </a:cubicBezTo>
                    <a:cubicBezTo>
                      <a:pt x="4571" y="6768"/>
                      <a:pt x="5869" y="5471"/>
                      <a:pt x="5869" y="3877"/>
                    </a:cubicBezTo>
                    <a:lnTo>
                      <a:pt x="5869" y="1437"/>
                    </a:lnTo>
                    <a:cubicBezTo>
                      <a:pt x="5869" y="1318"/>
                      <a:pt x="5791" y="1215"/>
                      <a:pt x="5678" y="1180"/>
                    </a:cubicBezTo>
                    <a:cubicBezTo>
                      <a:pt x="5319" y="1071"/>
                      <a:pt x="4613" y="782"/>
                      <a:pt x="3934" y="82"/>
                    </a:cubicBezTo>
                    <a:cubicBezTo>
                      <a:pt x="3881" y="27"/>
                      <a:pt x="3810" y="0"/>
                      <a:pt x="3740" y="0"/>
                    </a:cubicBezTo>
                    <a:close/>
                  </a:path>
                </a:pathLst>
              </a:custGeom>
              <a:solidFill>
                <a:srgbClr val="EFCA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05" name="Google Shape;205;p15"/>
          <p:cNvSpPr/>
          <p:nvPr/>
        </p:nvSpPr>
        <p:spPr>
          <a:xfrm>
            <a:off x="340444" y="4372367"/>
            <a:ext cx="231900" cy="2319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5"/>
          <p:cNvSpPr/>
          <p:nvPr/>
        </p:nvSpPr>
        <p:spPr>
          <a:xfrm>
            <a:off x="340444" y="5275992"/>
            <a:ext cx="231900" cy="2319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5"/>
          <p:cNvSpPr/>
          <p:nvPr/>
        </p:nvSpPr>
        <p:spPr>
          <a:xfrm>
            <a:off x="340444" y="6179617"/>
            <a:ext cx="231900" cy="2319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8" name="Google Shape;208;p15"/>
          <p:cNvCxnSpPr>
            <a:stCxn id="205" idx="4"/>
            <a:endCxn id="206" idx="0"/>
          </p:cNvCxnSpPr>
          <p:nvPr/>
        </p:nvCxnSpPr>
        <p:spPr>
          <a:xfrm>
            <a:off x="456394" y="4604267"/>
            <a:ext cx="0" cy="671700"/>
          </a:xfrm>
          <a:prstGeom prst="straightConnector1">
            <a:avLst/>
          </a:prstGeom>
          <a:noFill/>
          <a:ln cap="flat" cmpd="sng" w="19050">
            <a:solidFill>
              <a:srgbClr val="F9BDA5"/>
            </a:solidFill>
            <a:prstDash val="dash"/>
            <a:round/>
            <a:headEnd len="med" w="med" type="none"/>
            <a:tailEnd len="med" w="med" type="none"/>
          </a:ln>
        </p:spPr>
      </p:cxnSp>
      <p:cxnSp>
        <p:nvCxnSpPr>
          <p:cNvPr id="209" name="Google Shape;209;p15"/>
          <p:cNvCxnSpPr>
            <a:stCxn id="206" idx="4"/>
            <a:endCxn id="207" idx="0"/>
          </p:cNvCxnSpPr>
          <p:nvPr/>
        </p:nvCxnSpPr>
        <p:spPr>
          <a:xfrm>
            <a:off x="456394" y="5507892"/>
            <a:ext cx="0" cy="671700"/>
          </a:xfrm>
          <a:prstGeom prst="straightConnector1">
            <a:avLst/>
          </a:prstGeom>
          <a:noFill/>
          <a:ln cap="flat" cmpd="sng" w="19050">
            <a:solidFill>
              <a:srgbClr val="F9BDA5"/>
            </a:solidFill>
            <a:prstDash val="dash"/>
            <a:round/>
            <a:headEnd len="med" w="med" type="none"/>
            <a:tailEnd len="med" w="med" type="none"/>
          </a:ln>
        </p:spPr>
      </p:cxnSp>
      <p:sp>
        <p:nvSpPr>
          <p:cNvPr id="210" name="Google Shape;210;p15"/>
          <p:cNvSpPr/>
          <p:nvPr/>
        </p:nvSpPr>
        <p:spPr>
          <a:xfrm>
            <a:off x="3388444" y="4372367"/>
            <a:ext cx="231900" cy="2319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5"/>
          <p:cNvSpPr/>
          <p:nvPr/>
        </p:nvSpPr>
        <p:spPr>
          <a:xfrm>
            <a:off x="3388444" y="5275992"/>
            <a:ext cx="231900" cy="2319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5"/>
          <p:cNvSpPr/>
          <p:nvPr/>
        </p:nvSpPr>
        <p:spPr>
          <a:xfrm>
            <a:off x="3388444" y="6179617"/>
            <a:ext cx="231900" cy="2319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13" name="Google Shape;213;p15"/>
          <p:cNvCxnSpPr>
            <a:stCxn id="210" idx="4"/>
            <a:endCxn id="211" idx="0"/>
          </p:cNvCxnSpPr>
          <p:nvPr/>
        </p:nvCxnSpPr>
        <p:spPr>
          <a:xfrm>
            <a:off x="3504394" y="4604267"/>
            <a:ext cx="0" cy="671700"/>
          </a:xfrm>
          <a:prstGeom prst="straightConnector1">
            <a:avLst/>
          </a:prstGeom>
          <a:noFill/>
          <a:ln cap="flat" cmpd="sng" w="19050">
            <a:solidFill>
              <a:srgbClr val="F9BDA5"/>
            </a:solidFill>
            <a:prstDash val="dash"/>
            <a:round/>
            <a:headEnd len="med" w="med" type="none"/>
            <a:tailEnd len="med" w="med" type="none"/>
          </a:ln>
        </p:spPr>
      </p:cxnSp>
      <p:cxnSp>
        <p:nvCxnSpPr>
          <p:cNvPr id="214" name="Google Shape;214;p15"/>
          <p:cNvCxnSpPr>
            <a:stCxn id="211" idx="4"/>
            <a:endCxn id="212" idx="0"/>
          </p:cNvCxnSpPr>
          <p:nvPr/>
        </p:nvCxnSpPr>
        <p:spPr>
          <a:xfrm>
            <a:off x="3504394" y="5507892"/>
            <a:ext cx="0" cy="671700"/>
          </a:xfrm>
          <a:prstGeom prst="straightConnector1">
            <a:avLst/>
          </a:prstGeom>
          <a:noFill/>
          <a:ln cap="flat" cmpd="sng" w="19050">
            <a:solidFill>
              <a:srgbClr val="F9BDA5"/>
            </a:solidFill>
            <a:prstDash val="dash"/>
            <a:round/>
            <a:headEnd len="med" w="med" type="none"/>
            <a:tailEnd len="med" w="med" type="none"/>
          </a:ln>
        </p:spPr>
      </p:cxnSp>
      <p:sp>
        <p:nvSpPr>
          <p:cNvPr id="215" name="Google Shape;215;p15"/>
          <p:cNvSpPr/>
          <p:nvPr/>
        </p:nvSpPr>
        <p:spPr>
          <a:xfrm>
            <a:off x="5826844" y="4372367"/>
            <a:ext cx="231900" cy="2319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5"/>
          <p:cNvSpPr/>
          <p:nvPr/>
        </p:nvSpPr>
        <p:spPr>
          <a:xfrm>
            <a:off x="5826844" y="5275992"/>
            <a:ext cx="231900" cy="2319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5"/>
          <p:cNvSpPr/>
          <p:nvPr/>
        </p:nvSpPr>
        <p:spPr>
          <a:xfrm>
            <a:off x="5826844" y="6179617"/>
            <a:ext cx="231900" cy="2319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18" name="Google Shape;218;p15"/>
          <p:cNvCxnSpPr>
            <a:stCxn id="215" idx="4"/>
            <a:endCxn id="216" idx="0"/>
          </p:cNvCxnSpPr>
          <p:nvPr/>
        </p:nvCxnSpPr>
        <p:spPr>
          <a:xfrm>
            <a:off x="5942794" y="4604267"/>
            <a:ext cx="0" cy="671700"/>
          </a:xfrm>
          <a:prstGeom prst="straightConnector1">
            <a:avLst/>
          </a:prstGeom>
          <a:noFill/>
          <a:ln cap="flat" cmpd="sng" w="19050">
            <a:solidFill>
              <a:srgbClr val="F9BDA5"/>
            </a:solidFill>
            <a:prstDash val="dash"/>
            <a:round/>
            <a:headEnd len="med" w="med" type="none"/>
            <a:tailEnd len="med" w="med" type="none"/>
          </a:ln>
        </p:spPr>
      </p:cxnSp>
      <p:cxnSp>
        <p:nvCxnSpPr>
          <p:cNvPr id="219" name="Google Shape;219;p15"/>
          <p:cNvCxnSpPr>
            <a:stCxn id="216" idx="4"/>
            <a:endCxn id="217" idx="0"/>
          </p:cNvCxnSpPr>
          <p:nvPr/>
        </p:nvCxnSpPr>
        <p:spPr>
          <a:xfrm>
            <a:off x="5942794" y="5507892"/>
            <a:ext cx="0" cy="671700"/>
          </a:xfrm>
          <a:prstGeom prst="straightConnector1">
            <a:avLst/>
          </a:prstGeom>
          <a:noFill/>
          <a:ln cap="flat" cmpd="sng" w="19050">
            <a:solidFill>
              <a:srgbClr val="F9BDA5"/>
            </a:solidFill>
            <a:prstDash val="dash"/>
            <a:round/>
            <a:headEnd len="med" w="med" type="none"/>
            <a:tailEnd len="med" w="med" type="none"/>
          </a:ln>
        </p:spPr>
      </p:cxnSp>
      <p:sp>
        <p:nvSpPr>
          <p:cNvPr id="220" name="Google Shape;220;p15"/>
          <p:cNvSpPr txBox="1"/>
          <p:nvPr/>
        </p:nvSpPr>
        <p:spPr>
          <a:xfrm>
            <a:off x="561975" y="4267200"/>
            <a:ext cx="2741700" cy="738900"/>
          </a:xfrm>
          <a:prstGeom prst="rect">
            <a:avLst/>
          </a:prstGeom>
          <a:noFill/>
          <a:ln>
            <a:noFill/>
          </a:ln>
        </p:spPr>
        <p:txBody>
          <a:bodyPr anchorCtr="0" anchor="t" bIns="91425" lIns="91425" spcFirstLastPara="1" rIns="91425" wrap="square" tIns="91425">
            <a:spAutoFit/>
          </a:bodyPr>
          <a:lstStyle/>
          <a:p>
            <a:pPr indent="-152400" lvl="0" marL="179999"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Breast development starting from childhood to present.</a:t>
            </a:r>
            <a:endParaRPr sz="900">
              <a:solidFill>
                <a:schemeClr val="dk1"/>
              </a:solidFill>
              <a:latin typeface="Mada"/>
              <a:ea typeface="Mada"/>
              <a:cs typeface="Mada"/>
              <a:sym typeface="Mada"/>
            </a:endParaRPr>
          </a:p>
          <a:p>
            <a:pPr indent="-152400" lvl="0" marL="179999"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Endocrine status of patient mainly menstruation and oral contraceptives.</a:t>
            </a:r>
            <a:endParaRPr sz="1000">
              <a:latin typeface="Mada"/>
              <a:ea typeface="Mada"/>
              <a:cs typeface="Mada"/>
              <a:sym typeface="Mada"/>
            </a:endParaRPr>
          </a:p>
        </p:txBody>
      </p:sp>
      <p:sp>
        <p:nvSpPr>
          <p:cNvPr id="221" name="Google Shape;221;p15"/>
          <p:cNvSpPr txBox="1"/>
          <p:nvPr/>
        </p:nvSpPr>
        <p:spPr>
          <a:xfrm>
            <a:off x="561975" y="5105400"/>
            <a:ext cx="2741700" cy="738900"/>
          </a:xfrm>
          <a:prstGeom prst="rect">
            <a:avLst/>
          </a:prstGeom>
          <a:noFill/>
          <a:ln>
            <a:noFill/>
          </a:ln>
        </p:spPr>
        <p:txBody>
          <a:bodyPr anchorCtr="0" anchor="t" bIns="91425" lIns="91425" spcFirstLastPara="1" rIns="91425" wrap="square" tIns="91425">
            <a:spAutoFit/>
          </a:bodyPr>
          <a:lstStyle/>
          <a:p>
            <a:pPr indent="-152400" lvl="0" marL="179999"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Premenopause vs perimenopause (menopausal transition) or postmenopause.</a:t>
            </a:r>
            <a:endParaRPr sz="900">
              <a:solidFill>
                <a:schemeClr val="dk1"/>
              </a:solidFill>
              <a:latin typeface="Mada"/>
              <a:ea typeface="Mada"/>
              <a:cs typeface="Mada"/>
              <a:sym typeface="Mada"/>
            </a:endParaRPr>
          </a:p>
          <a:p>
            <a:pPr indent="-152400" lvl="0" marL="179999"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For postmenopausal women: hormonal replacement therapy &amp; date of menopause.</a:t>
            </a:r>
            <a:endParaRPr sz="900">
              <a:solidFill>
                <a:schemeClr val="dk1"/>
              </a:solidFill>
              <a:latin typeface="Mada"/>
              <a:ea typeface="Mada"/>
              <a:cs typeface="Mada"/>
              <a:sym typeface="Mada"/>
            </a:endParaRPr>
          </a:p>
        </p:txBody>
      </p:sp>
      <p:sp>
        <p:nvSpPr>
          <p:cNvPr id="222" name="Google Shape;222;p15"/>
          <p:cNvSpPr txBox="1"/>
          <p:nvPr/>
        </p:nvSpPr>
        <p:spPr>
          <a:xfrm>
            <a:off x="561975" y="5943600"/>
            <a:ext cx="2741700" cy="738900"/>
          </a:xfrm>
          <a:prstGeom prst="rect">
            <a:avLst/>
          </a:prstGeom>
          <a:noFill/>
          <a:ln>
            <a:noFill/>
          </a:ln>
        </p:spPr>
        <p:txBody>
          <a:bodyPr anchorCtr="0" anchor="t" bIns="91425" lIns="91425" spcFirstLastPara="1" rIns="91425" wrap="square" tIns="91425">
            <a:spAutoFit/>
          </a:bodyPr>
          <a:lstStyle/>
          <a:p>
            <a:pPr indent="-152400" lvl="0" marL="179999"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Premenopause vs perimenopause (menopausal transition) or postmenopause.</a:t>
            </a:r>
            <a:endParaRPr sz="900">
              <a:solidFill>
                <a:schemeClr val="dk1"/>
              </a:solidFill>
              <a:latin typeface="Mada"/>
              <a:ea typeface="Mada"/>
              <a:cs typeface="Mada"/>
              <a:sym typeface="Mada"/>
            </a:endParaRPr>
          </a:p>
          <a:p>
            <a:pPr indent="-152400" lvl="0" marL="179999"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For postmenopausal women: hormonal replacement therapy &amp; date of menopause.</a:t>
            </a:r>
            <a:endParaRPr sz="900">
              <a:solidFill>
                <a:schemeClr val="dk1"/>
              </a:solidFill>
              <a:latin typeface="Mada"/>
              <a:ea typeface="Mada"/>
              <a:cs typeface="Mada"/>
              <a:sym typeface="Mada"/>
            </a:endParaRPr>
          </a:p>
        </p:txBody>
      </p:sp>
      <p:sp>
        <p:nvSpPr>
          <p:cNvPr id="223" name="Google Shape;223;p15"/>
          <p:cNvSpPr txBox="1"/>
          <p:nvPr/>
        </p:nvSpPr>
        <p:spPr>
          <a:xfrm>
            <a:off x="3609975" y="4267200"/>
            <a:ext cx="2332800" cy="738900"/>
          </a:xfrm>
          <a:prstGeom prst="rect">
            <a:avLst/>
          </a:prstGeom>
          <a:noFill/>
          <a:ln>
            <a:noFill/>
          </a:ln>
        </p:spPr>
        <p:txBody>
          <a:bodyPr anchorCtr="0" anchor="t" bIns="91425" lIns="91425" spcFirstLastPara="1" rIns="91425" wrap="square" tIns="91425">
            <a:spAutoFit/>
          </a:bodyPr>
          <a:lstStyle/>
          <a:p>
            <a:pPr indent="-152400" lvl="0" marL="179999"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Size of lump in relation to menses.</a:t>
            </a:r>
            <a:endParaRPr sz="900">
              <a:solidFill>
                <a:schemeClr val="dk1"/>
              </a:solidFill>
              <a:latin typeface="Mada"/>
              <a:ea typeface="Mada"/>
              <a:cs typeface="Mada"/>
              <a:sym typeface="Mada"/>
            </a:endParaRPr>
          </a:p>
          <a:p>
            <a:pPr indent="-152400" lvl="0" marL="179999"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Pattern of pain in relation to menses.</a:t>
            </a:r>
            <a:endParaRPr sz="900">
              <a:solidFill>
                <a:schemeClr val="dk1"/>
              </a:solidFill>
              <a:latin typeface="Mada"/>
              <a:ea typeface="Mada"/>
              <a:cs typeface="Mada"/>
              <a:sym typeface="Mada"/>
            </a:endParaRPr>
          </a:p>
          <a:p>
            <a:pPr indent="-152400" lvl="0" marL="179999"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How regular the cycle is and quantity of blood.</a:t>
            </a:r>
            <a:endParaRPr sz="900">
              <a:solidFill>
                <a:schemeClr val="dk1"/>
              </a:solidFill>
              <a:latin typeface="Mada"/>
              <a:ea typeface="Mada"/>
              <a:cs typeface="Mada"/>
              <a:sym typeface="Mada"/>
            </a:endParaRPr>
          </a:p>
        </p:txBody>
      </p:sp>
      <p:sp>
        <p:nvSpPr>
          <p:cNvPr id="224" name="Google Shape;224;p15"/>
          <p:cNvSpPr txBox="1"/>
          <p:nvPr/>
        </p:nvSpPr>
        <p:spPr>
          <a:xfrm>
            <a:off x="3609975" y="5029200"/>
            <a:ext cx="2223300" cy="738900"/>
          </a:xfrm>
          <a:prstGeom prst="rect">
            <a:avLst/>
          </a:prstGeom>
          <a:noFill/>
          <a:ln>
            <a:noFill/>
          </a:ln>
        </p:spPr>
        <p:txBody>
          <a:bodyPr anchorCtr="0" anchor="t" bIns="91425" lIns="91425" spcFirstLastPara="1" rIns="91425" wrap="square" tIns="91425">
            <a:spAutoFit/>
          </a:bodyPr>
          <a:lstStyle/>
          <a:p>
            <a:pPr indent="-152400" lvl="0" marL="179999"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Changes in breast during previous pregnancies e.g. abscess, nipple discharge, retraction of nipple.</a:t>
            </a:r>
            <a:endParaRPr sz="900">
              <a:solidFill>
                <a:schemeClr val="dk1"/>
              </a:solidFill>
              <a:latin typeface="Mada"/>
              <a:ea typeface="Mada"/>
              <a:cs typeface="Mada"/>
              <a:sym typeface="Mada"/>
            </a:endParaRPr>
          </a:p>
          <a:p>
            <a:pPr indent="-152400" lvl="0" marL="179999"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Number of pregnancies.</a:t>
            </a:r>
            <a:endParaRPr sz="900">
              <a:solidFill>
                <a:schemeClr val="dk1"/>
              </a:solidFill>
              <a:latin typeface="Mada"/>
              <a:ea typeface="Mada"/>
              <a:cs typeface="Mada"/>
              <a:sym typeface="Mada"/>
            </a:endParaRPr>
          </a:p>
        </p:txBody>
      </p:sp>
      <p:sp>
        <p:nvSpPr>
          <p:cNvPr id="225" name="Google Shape;225;p15"/>
          <p:cNvSpPr txBox="1"/>
          <p:nvPr/>
        </p:nvSpPr>
        <p:spPr>
          <a:xfrm>
            <a:off x="3609975" y="5943600"/>
            <a:ext cx="2223300" cy="877200"/>
          </a:xfrm>
          <a:prstGeom prst="rect">
            <a:avLst/>
          </a:prstGeom>
          <a:noFill/>
          <a:ln>
            <a:noFill/>
          </a:ln>
        </p:spPr>
        <p:txBody>
          <a:bodyPr anchorCtr="0" anchor="t" bIns="91425" lIns="91425" spcFirstLastPara="1" rIns="91425" wrap="square" tIns="91425">
            <a:spAutoFit/>
          </a:bodyPr>
          <a:lstStyle/>
          <a:p>
            <a:pPr indent="-152400" lvl="0" marL="179999"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Breastfeeding.</a:t>
            </a:r>
            <a:endParaRPr sz="900">
              <a:solidFill>
                <a:schemeClr val="dk1"/>
              </a:solidFill>
              <a:latin typeface="Mada"/>
              <a:ea typeface="Mada"/>
              <a:cs typeface="Mada"/>
              <a:sym typeface="Mada"/>
            </a:endParaRPr>
          </a:p>
          <a:p>
            <a:pPr indent="-152400" lvl="0" marL="179999"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Abnormalities which took place during previous lactation period e.g. abscesses, nipple retraction, milk retention.</a:t>
            </a:r>
            <a:endParaRPr sz="900">
              <a:solidFill>
                <a:schemeClr val="dk1"/>
              </a:solidFill>
              <a:latin typeface="Mada"/>
              <a:ea typeface="Mada"/>
              <a:cs typeface="Mada"/>
              <a:sym typeface="Mada"/>
            </a:endParaRPr>
          </a:p>
        </p:txBody>
      </p:sp>
      <p:sp>
        <p:nvSpPr>
          <p:cNvPr id="226" name="Google Shape;226;p15"/>
          <p:cNvSpPr txBox="1"/>
          <p:nvPr/>
        </p:nvSpPr>
        <p:spPr>
          <a:xfrm>
            <a:off x="6048375" y="4267200"/>
            <a:ext cx="2223300" cy="461700"/>
          </a:xfrm>
          <a:prstGeom prst="rect">
            <a:avLst/>
          </a:prstGeom>
          <a:noFill/>
          <a:ln>
            <a:noFill/>
          </a:ln>
        </p:spPr>
        <p:txBody>
          <a:bodyPr anchorCtr="0" anchor="t" bIns="91425" lIns="91425" spcFirstLastPara="1" rIns="91425" wrap="square" tIns="91425">
            <a:spAutoFit/>
          </a:bodyPr>
          <a:lstStyle/>
          <a:p>
            <a:pPr indent="-152400" lvl="0" marL="179999"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Age at menarche.</a:t>
            </a:r>
            <a:endParaRPr sz="900">
              <a:solidFill>
                <a:schemeClr val="dk1"/>
              </a:solidFill>
              <a:latin typeface="Mada"/>
              <a:ea typeface="Mada"/>
              <a:cs typeface="Mada"/>
              <a:sym typeface="Mada"/>
            </a:endParaRPr>
          </a:p>
          <a:p>
            <a:pPr indent="-152400" lvl="0" marL="179999"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Age at 1st birth.</a:t>
            </a:r>
            <a:endParaRPr sz="900">
              <a:solidFill>
                <a:schemeClr val="dk1"/>
              </a:solidFill>
              <a:latin typeface="Mada"/>
              <a:ea typeface="Mada"/>
              <a:cs typeface="Mada"/>
              <a:sym typeface="Mada"/>
            </a:endParaRPr>
          </a:p>
        </p:txBody>
      </p:sp>
      <p:sp>
        <p:nvSpPr>
          <p:cNvPr id="227" name="Google Shape;227;p15"/>
          <p:cNvSpPr txBox="1"/>
          <p:nvPr/>
        </p:nvSpPr>
        <p:spPr>
          <a:xfrm>
            <a:off x="6048375" y="5105400"/>
            <a:ext cx="2223300" cy="461700"/>
          </a:xfrm>
          <a:prstGeom prst="rect">
            <a:avLst/>
          </a:prstGeom>
          <a:noFill/>
          <a:ln>
            <a:noFill/>
          </a:ln>
        </p:spPr>
        <p:txBody>
          <a:bodyPr anchorCtr="0" anchor="t" bIns="91425" lIns="91425" spcFirstLastPara="1" rIns="91425" wrap="square" tIns="91425">
            <a:spAutoFit/>
          </a:bodyPr>
          <a:lstStyle/>
          <a:p>
            <a:pPr indent="-152400" lvl="0" marL="179999"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Last menstrual period.</a:t>
            </a:r>
            <a:endParaRPr sz="900">
              <a:solidFill>
                <a:schemeClr val="dk1"/>
              </a:solidFill>
              <a:latin typeface="Mada"/>
              <a:ea typeface="Mada"/>
              <a:cs typeface="Mada"/>
              <a:sym typeface="Mada"/>
            </a:endParaRPr>
          </a:p>
          <a:p>
            <a:pPr indent="-152400" lvl="0" marL="179999"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Nipple discharge.</a:t>
            </a:r>
            <a:endParaRPr sz="900">
              <a:solidFill>
                <a:schemeClr val="dk1"/>
              </a:solidFill>
              <a:latin typeface="Mada"/>
              <a:ea typeface="Mada"/>
              <a:cs typeface="Mada"/>
              <a:sym typeface="Mada"/>
            </a:endParaRPr>
          </a:p>
        </p:txBody>
      </p:sp>
      <p:sp>
        <p:nvSpPr>
          <p:cNvPr id="228" name="Google Shape;228;p15"/>
          <p:cNvSpPr txBox="1"/>
          <p:nvPr/>
        </p:nvSpPr>
        <p:spPr>
          <a:xfrm>
            <a:off x="6048375" y="5943600"/>
            <a:ext cx="1541100" cy="738900"/>
          </a:xfrm>
          <a:prstGeom prst="rect">
            <a:avLst/>
          </a:prstGeom>
          <a:noFill/>
          <a:ln>
            <a:noFill/>
          </a:ln>
        </p:spPr>
        <p:txBody>
          <a:bodyPr anchorCtr="0" anchor="t" bIns="91425" lIns="91425" spcFirstLastPara="1" rIns="91425" wrap="square" tIns="91425">
            <a:spAutoFit/>
          </a:bodyPr>
          <a:lstStyle/>
          <a:p>
            <a:pPr indent="-152400" lvl="0" marL="179999"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Family history of breast diseases especially cancer &amp; particularly in near relatives.</a:t>
            </a:r>
            <a:endParaRPr sz="900">
              <a:solidFill>
                <a:schemeClr val="dk1"/>
              </a:solidFill>
              <a:latin typeface="Mada"/>
              <a:ea typeface="Mada"/>
              <a:cs typeface="Mada"/>
              <a:sym typeface="Mada"/>
            </a:endParaRPr>
          </a:p>
        </p:txBody>
      </p:sp>
      <p:grpSp>
        <p:nvGrpSpPr>
          <p:cNvPr id="229" name="Google Shape;229;p15"/>
          <p:cNvGrpSpPr/>
          <p:nvPr/>
        </p:nvGrpSpPr>
        <p:grpSpPr>
          <a:xfrm>
            <a:off x="3270574" y="8292632"/>
            <a:ext cx="1008098" cy="2013281"/>
            <a:chOff x="1392875" y="-202129"/>
            <a:chExt cx="3179118" cy="5547757"/>
          </a:xfrm>
        </p:grpSpPr>
        <p:sp>
          <p:nvSpPr>
            <p:cNvPr id="230" name="Google Shape;230;p15"/>
            <p:cNvSpPr/>
            <p:nvPr/>
          </p:nvSpPr>
          <p:spPr>
            <a:xfrm>
              <a:off x="3715175" y="2835550"/>
              <a:ext cx="95700" cy="118200"/>
            </a:xfrm>
            <a:prstGeom prst="rect">
              <a:avLst/>
            </a:prstGeom>
            <a:solidFill>
              <a:srgbClr val="F9CA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5"/>
            <p:cNvSpPr/>
            <p:nvPr/>
          </p:nvSpPr>
          <p:spPr>
            <a:xfrm>
              <a:off x="1392875" y="-85877"/>
              <a:ext cx="2843362" cy="4071061"/>
            </a:xfrm>
            <a:custGeom>
              <a:rect b="b" l="l" r="r" t="t"/>
              <a:pathLst>
                <a:path extrusionOk="0" h="153770" w="107398">
                  <a:moveTo>
                    <a:pt x="54846" y="1"/>
                  </a:moveTo>
                  <a:cubicBezTo>
                    <a:pt x="45770" y="1"/>
                    <a:pt x="37616" y="2951"/>
                    <a:pt x="34593" y="7177"/>
                  </a:cubicBezTo>
                  <a:cubicBezTo>
                    <a:pt x="34240" y="7671"/>
                    <a:pt x="33960" y="8178"/>
                    <a:pt x="33754" y="8702"/>
                  </a:cubicBezTo>
                  <a:cubicBezTo>
                    <a:pt x="33591" y="8751"/>
                    <a:pt x="33431" y="8802"/>
                    <a:pt x="33268" y="8852"/>
                  </a:cubicBezTo>
                  <a:cubicBezTo>
                    <a:pt x="11119" y="15885"/>
                    <a:pt x="14434" y="36743"/>
                    <a:pt x="11291" y="54877"/>
                  </a:cubicBezTo>
                  <a:cubicBezTo>
                    <a:pt x="8864" y="68867"/>
                    <a:pt x="12108" y="83204"/>
                    <a:pt x="11522" y="91255"/>
                  </a:cubicBezTo>
                  <a:cubicBezTo>
                    <a:pt x="11345" y="93719"/>
                    <a:pt x="10804" y="95596"/>
                    <a:pt x="9639" y="96695"/>
                  </a:cubicBezTo>
                  <a:cubicBezTo>
                    <a:pt x="9564" y="96766"/>
                    <a:pt x="9493" y="96837"/>
                    <a:pt x="9417" y="96913"/>
                  </a:cubicBezTo>
                  <a:cubicBezTo>
                    <a:pt x="7954" y="98362"/>
                    <a:pt x="6383" y="100646"/>
                    <a:pt x="4954" y="103400"/>
                  </a:cubicBezTo>
                  <a:cubicBezTo>
                    <a:pt x="3265" y="106673"/>
                    <a:pt x="1781" y="110608"/>
                    <a:pt x="951" y="114607"/>
                  </a:cubicBezTo>
                  <a:lnTo>
                    <a:pt x="951" y="114615"/>
                  </a:lnTo>
                  <a:cubicBezTo>
                    <a:pt x="893" y="114884"/>
                    <a:pt x="838" y="115156"/>
                    <a:pt x="792" y="115423"/>
                  </a:cubicBezTo>
                  <a:cubicBezTo>
                    <a:pt x="93" y="119200"/>
                    <a:pt x="1" y="122988"/>
                    <a:pt x="884" y="126283"/>
                  </a:cubicBezTo>
                  <a:cubicBezTo>
                    <a:pt x="1455" y="128399"/>
                    <a:pt x="2368" y="130071"/>
                    <a:pt x="3483" y="131442"/>
                  </a:cubicBezTo>
                  <a:lnTo>
                    <a:pt x="3705" y="131714"/>
                  </a:lnTo>
                  <a:cubicBezTo>
                    <a:pt x="7908" y="136664"/>
                    <a:pt x="14615" y="137666"/>
                    <a:pt x="15830" y="142434"/>
                  </a:cubicBezTo>
                  <a:cubicBezTo>
                    <a:pt x="16416" y="144736"/>
                    <a:pt x="17972" y="146617"/>
                    <a:pt x="20138" y="148130"/>
                  </a:cubicBezTo>
                  <a:lnTo>
                    <a:pt x="20398" y="148311"/>
                  </a:lnTo>
                  <a:cubicBezTo>
                    <a:pt x="22623" y="149806"/>
                    <a:pt x="25461" y="150942"/>
                    <a:pt x="28550" y="151776"/>
                  </a:cubicBezTo>
                  <a:lnTo>
                    <a:pt x="28768" y="151839"/>
                  </a:lnTo>
                  <a:cubicBezTo>
                    <a:pt x="32715" y="152882"/>
                    <a:pt x="37057" y="153448"/>
                    <a:pt x="41059" y="153663"/>
                  </a:cubicBezTo>
                  <a:lnTo>
                    <a:pt x="41264" y="153675"/>
                  </a:lnTo>
                  <a:cubicBezTo>
                    <a:pt x="42530" y="153739"/>
                    <a:pt x="43761" y="153769"/>
                    <a:pt x="44933" y="153769"/>
                  </a:cubicBezTo>
                  <a:cubicBezTo>
                    <a:pt x="46428" y="153769"/>
                    <a:pt x="47828" y="153720"/>
                    <a:pt x="49085" y="153629"/>
                  </a:cubicBezTo>
                  <a:cubicBezTo>
                    <a:pt x="59496" y="152874"/>
                    <a:pt x="82402" y="153154"/>
                    <a:pt x="90856" y="151496"/>
                  </a:cubicBezTo>
                  <a:cubicBezTo>
                    <a:pt x="99309" y="149831"/>
                    <a:pt x="99992" y="143642"/>
                    <a:pt x="104632" y="141076"/>
                  </a:cubicBezTo>
                  <a:cubicBezTo>
                    <a:pt x="105570" y="140556"/>
                    <a:pt x="106245" y="139484"/>
                    <a:pt x="106664" y="138029"/>
                  </a:cubicBezTo>
                  <a:cubicBezTo>
                    <a:pt x="106836" y="137448"/>
                    <a:pt x="106962" y="136802"/>
                    <a:pt x="107050" y="136106"/>
                  </a:cubicBezTo>
                  <a:cubicBezTo>
                    <a:pt x="107397" y="133399"/>
                    <a:pt x="107138" y="129929"/>
                    <a:pt x="106312" y="126346"/>
                  </a:cubicBezTo>
                  <a:cubicBezTo>
                    <a:pt x="105266" y="121777"/>
                    <a:pt x="103303" y="117030"/>
                    <a:pt x="100512" y="113450"/>
                  </a:cubicBezTo>
                  <a:cubicBezTo>
                    <a:pt x="93572" y="104544"/>
                    <a:pt x="92817" y="70879"/>
                    <a:pt x="90701" y="60312"/>
                  </a:cubicBezTo>
                  <a:cubicBezTo>
                    <a:pt x="88593" y="49748"/>
                    <a:pt x="89075" y="31056"/>
                    <a:pt x="85885" y="22712"/>
                  </a:cubicBezTo>
                  <a:cubicBezTo>
                    <a:pt x="82567" y="14020"/>
                    <a:pt x="79528" y="5135"/>
                    <a:pt x="65191" y="1326"/>
                  </a:cubicBezTo>
                  <a:cubicBezTo>
                    <a:pt x="61761" y="413"/>
                    <a:pt x="58239" y="1"/>
                    <a:pt x="54846"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5"/>
            <p:cNvSpPr/>
            <p:nvPr/>
          </p:nvSpPr>
          <p:spPr>
            <a:xfrm>
              <a:off x="3102446" y="2036544"/>
              <a:ext cx="1458190" cy="1790134"/>
            </a:xfrm>
            <a:custGeom>
              <a:rect b="b" l="l" r="r" t="t"/>
              <a:pathLst>
                <a:path extrusionOk="0" h="67616" w="55078">
                  <a:moveTo>
                    <a:pt x="7459" y="0"/>
                  </a:moveTo>
                  <a:cubicBezTo>
                    <a:pt x="4544" y="0"/>
                    <a:pt x="1" y="4230"/>
                    <a:pt x="5352" y="13895"/>
                  </a:cubicBezTo>
                  <a:cubicBezTo>
                    <a:pt x="10875" y="23883"/>
                    <a:pt x="29077" y="59591"/>
                    <a:pt x="40396" y="66147"/>
                  </a:cubicBezTo>
                  <a:cubicBezTo>
                    <a:pt x="42095" y="67132"/>
                    <a:pt x="44299" y="67616"/>
                    <a:pt x="46473" y="67616"/>
                  </a:cubicBezTo>
                  <a:cubicBezTo>
                    <a:pt x="49811" y="67616"/>
                    <a:pt x="53078" y="66476"/>
                    <a:pt x="54340" y="64260"/>
                  </a:cubicBezTo>
                  <a:cubicBezTo>
                    <a:pt x="54918" y="63243"/>
                    <a:pt x="55078" y="62003"/>
                    <a:pt x="54628" y="60539"/>
                  </a:cubicBezTo>
                  <a:cubicBezTo>
                    <a:pt x="50777" y="48003"/>
                    <a:pt x="38429" y="29538"/>
                    <a:pt x="30294" y="17592"/>
                  </a:cubicBezTo>
                  <a:cubicBezTo>
                    <a:pt x="26440" y="11930"/>
                    <a:pt x="22858" y="8500"/>
                    <a:pt x="21587" y="7064"/>
                  </a:cubicBezTo>
                  <a:cubicBezTo>
                    <a:pt x="17329" y="2249"/>
                    <a:pt x="12615" y="767"/>
                    <a:pt x="9456" y="238"/>
                  </a:cubicBezTo>
                  <a:cubicBezTo>
                    <a:pt x="8816" y="131"/>
                    <a:pt x="8238" y="63"/>
                    <a:pt x="7740" y="14"/>
                  </a:cubicBezTo>
                  <a:cubicBezTo>
                    <a:pt x="7648" y="5"/>
                    <a:pt x="7555" y="0"/>
                    <a:pt x="7459" y="0"/>
                  </a:cubicBezTo>
                  <a:close/>
                </a:path>
              </a:pathLst>
            </a:custGeom>
            <a:solidFill>
              <a:srgbClr val="EFCA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5"/>
            <p:cNvSpPr/>
            <p:nvPr/>
          </p:nvSpPr>
          <p:spPr>
            <a:xfrm>
              <a:off x="3102446" y="2036544"/>
              <a:ext cx="1438652" cy="1790134"/>
            </a:xfrm>
            <a:custGeom>
              <a:rect b="b" l="l" r="r" t="t"/>
              <a:pathLst>
                <a:path extrusionOk="0" h="67616" w="54340">
                  <a:moveTo>
                    <a:pt x="7459" y="0"/>
                  </a:moveTo>
                  <a:cubicBezTo>
                    <a:pt x="4544" y="0"/>
                    <a:pt x="1" y="4230"/>
                    <a:pt x="5352" y="13895"/>
                  </a:cubicBezTo>
                  <a:cubicBezTo>
                    <a:pt x="10875" y="23883"/>
                    <a:pt x="29077" y="59591"/>
                    <a:pt x="40396" y="66147"/>
                  </a:cubicBezTo>
                  <a:cubicBezTo>
                    <a:pt x="42095" y="67132"/>
                    <a:pt x="44299" y="67616"/>
                    <a:pt x="46473" y="67616"/>
                  </a:cubicBezTo>
                  <a:cubicBezTo>
                    <a:pt x="49811" y="67616"/>
                    <a:pt x="53078" y="66476"/>
                    <a:pt x="54340" y="64260"/>
                  </a:cubicBezTo>
                  <a:cubicBezTo>
                    <a:pt x="53093" y="64206"/>
                    <a:pt x="51908" y="63988"/>
                    <a:pt x="50834" y="63554"/>
                  </a:cubicBezTo>
                  <a:cubicBezTo>
                    <a:pt x="43123" y="60447"/>
                    <a:pt x="16779" y="18780"/>
                    <a:pt x="9456" y="238"/>
                  </a:cubicBezTo>
                  <a:cubicBezTo>
                    <a:pt x="8816" y="131"/>
                    <a:pt x="8238" y="63"/>
                    <a:pt x="7740" y="14"/>
                  </a:cubicBezTo>
                  <a:cubicBezTo>
                    <a:pt x="7648" y="5"/>
                    <a:pt x="7555" y="0"/>
                    <a:pt x="7459" y="0"/>
                  </a:cubicBezTo>
                  <a:close/>
                </a:path>
              </a:pathLst>
            </a:custGeom>
            <a:solidFill>
              <a:srgbClr val="F2BF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5"/>
            <p:cNvSpPr/>
            <p:nvPr/>
          </p:nvSpPr>
          <p:spPr>
            <a:xfrm>
              <a:off x="1946547" y="1965353"/>
              <a:ext cx="1970852" cy="2737674"/>
            </a:xfrm>
            <a:custGeom>
              <a:rect b="b" l="l" r="r" t="t"/>
              <a:pathLst>
                <a:path extrusionOk="0" h="103406" w="74442">
                  <a:moveTo>
                    <a:pt x="30282" y="1"/>
                  </a:moveTo>
                  <a:cubicBezTo>
                    <a:pt x="14926" y="1"/>
                    <a:pt x="0" y="4329"/>
                    <a:pt x="399" y="18106"/>
                  </a:cubicBezTo>
                  <a:cubicBezTo>
                    <a:pt x="1091" y="41979"/>
                    <a:pt x="27386" y="62740"/>
                    <a:pt x="20467" y="101144"/>
                  </a:cubicBezTo>
                  <a:cubicBezTo>
                    <a:pt x="27211" y="102700"/>
                    <a:pt x="33589" y="103405"/>
                    <a:pt x="39665" y="103405"/>
                  </a:cubicBezTo>
                  <a:cubicBezTo>
                    <a:pt x="51302" y="103405"/>
                    <a:pt x="61827" y="100816"/>
                    <a:pt x="71673" y="96646"/>
                  </a:cubicBezTo>
                  <a:cubicBezTo>
                    <a:pt x="72365" y="89727"/>
                    <a:pt x="61293" y="64123"/>
                    <a:pt x="67867" y="53051"/>
                  </a:cubicBezTo>
                  <a:cubicBezTo>
                    <a:pt x="74441" y="41979"/>
                    <a:pt x="72711" y="11186"/>
                    <a:pt x="58872" y="4959"/>
                  </a:cubicBezTo>
                  <a:cubicBezTo>
                    <a:pt x="53019" y="2325"/>
                    <a:pt x="41535" y="1"/>
                    <a:pt x="3028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5"/>
            <p:cNvSpPr/>
            <p:nvPr/>
          </p:nvSpPr>
          <p:spPr>
            <a:xfrm>
              <a:off x="2451849" y="2545447"/>
              <a:ext cx="1658553" cy="862688"/>
            </a:xfrm>
            <a:custGeom>
              <a:rect b="b" l="l" r="r" t="t"/>
              <a:pathLst>
                <a:path extrusionOk="0" h="32585" w="62646">
                  <a:moveTo>
                    <a:pt x="49689" y="0"/>
                  </a:moveTo>
                  <a:lnTo>
                    <a:pt x="5878" y="952"/>
                  </a:lnTo>
                  <a:cubicBezTo>
                    <a:pt x="3529" y="5222"/>
                    <a:pt x="2121" y="9034"/>
                    <a:pt x="1467" y="12411"/>
                  </a:cubicBezTo>
                  <a:cubicBezTo>
                    <a:pt x="0" y="19988"/>
                    <a:pt x="2328" y="25369"/>
                    <a:pt x="6397" y="28718"/>
                  </a:cubicBezTo>
                  <a:cubicBezTo>
                    <a:pt x="9797" y="31518"/>
                    <a:pt x="19265" y="32584"/>
                    <a:pt x="28922" y="32584"/>
                  </a:cubicBezTo>
                  <a:cubicBezTo>
                    <a:pt x="35973" y="32584"/>
                    <a:pt x="43125" y="32016"/>
                    <a:pt x="48089" y="31140"/>
                  </a:cubicBezTo>
                  <a:cubicBezTo>
                    <a:pt x="55240" y="29877"/>
                    <a:pt x="62645" y="25293"/>
                    <a:pt x="62535" y="17926"/>
                  </a:cubicBezTo>
                  <a:cubicBezTo>
                    <a:pt x="62469" y="13177"/>
                    <a:pt x="58104" y="6921"/>
                    <a:pt x="49689"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5"/>
            <p:cNvSpPr/>
            <p:nvPr/>
          </p:nvSpPr>
          <p:spPr>
            <a:xfrm>
              <a:off x="2451849" y="2874028"/>
              <a:ext cx="1658553" cy="534107"/>
            </a:xfrm>
            <a:custGeom>
              <a:rect b="b" l="l" r="r" t="t"/>
              <a:pathLst>
                <a:path extrusionOk="0" h="20174" w="62646">
                  <a:moveTo>
                    <a:pt x="1467" y="0"/>
                  </a:moveTo>
                  <a:lnTo>
                    <a:pt x="1467" y="0"/>
                  </a:lnTo>
                  <a:cubicBezTo>
                    <a:pt x="0" y="7577"/>
                    <a:pt x="2328" y="12958"/>
                    <a:pt x="6397" y="16307"/>
                  </a:cubicBezTo>
                  <a:cubicBezTo>
                    <a:pt x="9797" y="19107"/>
                    <a:pt x="19265" y="20173"/>
                    <a:pt x="28922" y="20173"/>
                  </a:cubicBezTo>
                  <a:cubicBezTo>
                    <a:pt x="35973" y="20173"/>
                    <a:pt x="43125" y="19605"/>
                    <a:pt x="48089" y="18729"/>
                  </a:cubicBezTo>
                  <a:cubicBezTo>
                    <a:pt x="55240" y="17466"/>
                    <a:pt x="62645" y="12882"/>
                    <a:pt x="62535" y="5515"/>
                  </a:cubicBezTo>
                  <a:lnTo>
                    <a:pt x="62535" y="5515"/>
                  </a:lnTo>
                  <a:cubicBezTo>
                    <a:pt x="59434" y="10003"/>
                    <a:pt x="52663" y="14144"/>
                    <a:pt x="35098" y="14421"/>
                  </a:cubicBezTo>
                  <a:cubicBezTo>
                    <a:pt x="34216" y="14435"/>
                    <a:pt x="33358" y="14443"/>
                    <a:pt x="32523" y="14443"/>
                  </a:cubicBezTo>
                  <a:cubicBezTo>
                    <a:pt x="14291" y="14443"/>
                    <a:pt x="7028" y="11021"/>
                    <a:pt x="1467"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5"/>
            <p:cNvSpPr/>
            <p:nvPr/>
          </p:nvSpPr>
          <p:spPr>
            <a:xfrm>
              <a:off x="3052011" y="2630299"/>
              <a:ext cx="291199" cy="206214"/>
            </a:xfrm>
            <a:custGeom>
              <a:rect b="b" l="l" r="r" t="t"/>
              <a:pathLst>
                <a:path extrusionOk="0" h="7789" w="10999">
                  <a:moveTo>
                    <a:pt x="2336" y="0"/>
                  </a:moveTo>
                  <a:cubicBezTo>
                    <a:pt x="1615" y="0"/>
                    <a:pt x="837" y="64"/>
                    <a:pt x="1" y="206"/>
                  </a:cubicBezTo>
                  <a:cubicBezTo>
                    <a:pt x="1" y="206"/>
                    <a:pt x="6806" y="303"/>
                    <a:pt x="10911" y="7788"/>
                  </a:cubicBezTo>
                  <a:cubicBezTo>
                    <a:pt x="10998" y="5763"/>
                    <a:pt x="9697" y="3042"/>
                    <a:pt x="7875" y="1757"/>
                  </a:cubicBezTo>
                  <a:cubicBezTo>
                    <a:pt x="6695" y="786"/>
                    <a:pt x="4865" y="0"/>
                    <a:pt x="233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5"/>
            <p:cNvSpPr/>
            <p:nvPr/>
          </p:nvSpPr>
          <p:spPr>
            <a:xfrm>
              <a:off x="2465510" y="1684692"/>
              <a:ext cx="720173" cy="454893"/>
            </a:xfrm>
            <a:custGeom>
              <a:rect b="b" l="l" r="r" t="t"/>
              <a:pathLst>
                <a:path extrusionOk="0" h="17182" w="27202">
                  <a:moveTo>
                    <a:pt x="13449" y="0"/>
                  </a:moveTo>
                  <a:cubicBezTo>
                    <a:pt x="10591" y="0"/>
                    <a:pt x="7744" y="372"/>
                    <a:pt x="5535" y="1201"/>
                  </a:cubicBezTo>
                  <a:cubicBezTo>
                    <a:pt x="0" y="3277"/>
                    <a:pt x="2075" y="5135"/>
                    <a:pt x="1729" y="8249"/>
                  </a:cubicBezTo>
                  <a:cubicBezTo>
                    <a:pt x="1671" y="8774"/>
                    <a:pt x="1594" y="9245"/>
                    <a:pt x="1519" y="9678"/>
                  </a:cubicBezTo>
                  <a:cubicBezTo>
                    <a:pt x="1144" y="11809"/>
                    <a:pt x="803" y="12954"/>
                    <a:pt x="2940" y="14522"/>
                  </a:cubicBezTo>
                  <a:cubicBezTo>
                    <a:pt x="5327" y="16273"/>
                    <a:pt x="9994" y="17182"/>
                    <a:pt x="14516" y="17182"/>
                  </a:cubicBezTo>
                  <a:cubicBezTo>
                    <a:pt x="18930" y="17182"/>
                    <a:pt x="23204" y="16316"/>
                    <a:pt x="25084" y="14522"/>
                  </a:cubicBezTo>
                  <a:cubicBezTo>
                    <a:pt x="27201" y="12501"/>
                    <a:pt x="27043" y="10615"/>
                    <a:pt x="26565" y="8619"/>
                  </a:cubicBezTo>
                  <a:cubicBezTo>
                    <a:pt x="26243" y="7262"/>
                    <a:pt x="25776" y="5854"/>
                    <a:pt x="25776" y="4315"/>
                  </a:cubicBezTo>
                  <a:cubicBezTo>
                    <a:pt x="25776" y="1718"/>
                    <a:pt x="19589" y="0"/>
                    <a:pt x="13449"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5"/>
            <p:cNvSpPr/>
            <p:nvPr/>
          </p:nvSpPr>
          <p:spPr>
            <a:xfrm>
              <a:off x="2486743" y="1912853"/>
              <a:ext cx="698940" cy="226732"/>
            </a:xfrm>
            <a:custGeom>
              <a:rect b="b" l="l" r="r" t="t"/>
              <a:pathLst>
                <a:path extrusionOk="0" h="8564" w="26400">
                  <a:moveTo>
                    <a:pt x="25763" y="1"/>
                  </a:moveTo>
                  <a:lnTo>
                    <a:pt x="25763" y="1"/>
                  </a:lnTo>
                  <a:cubicBezTo>
                    <a:pt x="25679" y="175"/>
                    <a:pt x="25609" y="356"/>
                    <a:pt x="25552" y="541"/>
                  </a:cubicBezTo>
                  <a:cubicBezTo>
                    <a:pt x="24371" y="4222"/>
                    <a:pt x="20573" y="5883"/>
                    <a:pt x="14826" y="6052"/>
                  </a:cubicBezTo>
                  <a:cubicBezTo>
                    <a:pt x="14506" y="6062"/>
                    <a:pt x="14184" y="6067"/>
                    <a:pt x="13863" y="6067"/>
                  </a:cubicBezTo>
                  <a:cubicBezTo>
                    <a:pt x="8546" y="6067"/>
                    <a:pt x="3114" y="4739"/>
                    <a:pt x="717" y="1060"/>
                  </a:cubicBezTo>
                  <a:lnTo>
                    <a:pt x="717" y="1060"/>
                  </a:lnTo>
                  <a:cubicBezTo>
                    <a:pt x="342" y="3191"/>
                    <a:pt x="1" y="4336"/>
                    <a:pt x="2138" y="5904"/>
                  </a:cubicBezTo>
                  <a:cubicBezTo>
                    <a:pt x="4525" y="7655"/>
                    <a:pt x="9192" y="8564"/>
                    <a:pt x="13714" y="8564"/>
                  </a:cubicBezTo>
                  <a:cubicBezTo>
                    <a:pt x="18128" y="8564"/>
                    <a:pt x="22402" y="7698"/>
                    <a:pt x="24282" y="5904"/>
                  </a:cubicBezTo>
                  <a:cubicBezTo>
                    <a:pt x="26399" y="3883"/>
                    <a:pt x="26241" y="1997"/>
                    <a:pt x="2576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5"/>
            <p:cNvSpPr/>
            <p:nvPr/>
          </p:nvSpPr>
          <p:spPr>
            <a:xfrm>
              <a:off x="2559364" y="1706613"/>
              <a:ext cx="532598" cy="116331"/>
            </a:xfrm>
            <a:custGeom>
              <a:rect b="b" l="l" r="r" t="t"/>
              <a:pathLst>
                <a:path extrusionOk="0" h="4394" w="20117">
                  <a:moveTo>
                    <a:pt x="10058" y="0"/>
                  </a:moveTo>
                  <a:cubicBezTo>
                    <a:pt x="6651" y="0"/>
                    <a:pt x="3638" y="374"/>
                    <a:pt x="1819" y="940"/>
                  </a:cubicBezTo>
                  <a:cubicBezTo>
                    <a:pt x="671" y="1296"/>
                    <a:pt x="0" y="1727"/>
                    <a:pt x="0" y="2197"/>
                  </a:cubicBezTo>
                  <a:cubicBezTo>
                    <a:pt x="0" y="2646"/>
                    <a:pt x="613" y="3061"/>
                    <a:pt x="1660" y="3403"/>
                  </a:cubicBezTo>
                  <a:cubicBezTo>
                    <a:pt x="3458" y="4003"/>
                    <a:pt x="6550" y="4393"/>
                    <a:pt x="10058" y="4393"/>
                  </a:cubicBezTo>
                  <a:cubicBezTo>
                    <a:pt x="13599" y="4393"/>
                    <a:pt x="16709" y="3995"/>
                    <a:pt x="18504" y="3391"/>
                  </a:cubicBezTo>
                  <a:cubicBezTo>
                    <a:pt x="19526" y="3048"/>
                    <a:pt x="20116" y="2637"/>
                    <a:pt x="20116" y="2197"/>
                  </a:cubicBezTo>
                  <a:cubicBezTo>
                    <a:pt x="20116" y="1702"/>
                    <a:pt x="19366" y="1245"/>
                    <a:pt x="18101" y="881"/>
                  </a:cubicBezTo>
                  <a:cubicBezTo>
                    <a:pt x="16266" y="344"/>
                    <a:pt x="13349" y="0"/>
                    <a:pt x="10058" y="0"/>
                  </a:cubicBezTo>
                  <a:close/>
                </a:path>
              </a:pathLst>
            </a:custGeom>
            <a:solidFill>
              <a:srgbClr val="FF8F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5"/>
            <p:cNvSpPr/>
            <p:nvPr/>
          </p:nvSpPr>
          <p:spPr>
            <a:xfrm>
              <a:off x="2602650" y="1513425"/>
              <a:ext cx="446607" cy="309519"/>
            </a:xfrm>
            <a:custGeom>
              <a:rect b="b" l="l" r="r" t="t"/>
              <a:pathLst>
                <a:path extrusionOk="0" h="11691" w="16869">
                  <a:moveTo>
                    <a:pt x="0" y="1"/>
                  </a:moveTo>
                  <a:cubicBezTo>
                    <a:pt x="159" y="1053"/>
                    <a:pt x="264" y="2516"/>
                    <a:pt x="294" y="4163"/>
                  </a:cubicBezTo>
                  <a:cubicBezTo>
                    <a:pt x="314" y="5178"/>
                    <a:pt x="260" y="6740"/>
                    <a:pt x="184" y="8237"/>
                  </a:cubicBezTo>
                  <a:cubicBezTo>
                    <a:pt x="138" y="9125"/>
                    <a:pt x="80" y="9993"/>
                    <a:pt x="25" y="10700"/>
                  </a:cubicBezTo>
                  <a:cubicBezTo>
                    <a:pt x="1823" y="11300"/>
                    <a:pt x="4915" y="11690"/>
                    <a:pt x="8423" y="11690"/>
                  </a:cubicBezTo>
                  <a:cubicBezTo>
                    <a:pt x="11964" y="11690"/>
                    <a:pt x="15074" y="11292"/>
                    <a:pt x="16869" y="10688"/>
                  </a:cubicBezTo>
                  <a:cubicBezTo>
                    <a:pt x="16738" y="10076"/>
                    <a:pt x="16571" y="8983"/>
                    <a:pt x="16467" y="8178"/>
                  </a:cubicBezTo>
                  <a:cubicBezTo>
                    <a:pt x="16437" y="7909"/>
                    <a:pt x="16408" y="7675"/>
                    <a:pt x="16396" y="7499"/>
                  </a:cubicBezTo>
                  <a:cubicBezTo>
                    <a:pt x="16215" y="5362"/>
                    <a:pt x="16353" y="2775"/>
                    <a:pt x="16743" y="1287"/>
                  </a:cubicBezTo>
                  <a:lnTo>
                    <a:pt x="0" y="1"/>
                  </a:lnTo>
                  <a:close/>
                </a:path>
              </a:pathLst>
            </a:custGeom>
            <a:solidFill>
              <a:srgbClr val="EFCA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5"/>
            <p:cNvSpPr/>
            <p:nvPr/>
          </p:nvSpPr>
          <p:spPr>
            <a:xfrm>
              <a:off x="2602598" y="1513504"/>
              <a:ext cx="443297" cy="199304"/>
            </a:xfrm>
            <a:custGeom>
              <a:rect b="b" l="l" r="r" t="t"/>
              <a:pathLst>
                <a:path extrusionOk="0" h="7528" w="16744">
                  <a:moveTo>
                    <a:pt x="0" y="0"/>
                  </a:moveTo>
                  <a:cubicBezTo>
                    <a:pt x="160" y="1050"/>
                    <a:pt x="264" y="2512"/>
                    <a:pt x="296" y="4161"/>
                  </a:cubicBezTo>
                  <a:cubicBezTo>
                    <a:pt x="4458" y="6962"/>
                    <a:pt x="10509" y="7528"/>
                    <a:pt x="14701" y="7528"/>
                  </a:cubicBezTo>
                  <a:cubicBezTo>
                    <a:pt x="15309" y="7528"/>
                    <a:pt x="15879" y="7516"/>
                    <a:pt x="16398" y="7497"/>
                  </a:cubicBezTo>
                  <a:cubicBezTo>
                    <a:pt x="16215" y="5359"/>
                    <a:pt x="16355" y="2772"/>
                    <a:pt x="16744" y="1283"/>
                  </a:cubicBezTo>
                  <a:lnTo>
                    <a:pt x="0" y="0"/>
                  </a:lnTo>
                  <a:close/>
                </a:path>
              </a:pathLst>
            </a:custGeom>
            <a:solidFill>
              <a:srgbClr val="F2BF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5"/>
            <p:cNvSpPr/>
            <p:nvPr/>
          </p:nvSpPr>
          <p:spPr>
            <a:xfrm>
              <a:off x="2596349" y="590533"/>
              <a:ext cx="240102" cy="510464"/>
            </a:xfrm>
            <a:custGeom>
              <a:rect b="b" l="l" r="r" t="t"/>
              <a:pathLst>
                <a:path extrusionOk="0" h="19281" w="9069">
                  <a:moveTo>
                    <a:pt x="3505" y="1"/>
                  </a:moveTo>
                  <a:lnTo>
                    <a:pt x="1" y="11837"/>
                  </a:lnTo>
                  <a:cubicBezTo>
                    <a:pt x="878" y="16090"/>
                    <a:pt x="74" y="19001"/>
                    <a:pt x="1717" y="19260"/>
                  </a:cubicBezTo>
                  <a:cubicBezTo>
                    <a:pt x="1801" y="19274"/>
                    <a:pt x="1896" y="19281"/>
                    <a:pt x="2000" y="19281"/>
                  </a:cubicBezTo>
                  <a:cubicBezTo>
                    <a:pt x="3932" y="19281"/>
                    <a:pt x="9068" y="16744"/>
                    <a:pt x="8036" y="2551"/>
                  </a:cubicBezTo>
                  <a:lnTo>
                    <a:pt x="3505" y="1"/>
                  </a:lnTo>
                  <a:close/>
                </a:path>
              </a:pathLst>
            </a:custGeom>
            <a:solidFill>
              <a:srgbClr val="3218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5"/>
            <p:cNvSpPr/>
            <p:nvPr/>
          </p:nvSpPr>
          <p:spPr>
            <a:xfrm>
              <a:off x="2905339" y="2966187"/>
              <a:ext cx="555048" cy="306369"/>
            </a:xfrm>
            <a:custGeom>
              <a:rect b="b" l="l" r="r" t="t"/>
              <a:pathLst>
                <a:path extrusionOk="0" h="11572" w="20965">
                  <a:moveTo>
                    <a:pt x="1129" y="1"/>
                  </a:moveTo>
                  <a:cubicBezTo>
                    <a:pt x="64" y="1"/>
                    <a:pt x="0" y="949"/>
                    <a:pt x="431" y="2054"/>
                  </a:cubicBezTo>
                  <a:cubicBezTo>
                    <a:pt x="854" y="3142"/>
                    <a:pt x="1761" y="4381"/>
                    <a:pt x="2660" y="4984"/>
                  </a:cubicBezTo>
                  <a:cubicBezTo>
                    <a:pt x="4533" y="6244"/>
                    <a:pt x="8345" y="7449"/>
                    <a:pt x="9025" y="9427"/>
                  </a:cubicBezTo>
                  <a:cubicBezTo>
                    <a:pt x="9152" y="9795"/>
                    <a:pt x="9680" y="10136"/>
                    <a:pt x="10445" y="10436"/>
                  </a:cubicBezTo>
                  <a:cubicBezTo>
                    <a:pt x="12207" y="11121"/>
                    <a:pt x="15226" y="11571"/>
                    <a:pt x="17500" y="11571"/>
                  </a:cubicBezTo>
                  <a:cubicBezTo>
                    <a:pt x="19528" y="11571"/>
                    <a:pt x="20964" y="11213"/>
                    <a:pt x="20390" y="10345"/>
                  </a:cubicBezTo>
                  <a:cubicBezTo>
                    <a:pt x="16240" y="4079"/>
                    <a:pt x="14602" y="3549"/>
                    <a:pt x="9303" y="2645"/>
                  </a:cubicBezTo>
                  <a:cubicBezTo>
                    <a:pt x="4009" y="1744"/>
                    <a:pt x="3918" y="332"/>
                    <a:pt x="1391" y="18"/>
                  </a:cubicBezTo>
                  <a:cubicBezTo>
                    <a:pt x="1298" y="6"/>
                    <a:pt x="1211" y="1"/>
                    <a:pt x="1129" y="1"/>
                  </a:cubicBezTo>
                  <a:close/>
                </a:path>
              </a:pathLst>
            </a:custGeom>
            <a:solidFill>
              <a:srgbClr val="EFCA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5"/>
            <p:cNvSpPr/>
            <p:nvPr/>
          </p:nvSpPr>
          <p:spPr>
            <a:xfrm>
              <a:off x="2916723" y="3020567"/>
              <a:ext cx="265147" cy="221913"/>
            </a:xfrm>
            <a:custGeom>
              <a:rect b="b" l="l" r="r" t="t"/>
              <a:pathLst>
                <a:path extrusionOk="0" h="8382" w="10015">
                  <a:moveTo>
                    <a:pt x="1" y="0"/>
                  </a:moveTo>
                  <a:lnTo>
                    <a:pt x="1" y="0"/>
                  </a:lnTo>
                  <a:cubicBezTo>
                    <a:pt x="424" y="1088"/>
                    <a:pt x="1331" y="2327"/>
                    <a:pt x="2230" y="2930"/>
                  </a:cubicBezTo>
                  <a:cubicBezTo>
                    <a:pt x="4103" y="4190"/>
                    <a:pt x="7915" y="5395"/>
                    <a:pt x="8595" y="7373"/>
                  </a:cubicBezTo>
                  <a:cubicBezTo>
                    <a:pt x="8722" y="7741"/>
                    <a:pt x="9250" y="8082"/>
                    <a:pt x="10015" y="8382"/>
                  </a:cubicBezTo>
                  <a:cubicBezTo>
                    <a:pt x="9958" y="7809"/>
                    <a:pt x="9713" y="7071"/>
                    <a:pt x="9115" y="6146"/>
                  </a:cubicBezTo>
                  <a:cubicBezTo>
                    <a:pt x="7576" y="3780"/>
                    <a:pt x="3425" y="3091"/>
                    <a:pt x="1" y="0"/>
                  </a:cubicBezTo>
                  <a:close/>
                </a:path>
              </a:pathLst>
            </a:custGeom>
            <a:solidFill>
              <a:srgbClr val="F2BF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5"/>
            <p:cNvSpPr/>
            <p:nvPr/>
          </p:nvSpPr>
          <p:spPr>
            <a:xfrm>
              <a:off x="2599076" y="3130783"/>
              <a:ext cx="1972917" cy="719246"/>
            </a:xfrm>
            <a:custGeom>
              <a:rect b="b" l="l" r="r" t="t"/>
              <a:pathLst>
                <a:path extrusionOk="0" h="27167" w="74520">
                  <a:moveTo>
                    <a:pt x="1712" y="0"/>
                  </a:moveTo>
                  <a:cubicBezTo>
                    <a:pt x="994" y="0"/>
                    <a:pt x="446" y="313"/>
                    <a:pt x="72" y="1118"/>
                  </a:cubicBezTo>
                  <a:cubicBezTo>
                    <a:pt x="25" y="1445"/>
                    <a:pt x="3" y="1776"/>
                    <a:pt x="5" y="2108"/>
                  </a:cubicBezTo>
                  <a:cubicBezTo>
                    <a:pt x="1" y="2476"/>
                    <a:pt x="24" y="2845"/>
                    <a:pt x="76" y="3209"/>
                  </a:cubicBezTo>
                  <a:cubicBezTo>
                    <a:pt x="207" y="4213"/>
                    <a:pt x="520" y="5216"/>
                    <a:pt x="994" y="6201"/>
                  </a:cubicBezTo>
                  <a:lnTo>
                    <a:pt x="996" y="6208"/>
                  </a:lnTo>
                  <a:cubicBezTo>
                    <a:pt x="1058" y="6339"/>
                    <a:pt x="1123" y="6469"/>
                    <a:pt x="1192" y="6597"/>
                  </a:cubicBezTo>
                  <a:cubicBezTo>
                    <a:pt x="1498" y="7173"/>
                    <a:pt x="1844" y="7727"/>
                    <a:pt x="2229" y="8255"/>
                  </a:cubicBezTo>
                  <a:cubicBezTo>
                    <a:pt x="3663" y="10250"/>
                    <a:pt x="5707" y="12103"/>
                    <a:pt x="8127" y="13648"/>
                  </a:cubicBezTo>
                  <a:cubicBezTo>
                    <a:pt x="13085" y="16815"/>
                    <a:pt x="14383" y="17253"/>
                    <a:pt x="28095" y="17424"/>
                  </a:cubicBezTo>
                  <a:cubicBezTo>
                    <a:pt x="41802" y="17593"/>
                    <a:pt x="46230" y="23735"/>
                    <a:pt x="58291" y="26633"/>
                  </a:cubicBezTo>
                  <a:cubicBezTo>
                    <a:pt x="59802" y="26997"/>
                    <a:pt x="61316" y="27167"/>
                    <a:pt x="62773" y="27167"/>
                  </a:cubicBezTo>
                  <a:cubicBezTo>
                    <a:pt x="66110" y="27167"/>
                    <a:pt x="69146" y="26275"/>
                    <a:pt x="71144" y="24777"/>
                  </a:cubicBezTo>
                  <a:cubicBezTo>
                    <a:pt x="72127" y="24048"/>
                    <a:pt x="72857" y="23171"/>
                    <a:pt x="73254" y="22183"/>
                  </a:cubicBezTo>
                  <a:cubicBezTo>
                    <a:pt x="74520" y="19039"/>
                    <a:pt x="71656" y="13534"/>
                    <a:pt x="66596" y="9650"/>
                  </a:cubicBezTo>
                  <a:cubicBezTo>
                    <a:pt x="59176" y="3954"/>
                    <a:pt x="41329" y="7557"/>
                    <a:pt x="29860" y="2930"/>
                  </a:cubicBezTo>
                  <a:cubicBezTo>
                    <a:pt x="28193" y="2257"/>
                    <a:pt x="26435" y="2014"/>
                    <a:pt x="24713" y="2014"/>
                  </a:cubicBezTo>
                  <a:cubicBezTo>
                    <a:pt x="20198" y="2014"/>
                    <a:pt x="15938" y="3689"/>
                    <a:pt x="14257" y="3689"/>
                  </a:cubicBezTo>
                  <a:cubicBezTo>
                    <a:pt x="14210" y="3689"/>
                    <a:pt x="14165" y="3688"/>
                    <a:pt x="14123" y="3686"/>
                  </a:cubicBezTo>
                  <a:cubicBezTo>
                    <a:pt x="8215" y="3320"/>
                    <a:pt x="4055" y="0"/>
                    <a:pt x="1712" y="0"/>
                  </a:cubicBezTo>
                  <a:close/>
                </a:path>
              </a:pathLst>
            </a:custGeom>
            <a:solidFill>
              <a:srgbClr val="EFCA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5"/>
            <p:cNvSpPr/>
            <p:nvPr/>
          </p:nvSpPr>
          <p:spPr>
            <a:xfrm>
              <a:off x="2686762" y="3048313"/>
              <a:ext cx="453781" cy="215401"/>
            </a:xfrm>
            <a:custGeom>
              <a:rect b="b" l="l" r="r" t="t"/>
              <a:pathLst>
                <a:path extrusionOk="0" h="8136" w="17140">
                  <a:moveTo>
                    <a:pt x="2507" y="1"/>
                  </a:moveTo>
                  <a:cubicBezTo>
                    <a:pt x="856" y="1"/>
                    <a:pt x="1" y="1422"/>
                    <a:pt x="1393" y="2435"/>
                  </a:cubicBezTo>
                  <a:cubicBezTo>
                    <a:pt x="3313" y="3831"/>
                    <a:pt x="10071" y="7485"/>
                    <a:pt x="12812" y="8135"/>
                  </a:cubicBezTo>
                  <a:cubicBezTo>
                    <a:pt x="14606" y="8128"/>
                    <a:pt x="16764" y="7190"/>
                    <a:pt x="17139" y="5669"/>
                  </a:cubicBezTo>
                  <a:cubicBezTo>
                    <a:pt x="10800" y="4077"/>
                    <a:pt x="6949" y="1949"/>
                    <a:pt x="4292" y="498"/>
                  </a:cubicBezTo>
                  <a:cubicBezTo>
                    <a:pt x="3647" y="147"/>
                    <a:pt x="3036" y="1"/>
                    <a:pt x="2507" y="1"/>
                  </a:cubicBezTo>
                  <a:close/>
                </a:path>
              </a:pathLst>
            </a:custGeom>
            <a:solidFill>
              <a:srgbClr val="EFCA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5"/>
            <p:cNvSpPr/>
            <p:nvPr/>
          </p:nvSpPr>
          <p:spPr>
            <a:xfrm>
              <a:off x="2625419" y="3295139"/>
              <a:ext cx="1857221" cy="554890"/>
            </a:xfrm>
            <a:custGeom>
              <a:rect b="b" l="l" r="r" t="t"/>
              <a:pathLst>
                <a:path extrusionOk="0" h="20959" w="70150">
                  <a:moveTo>
                    <a:pt x="1" y="0"/>
                  </a:moveTo>
                  <a:lnTo>
                    <a:pt x="1" y="0"/>
                  </a:lnTo>
                  <a:cubicBezTo>
                    <a:pt x="63" y="131"/>
                    <a:pt x="128" y="261"/>
                    <a:pt x="197" y="389"/>
                  </a:cubicBezTo>
                  <a:cubicBezTo>
                    <a:pt x="502" y="965"/>
                    <a:pt x="849" y="1519"/>
                    <a:pt x="1233" y="2047"/>
                  </a:cubicBezTo>
                  <a:cubicBezTo>
                    <a:pt x="2668" y="4042"/>
                    <a:pt x="4712" y="5895"/>
                    <a:pt x="7131" y="7440"/>
                  </a:cubicBezTo>
                  <a:cubicBezTo>
                    <a:pt x="12090" y="10607"/>
                    <a:pt x="13388" y="11045"/>
                    <a:pt x="27100" y="11216"/>
                  </a:cubicBezTo>
                  <a:cubicBezTo>
                    <a:pt x="40806" y="11385"/>
                    <a:pt x="45235" y="17527"/>
                    <a:pt x="57295" y="20425"/>
                  </a:cubicBezTo>
                  <a:cubicBezTo>
                    <a:pt x="58806" y="20789"/>
                    <a:pt x="60320" y="20959"/>
                    <a:pt x="61777" y="20959"/>
                  </a:cubicBezTo>
                  <a:cubicBezTo>
                    <a:pt x="65115" y="20959"/>
                    <a:pt x="68151" y="20067"/>
                    <a:pt x="70149" y="18569"/>
                  </a:cubicBezTo>
                  <a:lnTo>
                    <a:pt x="70149" y="18569"/>
                  </a:lnTo>
                  <a:cubicBezTo>
                    <a:pt x="68998" y="18702"/>
                    <a:pt x="67878" y="18764"/>
                    <a:pt x="66787" y="18764"/>
                  </a:cubicBezTo>
                  <a:cubicBezTo>
                    <a:pt x="53083" y="18764"/>
                    <a:pt x="43730" y="9040"/>
                    <a:pt x="30559" y="9040"/>
                  </a:cubicBezTo>
                  <a:cubicBezTo>
                    <a:pt x="30428" y="9040"/>
                    <a:pt x="30296" y="9041"/>
                    <a:pt x="30164" y="9043"/>
                  </a:cubicBezTo>
                  <a:cubicBezTo>
                    <a:pt x="29336" y="9055"/>
                    <a:pt x="28532" y="9062"/>
                    <a:pt x="27749" y="9062"/>
                  </a:cubicBezTo>
                  <a:cubicBezTo>
                    <a:pt x="14780" y="9062"/>
                    <a:pt x="7866" y="7280"/>
                    <a:pt x="1" y="0"/>
                  </a:cubicBezTo>
                  <a:close/>
                </a:path>
              </a:pathLst>
            </a:custGeom>
            <a:solidFill>
              <a:srgbClr val="F2BF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5"/>
            <p:cNvSpPr/>
            <p:nvPr/>
          </p:nvSpPr>
          <p:spPr>
            <a:xfrm>
              <a:off x="1956316" y="4111787"/>
              <a:ext cx="2308991" cy="1233841"/>
            </a:xfrm>
            <a:custGeom>
              <a:rect b="b" l="l" r="r" t="t"/>
              <a:pathLst>
                <a:path extrusionOk="0" h="46604" w="87214">
                  <a:moveTo>
                    <a:pt x="68191" y="0"/>
                  </a:moveTo>
                  <a:cubicBezTo>
                    <a:pt x="59880" y="2732"/>
                    <a:pt x="51506" y="4527"/>
                    <a:pt x="43008" y="4527"/>
                  </a:cubicBezTo>
                  <a:cubicBezTo>
                    <a:pt x="35727" y="4527"/>
                    <a:pt x="28356" y="3210"/>
                    <a:pt x="20855" y="34"/>
                  </a:cubicBezTo>
                  <a:cubicBezTo>
                    <a:pt x="18227" y="2298"/>
                    <a:pt x="15901" y="4799"/>
                    <a:pt x="13852" y="7435"/>
                  </a:cubicBezTo>
                  <a:cubicBezTo>
                    <a:pt x="3689" y="20482"/>
                    <a:pt x="201" y="36931"/>
                    <a:pt x="13" y="45141"/>
                  </a:cubicBezTo>
                  <a:cubicBezTo>
                    <a:pt x="1" y="45645"/>
                    <a:pt x="5" y="46135"/>
                    <a:pt x="22" y="46604"/>
                  </a:cubicBezTo>
                  <a:lnTo>
                    <a:pt x="87214" y="46604"/>
                  </a:lnTo>
                  <a:cubicBezTo>
                    <a:pt x="87214" y="46604"/>
                    <a:pt x="87214" y="22330"/>
                    <a:pt x="6819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5"/>
            <p:cNvSpPr/>
            <p:nvPr/>
          </p:nvSpPr>
          <p:spPr>
            <a:xfrm>
              <a:off x="3620455" y="2684891"/>
              <a:ext cx="37489" cy="5507"/>
            </a:xfrm>
            <a:custGeom>
              <a:rect b="b" l="l" r="r" t="t"/>
              <a:pathLst>
                <a:path extrusionOk="0" h="208" w="1416">
                  <a:moveTo>
                    <a:pt x="1416" y="208"/>
                  </a:moveTo>
                  <a:lnTo>
                    <a:pt x="0" y="1"/>
                  </a:lnTo>
                  <a:lnTo>
                    <a:pt x="0" y="1"/>
                  </a:lnTo>
                  <a:close/>
                </a:path>
              </a:pathLst>
            </a:custGeom>
            <a:solidFill>
              <a:srgbClr val="FF8F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5"/>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3218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15"/>
            <p:cNvSpPr/>
            <p:nvPr/>
          </p:nvSpPr>
          <p:spPr>
            <a:xfrm>
              <a:off x="2043472" y="105828"/>
              <a:ext cx="1471480" cy="1530334"/>
            </a:xfrm>
            <a:custGeom>
              <a:rect b="b" l="l" r="r" t="t"/>
              <a:pathLst>
                <a:path extrusionOk="0" h="57803" w="55580">
                  <a:moveTo>
                    <a:pt x="30755" y="1"/>
                  </a:moveTo>
                  <a:cubicBezTo>
                    <a:pt x="25952" y="1"/>
                    <a:pt x="20628" y="1566"/>
                    <a:pt x="14945" y="5241"/>
                  </a:cubicBezTo>
                  <a:cubicBezTo>
                    <a:pt x="0" y="14900"/>
                    <a:pt x="3180" y="36167"/>
                    <a:pt x="12844" y="47185"/>
                  </a:cubicBezTo>
                  <a:cubicBezTo>
                    <a:pt x="19291" y="54543"/>
                    <a:pt x="32846" y="57803"/>
                    <a:pt x="40975" y="57803"/>
                  </a:cubicBezTo>
                  <a:cubicBezTo>
                    <a:pt x="43033" y="57803"/>
                    <a:pt x="44743" y="57594"/>
                    <a:pt x="45903" y="57190"/>
                  </a:cubicBezTo>
                  <a:cubicBezTo>
                    <a:pt x="51029" y="55400"/>
                    <a:pt x="54702" y="44346"/>
                    <a:pt x="55427" y="33065"/>
                  </a:cubicBezTo>
                  <a:cubicBezTo>
                    <a:pt x="55477" y="32363"/>
                    <a:pt x="55508" y="31661"/>
                    <a:pt x="55527" y="30959"/>
                  </a:cubicBezTo>
                  <a:cubicBezTo>
                    <a:pt x="55549" y="30330"/>
                    <a:pt x="55563" y="29700"/>
                    <a:pt x="55563" y="29071"/>
                  </a:cubicBezTo>
                  <a:cubicBezTo>
                    <a:pt x="55580" y="15135"/>
                    <a:pt x="45688" y="1"/>
                    <a:pt x="30755" y="1"/>
                  </a:cubicBezTo>
                  <a:close/>
                </a:path>
              </a:pathLst>
            </a:custGeom>
            <a:solidFill>
              <a:srgbClr val="EFCA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5"/>
            <p:cNvSpPr/>
            <p:nvPr/>
          </p:nvSpPr>
          <p:spPr>
            <a:xfrm>
              <a:off x="1986500" y="-33750"/>
              <a:ext cx="1632607" cy="1790126"/>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5"/>
            <p:cNvSpPr/>
            <p:nvPr/>
          </p:nvSpPr>
          <p:spPr>
            <a:xfrm>
              <a:off x="1587837" y="-202129"/>
              <a:ext cx="776803" cy="2952413"/>
            </a:xfrm>
            <a:custGeom>
              <a:rect b="b" l="l" r="r" t="t"/>
              <a:pathLst>
                <a:path extrusionOk="0" h="111517" w="29341">
                  <a:moveTo>
                    <a:pt x="4153" y="0"/>
                  </a:moveTo>
                  <a:cubicBezTo>
                    <a:pt x="2226" y="15460"/>
                    <a:pt x="0" y="40300"/>
                    <a:pt x="3165" y="65886"/>
                  </a:cubicBezTo>
                  <a:cubicBezTo>
                    <a:pt x="3940" y="72189"/>
                    <a:pt x="5047" y="78533"/>
                    <a:pt x="6568" y="84800"/>
                  </a:cubicBezTo>
                  <a:cubicBezTo>
                    <a:pt x="6823" y="85877"/>
                    <a:pt x="7095" y="86949"/>
                    <a:pt x="7384" y="88018"/>
                  </a:cubicBezTo>
                  <a:cubicBezTo>
                    <a:pt x="7761" y="89444"/>
                    <a:pt x="8164" y="90863"/>
                    <a:pt x="8591" y="92276"/>
                  </a:cubicBezTo>
                  <a:cubicBezTo>
                    <a:pt x="8812" y="93014"/>
                    <a:pt x="9040" y="93746"/>
                    <a:pt x="9274" y="94476"/>
                  </a:cubicBezTo>
                  <a:cubicBezTo>
                    <a:pt x="10080" y="96998"/>
                    <a:pt x="10967" y="99489"/>
                    <a:pt x="11936" y="101948"/>
                  </a:cubicBezTo>
                  <a:cubicBezTo>
                    <a:pt x="12195" y="102614"/>
                    <a:pt x="12464" y="103278"/>
                    <a:pt x="12741" y="103939"/>
                  </a:cubicBezTo>
                  <a:cubicBezTo>
                    <a:pt x="12929" y="104397"/>
                    <a:pt x="13122" y="104853"/>
                    <a:pt x="13316" y="105310"/>
                  </a:cubicBezTo>
                  <a:cubicBezTo>
                    <a:pt x="14109" y="107158"/>
                    <a:pt x="14954" y="108982"/>
                    <a:pt x="15850" y="110780"/>
                  </a:cubicBezTo>
                  <a:cubicBezTo>
                    <a:pt x="15850" y="110783"/>
                    <a:pt x="15855" y="110783"/>
                    <a:pt x="15855" y="110788"/>
                  </a:cubicBezTo>
                  <a:cubicBezTo>
                    <a:pt x="16267" y="111030"/>
                    <a:pt x="16710" y="111219"/>
                    <a:pt x="17171" y="111349"/>
                  </a:cubicBezTo>
                  <a:cubicBezTo>
                    <a:pt x="17577" y="111460"/>
                    <a:pt x="17995" y="111516"/>
                    <a:pt x="18416" y="111517"/>
                  </a:cubicBezTo>
                  <a:cubicBezTo>
                    <a:pt x="20989" y="111513"/>
                    <a:pt x="23428" y="109337"/>
                    <a:pt x="25314" y="105897"/>
                  </a:cubicBezTo>
                  <a:cubicBezTo>
                    <a:pt x="25557" y="105452"/>
                    <a:pt x="25791" y="104984"/>
                    <a:pt x="26018" y="104497"/>
                  </a:cubicBezTo>
                  <a:cubicBezTo>
                    <a:pt x="28125" y="99933"/>
                    <a:pt x="29341" y="93672"/>
                    <a:pt x="28909" y="87339"/>
                  </a:cubicBezTo>
                  <a:cubicBezTo>
                    <a:pt x="28909" y="87290"/>
                    <a:pt x="28905" y="87241"/>
                    <a:pt x="28896" y="87192"/>
                  </a:cubicBezTo>
                  <a:cubicBezTo>
                    <a:pt x="28859" y="86593"/>
                    <a:pt x="28800" y="85994"/>
                    <a:pt x="28724" y="85394"/>
                  </a:cubicBezTo>
                  <a:cubicBezTo>
                    <a:pt x="28658" y="84833"/>
                    <a:pt x="28573" y="84272"/>
                    <a:pt x="28478" y="83714"/>
                  </a:cubicBezTo>
                  <a:lnTo>
                    <a:pt x="28465" y="83689"/>
                  </a:lnTo>
                  <a:cubicBezTo>
                    <a:pt x="27321" y="81250"/>
                    <a:pt x="26282" y="79402"/>
                    <a:pt x="25339" y="77822"/>
                  </a:cubicBezTo>
                  <a:lnTo>
                    <a:pt x="25339" y="77817"/>
                  </a:lnTo>
                  <a:cubicBezTo>
                    <a:pt x="25243" y="77650"/>
                    <a:pt x="25141" y="77490"/>
                    <a:pt x="25045" y="77331"/>
                  </a:cubicBezTo>
                  <a:cubicBezTo>
                    <a:pt x="23151" y="74180"/>
                    <a:pt x="21675" y="72025"/>
                    <a:pt x="20581" y="68061"/>
                  </a:cubicBezTo>
                  <a:cubicBezTo>
                    <a:pt x="20553" y="67952"/>
                    <a:pt x="20523" y="67843"/>
                    <a:pt x="20494" y="67730"/>
                  </a:cubicBezTo>
                  <a:cubicBezTo>
                    <a:pt x="20364" y="67244"/>
                    <a:pt x="20239" y="66737"/>
                    <a:pt x="20117" y="66212"/>
                  </a:cubicBezTo>
                  <a:cubicBezTo>
                    <a:pt x="19015" y="61414"/>
                    <a:pt x="18277" y="55056"/>
                    <a:pt x="17820" y="48146"/>
                  </a:cubicBezTo>
                  <a:cubicBezTo>
                    <a:pt x="17556" y="44097"/>
                    <a:pt x="17384" y="39864"/>
                    <a:pt x="17292" y="35644"/>
                  </a:cubicBezTo>
                  <a:cubicBezTo>
                    <a:pt x="17269" y="34765"/>
                    <a:pt x="17254" y="33888"/>
                    <a:pt x="17246" y="33012"/>
                  </a:cubicBezTo>
                  <a:cubicBezTo>
                    <a:pt x="17238" y="32576"/>
                    <a:pt x="17233" y="32145"/>
                    <a:pt x="17229" y="31713"/>
                  </a:cubicBezTo>
                  <a:cubicBezTo>
                    <a:pt x="17200" y="29265"/>
                    <a:pt x="17200" y="26843"/>
                    <a:pt x="17217" y="24492"/>
                  </a:cubicBezTo>
                  <a:cubicBezTo>
                    <a:pt x="17221" y="23926"/>
                    <a:pt x="17225" y="23360"/>
                    <a:pt x="17233" y="22803"/>
                  </a:cubicBezTo>
                  <a:cubicBezTo>
                    <a:pt x="17254" y="20959"/>
                    <a:pt x="17292" y="19161"/>
                    <a:pt x="17338" y="17434"/>
                  </a:cubicBezTo>
                  <a:cubicBezTo>
                    <a:pt x="17552" y="9496"/>
                    <a:pt x="18001" y="3026"/>
                    <a:pt x="18508" y="0"/>
                  </a:cubicBezTo>
                  <a:close/>
                </a:path>
              </a:pathLst>
            </a:custGeom>
            <a:solidFill>
              <a:srgbClr val="EFCA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5"/>
            <p:cNvSpPr/>
            <p:nvPr/>
          </p:nvSpPr>
          <p:spPr>
            <a:xfrm>
              <a:off x="2077837" y="1965327"/>
              <a:ext cx="108256" cy="580173"/>
            </a:xfrm>
            <a:custGeom>
              <a:rect b="b" l="l" r="r" t="t"/>
              <a:pathLst>
                <a:path extrusionOk="0" h="21914" w="4089">
                  <a:moveTo>
                    <a:pt x="1" y="1"/>
                  </a:moveTo>
                  <a:lnTo>
                    <a:pt x="1" y="1"/>
                  </a:lnTo>
                  <a:cubicBezTo>
                    <a:pt x="1429" y="7745"/>
                    <a:pt x="2016" y="15109"/>
                    <a:pt x="1362" y="21913"/>
                  </a:cubicBezTo>
                  <a:cubicBezTo>
                    <a:pt x="4088" y="12060"/>
                    <a:pt x="3310" y="8324"/>
                    <a:pt x="1" y="1"/>
                  </a:cubicBezTo>
                  <a:close/>
                </a:path>
              </a:pathLst>
            </a:custGeom>
            <a:solidFill>
              <a:srgbClr val="F2BF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5"/>
            <p:cNvSpPr/>
            <p:nvPr/>
          </p:nvSpPr>
          <p:spPr>
            <a:xfrm>
              <a:off x="3197835" y="1042487"/>
              <a:ext cx="214527" cy="241293"/>
            </a:xfrm>
            <a:custGeom>
              <a:rect b="b" l="l" r="r" t="t"/>
              <a:pathLst>
                <a:path extrusionOk="0" h="9114" w="8103">
                  <a:moveTo>
                    <a:pt x="2633" y="1"/>
                  </a:moveTo>
                  <a:lnTo>
                    <a:pt x="2633" y="1"/>
                  </a:lnTo>
                  <a:cubicBezTo>
                    <a:pt x="1" y="5169"/>
                    <a:pt x="2705" y="9113"/>
                    <a:pt x="4861" y="9113"/>
                  </a:cubicBezTo>
                  <a:cubicBezTo>
                    <a:pt x="5312" y="9113"/>
                    <a:pt x="5739" y="8940"/>
                    <a:pt x="6088" y="8570"/>
                  </a:cubicBezTo>
                  <a:cubicBezTo>
                    <a:pt x="8103" y="6429"/>
                    <a:pt x="6513" y="5588"/>
                    <a:pt x="4800" y="4853"/>
                  </a:cubicBezTo>
                  <a:cubicBezTo>
                    <a:pt x="3088" y="4119"/>
                    <a:pt x="2633" y="1"/>
                    <a:pt x="2633" y="1"/>
                  </a:cubicBezTo>
                  <a:close/>
                </a:path>
              </a:pathLst>
            </a:custGeom>
            <a:solidFill>
              <a:srgbClr val="F2BF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6" name="Google Shape;426;p15"/>
          <p:cNvSpPr/>
          <p:nvPr/>
        </p:nvSpPr>
        <p:spPr>
          <a:xfrm>
            <a:off x="730294" y="8580367"/>
            <a:ext cx="231900" cy="231900"/>
          </a:xfrm>
          <a:prstGeom prst="ellipse">
            <a:avLst/>
          </a:pr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5"/>
          <p:cNvSpPr/>
          <p:nvPr/>
        </p:nvSpPr>
        <p:spPr>
          <a:xfrm>
            <a:off x="350094" y="9725142"/>
            <a:ext cx="231900" cy="231900"/>
          </a:xfrm>
          <a:prstGeom prst="ellipse">
            <a:avLst/>
          </a:pr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5"/>
          <p:cNvSpPr/>
          <p:nvPr/>
        </p:nvSpPr>
        <p:spPr>
          <a:xfrm>
            <a:off x="6673894" y="8580367"/>
            <a:ext cx="231900" cy="231900"/>
          </a:xfrm>
          <a:prstGeom prst="ellipse">
            <a:avLst/>
          </a:pr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5"/>
          <p:cNvSpPr/>
          <p:nvPr/>
        </p:nvSpPr>
        <p:spPr>
          <a:xfrm>
            <a:off x="7055694" y="9725142"/>
            <a:ext cx="231900" cy="231900"/>
          </a:xfrm>
          <a:prstGeom prst="ellipse">
            <a:avLst/>
          </a:pr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5"/>
          <p:cNvSpPr txBox="1"/>
          <p:nvPr/>
        </p:nvSpPr>
        <p:spPr>
          <a:xfrm>
            <a:off x="557038" y="8489650"/>
            <a:ext cx="578400" cy="409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500">
                <a:solidFill>
                  <a:srgbClr val="FFFFFF"/>
                </a:solidFill>
                <a:latin typeface="Bree Serif"/>
                <a:ea typeface="Bree Serif"/>
                <a:cs typeface="Bree Serif"/>
                <a:sym typeface="Bree Serif"/>
              </a:rPr>
              <a:t>01</a:t>
            </a:r>
            <a:endParaRPr sz="1500">
              <a:solidFill>
                <a:srgbClr val="FFFFFF"/>
              </a:solidFill>
              <a:latin typeface="Bree Serif"/>
              <a:ea typeface="Bree Serif"/>
              <a:cs typeface="Bree Serif"/>
              <a:sym typeface="Bree Serif"/>
            </a:endParaRPr>
          </a:p>
        </p:txBody>
      </p:sp>
      <p:sp>
        <p:nvSpPr>
          <p:cNvPr id="431" name="Google Shape;431;p15"/>
          <p:cNvSpPr txBox="1"/>
          <p:nvPr/>
        </p:nvSpPr>
        <p:spPr>
          <a:xfrm>
            <a:off x="123825" y="9634725"/>
            <a:ext cx="682200" cy="409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500">
                <a:solidFill>
                  <a:srgbClr val="FFFFFF"/>
                </a:solidFill>
                <a:latin typeface="Bree Serif"/>
                <a:ea typeface="Bree Serif"/>
                <a:cs typeface="Bree Serif"/>
                <a:sym typeface="Bree Serif"/>
              </a:rPr>
              <a:t>02</a:t>
            </a:r>
            <a:endParaRPr sz="1500">
              <a:solidFill>
                <a:srgbClr val="FFFFFF"/>
              </a:solidFill>
              <a:latin typeface="Bree Serif"/>
              <a:ea typeface="Bree Serif"/>
              <a:cs typeface="Bree Serif"/>
              <a:sym typeface="Bree Serif"/>
            </a:endParaRPr>
          </a:p>
        </p:txBody>
      </p:sp>
      <p:sp>
        <p:nvSpPr>
          <p:cNvPr id="432" name="Google Shape;432;p15"/>
          <p:cNvSpPr txBox="1"/>
          <p:nvPr/>
        </p:nvSpPr>
        <p:spPr>
          <a:xfrm>
            <a:off x="6829425" y="9634725"/>
            <a:ext cx="682200" cy="409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500">
                <a:solidFill>
                  <a:srgbClr val="FFFFFF"/>
                </a:solidFill>
                <a:latin typeface="Bree Serif"/>
                <a:ea typeface="Bree Serif"/>
                <a:cs typeface="Bree Serif"/>
                <a:sym typeface="Bree Serif"/>
              </a:rPr>
              <a:t>04</a:t>
            </a:r>
            <a:endParaRPr sz="1500">
              <a:solidFill>
                <a:srgbClr val="FFFFFF"/>
              </a:solidFill>
              <a:latin typeface="Bree Serif"/>
              <a:ea typeface="Bree Serif"/>
              <a:cs typeface="Bree Serif"/>
              <a:sym typeface="Bree Serif"/>
            </a:endParaRPr>
          </a:p>
        </p:txBody>
      </p:sp>
      <p:sp>
        <p:nvSpPr>
          <p:cNvPr id="433" name="Google Shape;433;p15"/>
          <p:cNvSpPr txBox="1"/>
          <p:nvPr/>
        </p:nvSpPr>
        <p:spPr>
          <a:xfrm>
            <a:off x="6448425" y="8491725"/>
            <a:ext cx="682200" cy="409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500">
                <a:solidFill>
                  <a:srgbClr val="FFFFFF"/>
                </a:solidFill>
                <a:latin typeface="Bree Serif"/>
                <a:ea typeface="Bree Serif"/>
                <a:cs typeface="Bree Serif"/>
                <a:sym typeface="Bree Serif"/>
              </a:rPr>
              <a:t>03</a:t>
            </a:r>
            <a:endParaRPr sz="1500">
              <a:solidFill>
                <a:srgbClr val="FFFFFF"/>
              </a:solidFill>
              <a:latin typeface="Bree Serif"/>
              <a:ea typeface="Bree Serif"/>
              <a:cs typeface="Bree Serif"/>
              <a:sym typeface="Bree Serif"/>
            </a:endParaRPr>
          </a:p>
        </p:txBody>
      </p:sp>
      <p:sp>
        <p:nvSpPr>
          <p:cNvPr id="434" name="Google Shape;434;p15"/>
          <p:cNvSpPr txBox="1"/>
          <p:nvPr/>
        </p:nvSpPr>
        <p:spPr>
          <a:xfrm>
            <a:off x="1041150" y="8167325"/>
            <a:ext cx="2286300" cy="352800"/>
          </a:xfrm>
          <a:prstGeom prst="rect">
            <a:avLst/>
          </a:prstGeom>
          <a:noFill/>
          <a:ln>
            <a:noFill/>
          </a:ln>
        </p:spPr>
        <p:txBody>
          <a:bodyPr anchorCtr="0" anchor="t" bIns="0" lIns="0" spcFirstLastPara="1" rIns="0" wrap="square" tIns="6025">
            <a:noAutofit/>
          </a:bodyPr>
          <a:lstStyle/>
          <a:p>
            <a:pPr indent="-158750" lvl="0" marL="179999" rtl="0" algn="l">
              <a:spcBef>
                <a:spcPts val="0"/>
              </a:spcBef>
              <a:spcAft>
                <a:spcPts val="0"/>
              </a:spcAft>
              <a:buSzPts val="1000"/>
              <a:buFont typeface="Mada"/>
              <a:buChar char="●"/>
            </a:pPr>
            <a:r>
              <a:rPr lang="en-GB" sz="1000">
                <a:latin typeface="Mada"/>
                <a:ea typeface="Mada"/>
                <a:cs typeface="Mada"/>
                <a:sym typeface="Mada"/>
              </a:rPr>
              <a:t>Disrobed from waist and above.</a:t>
            </a:r>
            <a:endParaRPr sz="1000">
              <a:latin typeface="Mada"/>
              <a:ea typeface="Mada"/>
              <a:cs typeface="Mada"/>
              <a:sym typeface="Mada"/>
            </a:endParaRPr>
          </a:p>
          <a:p>
            <a:pPr indent="-158750" lvl="0" marL="179999" rtl="0" algn="l">
              <a:spcBef>
                <a:spcPts val="0"/>
              </a:spcBef>
              <a:spcAft>
                <a:spcPts val="0"/>
              </a:spcAft>
              <a:buSzPts val="1000"/>
              <a:buFont typeface="Mada"/>
              <a:buChar char="●"/>
            </a:pPr>
            <a:r>
              <a:rPr lang="en-GB" sz="1000">
                <a:latin typeface="Mada"/>
                <a:ea typeface="Mada"/>
                <a:cs typeface="Mada"/>
                <a:sym typeface="Mada"/>
              </a:rPr>
              <a:t>Examine in sitting and supine position and 45° position.</a:t>
            </a:r>
            <a:endParaRPr sz="1000">
              <a:latin typeface="Mada"/>
              <a:ea typeface="Mada"/>
              <a:cs typeface="Mada"/>
              <a:sym typeface="Mada"/>
            </a:endParaRPr>
          </a:p>
        </p:txBody>
      </p:sp>
      <p:sp>
        <p:nvSpPr>
          <p:cNvPr id="435" name="Google Shape;435;p15"/>
          <p:cNvSpPr txBox="1"/>
          <p:nvPr/>
        </p:nvSpPr>
        <p:spPr>
          <a:xfrm>
            <a:off x="480175" y="9029675"/>
            <a:ext cx="2587800" cy="352800"/>
          </a:xfrm>
          <a:prstGeom prst="rect">
            <a:avLst/>
          </a:prstGeom>
          <a:noFill/>
          <a:ln>
            <a:noFill/>
          </a:ln>
        </p:spPr>
        <p:txBody>
          <a:bodyPr anchorCtr="0" anchor="t" bIns="0" lIns="0" spcFirstLastPara="1" rIns="0" wrap="square" tIns="6025">
            <a:noAutofit/>
          </a:bodyPr>
          <a:lstStyle/>
          <a:p>
            <a:pPr indent="-158750" lvl="0" marL="179999" rtl="0" algn="l">
              <a:spcBef>
                <a:spcPts val="0"/>
              </a:spcBef>
              <a:spcAft>
                <a:spcPts val="0"/>
              </a:spcAft>
              <a:buSzPts val="1000"/>
              <a:buFont typeface="Mada"/>
              <a:buChar char="●"/>
            </a:pPr>
            <a:r>
              <a:rPr lang="en-GB" sz="1000">
                <a:latin typeface="Mada"/>
                <a:ea typeface="Mada"/>
                <a:cs typeface="Mada"/>
                <a:sym typeface="Mada"/>
              </a:rPr>
              <a:t>Always compare both breasts.</a:t>
            </a:r>
            <a:endParaRPr sz="1000">
              <a:latin typeface="Mada"/>
              <a:ea typeface="Mada"/>
              <a:cs typeface="Mada"/>
              <a:sym typeface="Mada"/>
            </a:endParaRPr>
          </a:p>
          <a:p>
            <a:pPr indent="-158750" lvl="0" marL="179999" rtl="0" algn="l">
              <a:spcBef>
                <a:spcPts val="0"/>
              </a:spcBef>
              <a:spcAft>
                <a:spcPts val="0"/>
              </a:spcAft>
              <a:buSzPts val="1000"/>
              <a:buFont typeface="Mada"/>
              <a:buChar char="●"/>
            </a:pPr>
            <a:r>
              <a:rPr b="1" lang="en-GB" sz="1000">
                <a:solidFill>
                  <a:srgbClr val="FF0000"/>
                </a:solidFill>
                <a:latin typeface="Mada"/>
                <a:ea typeface="Mada"/>
                <a:cs typeface="Mada"/>
                <a:sym typeface="Mada"/>
              </a:rPr>
              <a:t>Examine the normal side first.</a:t>
            </a:r>
            <a:endParaRPr b="1" sz="1000">
              <a:solidFill>
                <a:srgbClr val="FF0000"/>
              </a:solidFill>
              <a:latin typeface="Mada"/>
              <a:ea typeface="Mada"/>
              <a:cs typeface="Mada"/>
              <a:sym typeface="Mada"/>
            </a:endParaRPr>
          </a:p>
          <a:p>
            <a:pPr indent="-158750" lvl="0" marL="179999" rtl="0" algn="l">
              <a:spcBef>
                <a:spcPts val="0"/>
              </a:spcBef>
              <a:spcAft>
                <a:spcPts val="0"/>
              </a:spcAft>
              <a:buSzPts val="1000"/>
              <a:buFont typeface="Mada"/>
              <a:buChar char="●"/>
            </a:pPr>
            <a:r>
              <a:rPr lang="en-GB" sz="1000">
                <a:solidFill>
                  <a:srgbClr val="6AA84F"/>
                </a:solidFill>
                <a:latin typeface="Mada"/>
                <a:ea typeface="Mada"/>
                <a:cs typeface="Mada"/>
                <a:sym typeface="Mada"/>
              </a:rPr>
              <a:t>Before you comment on any changes on the appearance of nipples or chest, you must make sure that it’s not congenital first.</a:t>
            </a:r>
            <a:endParaRPr sz="1000">
              <a:solidFill>
                <a:srgbClr val="6AA84F"/>
              </a:solidFill>
              <a:latin typeface="Mada"/>
              <a:ea typeface="Mada"/>
              <a:cs typeface="Mada"/>
              <a:sym typeface="Mada"/>
            </a:endParaRPr>
          </a:p>
        </p:txBody>
      </p:sp>
      <p:sp>
        <p:nvSpPr>
          <p:cNvPr id="436" name="Google Shape;436;p15"/>
          <p:cNvSpPr txBox="1"/>
          <p:nvPr/>
        </p:nvSpPr>
        <p:spPr>
          <a:xfrm>
            <a:off x="4317750" y="8167325"/>
            <a:ext cx="2286300" cy="352800"/>
          </a:xfrm>
          <a:prstGeom prst="rect">
            <a:avLst/>
          </a:prstGeom>
          <a:noFill/>
          <a:ln>
            <a:noFill/>
          </a:ln>
        </p:spPr>
        <p:txBody>
          <a:bodyPr anchorCtr="0" anchor="t" bIns="0" lIns="0" spcFirstLastPara="1" rIns="0" wrap="square" tIns="6025">
            <a:noAutofit/>
          </a:bodyPr>
          <a:lstStyle/>
          <a:p>
            <a:pPr indent="-158750" lvl="0" marL="179999" rtl="0" algn="l">
              <a:spcBef>
                <a:spcPts val="0"/>
              </a:spcBef>
              <a:spcAft>
                <a:spcPts val="0"/>
              </a:spcAft>
              <a:buSzPts val="1000"/>
              <a:buFont typeface="Mada"/>
              <a:buChar char="●"/>
            </a:pPr>
            <a:r>
              <a:rPr lang="en-GB" sz="1000">
                <a:latin typeface="Mada"/>
                <a:ea typeface="Mada"/>
                <a:cs typeface="Mada"/>
                <a:sym typeface="Mada"/>
              </a:rPr>
              <a:t>Inspection with arms by the side and above head: size, symmetry, skin changes, &amp; nipple complex. </a:t>
            </a:r>
            <a:endParaRPr sz="1000">
              <a:latin typeface="Mada"/>
              <a:ea typeface="Mada"/>
              <a:cs typeface="Mada"/>
              <a:sym typeface="Mada"/>
            </a:endParaRPr>
          </a:p>
        </p:txBody>
      </p:sp>
      <p:sp>
        <p:nvSpPr>
          <p:cNvPr id="437" name="Google Shape;437;p15"/>
          <p:cNvSpPr txBox="1"/>
          <p:nvPr/>
        </p:nvSpPr>
        <p:spPr>
          <a:xfrm>
            <a:off x="4546350" y="9005525"/>
            <a:ext cx="2445300" cy="352800"/>
          </a:xfrm>
          <a:prstGeom prst="rect">
            <a:avLst/>
          </a:prstGeom>
          <a:noFill/>
          <a:ln>
            <a:noFill/>
          </a:ln>
        </p:spPr>
        <p:txBody>
          <a:bodyPr anchorCtr="0" anchor="t" bIns="0" lIns="0" spcFirstLastPara="1" rIns="0" wrap="square" tIns="6025">
            <a:noAutofit/>
          </a:bodyPr>
          <a:lstStyle/>
          <a:p>
            <a:pPr indent="-158750" lvl="0" marL="179999" rtl="0" algn="l">
              <a:spcBef>
                <a:spcPts val="0"/>
              </a:spcBef>
              <a:spcAft>
                <a:spcPts val="0"/>
              </a:spcAft>
              <a:buSzPts val="1000"/>
              <a:buFont typeface="Mada"/>
              <a:buChar char="●"/>
            </a:pPr>
            <a:r>
              <a:rPr lang="en-GB" sz="1000">
                <a:latin typeface="Mada"/>
                <a:ea typeface="Mada"/>
                <a:cs typeface="Mada"/>
                <a:sym typeface="Mada"/>
              </a:rPr>
              <a:t>Examine axilla, arm, SCF. </a:t>
            </a:r>
            <a:endParaRPr sz="1000">
              <a:latin typeface="Mada"/>
              <a:ea typeface="Mada"/>
              <a:cs typeface="Mada"/>
              <a:sym typeface="Mada"/>
            </a:endParaRPr>
          </a:p>
          <a:p>
            <a:pPr indent="-158750" lvl="0" marL="179999" rtl="0" algn="l">
              <a:spcBef>
                <a:spcPts val="0"/>
              </a:spcBef>
              <a:spcAft>
                <a:spcPts val="0"/>
              </a:spcAft>
              <a:buSzPts val="1000"/>
              <a:buFont typeface="Mada"/>
              <a:buChar char="●"/>
            </a:pPr>
            <a:r>
              <a:rPr lang="en-GB" sz="1000">
                <a:solidFill>
                  <a:srgbClr val="6AA84F"/>
                </a:solidFill>
                <a:latin typeface="Mada"/>
                <a:ea typeface="Mada"/>
                <a:cs typeface="Mada"/>
                <a:sym typeface="Mada"/>
              </a:rPr>
              <a:t>If you find a mass in breast = Examine axillary lymph nodes and vice versa.</a:t>
            </a:r>
            <a:endParaRPr sz="1000">
              <a:solidFill>
                <a:srgbClr val="6AA84F"/>
              </a:solidFill>
              <a:latin typeface="Mada"/>
              <a:ea typeface="Mada"/>
              <a:cs typeface="Mada"/>
              <a:sym typeface="Mada"/>
            </a:endParaRPr>
          </a:p>
          <a:p>
            <a:pPr indent="-158750" lvl="0" marL="179999" rtl="0" algn="l">
              <a:spcBef>
                <a:spcPts val="0"/>
              </a:spcBef>
              <a:spcAft>
                <a:spcPts val="0"/>
              </a:spcAft>
              <a:buSzPts val="1000"/>
              <a:buFont typeface="Mada"/>
              <a:buChar char="●"/>
            </a:pPr>
            <a:r>
              <a:rPr lang="en-GB" sz="1000">
                <a:latin typeface="Mada"/>
                <a:ea typeface="Mada"/>
                <a:cs typeface="Mada"/>
                <a:sym typeface="Mada"/>
              </a:rPr>
              <a:t>Examine abdomen.</a:t>
            </a:r>
            <a:endParaRPr sz="1000">
              <a:latin typeface="Mada"/>
              <a:ea typeface="Mada"/>
              <a:cs typeface="Mada"/>
              <a:sym typeface="Mada"/>
            </a:endParaRPr>
          </a:p>
          <a:p>
            <a:pPr indent="-158750" lvl="0" marL="179999" rtl="0" algn="l">
              <a:spcBef>
                <a:spcPts val="0"/>
              </a:spcBef>
              <a:spcAft>
                <a:spcPts val="0"/>
              </a:spcAft>
              <a:buSzPts val="1000"/>
              <a:buFont typeface="Mada"/>
              <a:buChar char="●"/>
            </a:pPr>
            <a:r>
              <a:rPr lang="en-GB" sz="1000">
                <a:latin typeface="Mada"/>
                <a:ea typeface="Mada"/>
                <a:cs typeface="Mada"/>
                <a:sym typeface="Mada"/>
              </a:rPr>
              <a:t>Examine the back.</a:t>
            </a:r>
            <a:endParaRPr sz="1000">
              <a:latin typeface="Mada"/>
              <a:ea typeface="Mada"/>
              <a:cs typeface="Mada"/>
              <a:sym typeface="Mad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16"/>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3" name="Google Shape;443;p16"/>
          <p:cNvGrpSpPr/>
          <p:nvPr/>
        </p:nvGrpSpPr>
        <p:grpSpPr>
          <a:xfrm>
            <a:off x="5079574" y="394511"/>
            <a:ext cx="753823" cy="762704"/>
            <a:chOff x="3291950" y="1651150"/>
            <a:chExt cx="691200" cy="699600"/>
          </a:xfrm>
        </p:grpSpPr>
        <p:sp>
          <p:nvSpPr>
            <p:cNvPr id="444" name="Google Shape;444;p16"/>
            <p:cNvSpPr/>
            <p:nvPr/>
          </p:nvSpPr>
          <p:spPr>
            <a:xfrm>
              <a:off x="3291950" y="1651150"/>
              <a:ext cx="691200" cy="699600"/>
            </a:xfrm>
            <a:prstGeom prst="ellipse">
              <a:avLst/>
            </a:prstGeom>
            <a:noFill/>
            <a:ln cap="flat" cmpd="sng" w="952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445" name="Google Shape;445;p16"/>
            <p:cNvSpPr/>
            <p:nvPr/>
          </p:nvSpPr>
          <p:spPr>
            <a:xfrm>
              <a:off x="3327050" y="1686700"/>
              <a:ext cx="621000" cy="628500"/>
            </a:xfrm>
            <a:prstGeom prst="ellipse">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446" name="Google Shape;446;p16"/>
          <p:cNvSpPr txBox="1"/>
          <p:nvPr/>
        </p:nvSpPr>
        <p:spPr>
          <a:xfrm>
            <a:off x="5146703" y="529029"/>
            <a:ext cx="553800" cy="35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83C5BE"/>
                </a:solidFill>
                <a:latin typeface="Fjalla One"/>
                <a:ea typeface="Fjalla One"/>
                <a:cs typeface="Fjalla One"/>
                <a:sym typeface="Fjalla One"/>
              </a:rPr>
              <a:t>03</a:t>
            </a:r>
            <a:endParaRPr sz="2400">
              <a:solidFill>
                <a:srgbClr val="83C5BE"/>
              </a:solidFill>
              <a:latin typeface="Fjalla One"/>
              <a:ea typeface="Fjalla One"/>
              <a:cs typeface="Fjalla One"/>
              <a:sym typeface="Fjalla One"/>
            </a:endParaRPr>
          </a:p>
        </p:txBody>
      </p:sp>
      <p:grpSp>
        <p:nvGrpSpPr>
          <p:cNvPr id="447" name="Google Shape;447;p16"/>
          <p:cNvGrpSpPr/>
          <p:nvPr/>
        </p:nvGrpSpPr>
        <p:grpSpPr>
          <a:xfrm>
            <a:off x="1699251" y="394511"/>
            <a:ext cx="753823" cy="762704"/>
            <a:chOff x="3291950" y="1651150"/>
            <a:chExt cx="691200" cy="699600"/>
          </a:xfrm>
        </p:grpSpPr>
        <p:sp>
          <p:nvSpPr>
            <p:cNvPr id="448" name="Google Shape;448;p16"/>
            <p:cNvSpPr/>
            <p:nvPr/>
          </p:nvSpPr>
          <p:spPr>
            <a:xfrm>
              <a:off x="3291950" y="1651150"/>
              <a:ext cx="691200" cy="699600"/>
            </a:xfrm>
            <a:prstGeom prst="ellipse">
              <a:avLst/>
            </a:prstGeom>
            <a:noFill/>
            <a:ln cap="flat" cmpd="sng" w="952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449" name="Google Shape;449;p16"/>
            <p:cNvSpPr/>
            <p:nvPr/>
          </p:nvSpPr>
          <p:spPr>
            <a:xfrm>
              <a:off x="3327050" y="1686700"/>
              <a:ext cx="621000" cy="628500"/>
            </a:xfrm>
            <a:prstGeom prst="ellipse">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450" name="Google Shape;450;p16"/>
          <p:cNvSpPr/>
          <p:nvPr/>
        </p:nvSpPr>
        <p:spPr>
          <a:xfrm>
            <a:off x="2864965" y="669773"/>
            <a:ext cx="203100" cy="212100"/>
          </a:xfrm>
          <a:prstGeom prst="homePlate">
            <a:avLst>
              <a:gd fmla="val 50000" name="adj"/>
            </a:avLst>
          </a:prstGeom>
          <a:noFill/>
          <a:ln cap="flat" cmpd="sng" w="952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451" name="Google Shape;451;p16"/>
          <p:cNvSpPr/>
          <p:nvPr/>
        </p:nvSpPr>
        <p:spPr>
          <a:xfrm>
            <a:off x="2889932" y="698701"/>
            <a:ext cx="132900" cy="154200"/>
          </a:xfrm>
          <a:prstGeom prst="homePlate">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452" name="Google Shape;452;p16"/>
          <p:cNvSpPr txBox="1"/>
          <p:nvPr/>
        </p:nvSpPr>
        <p:spPr>
          <a:xfrm>
            <a:off x="1779830" y="529029"/>
            <a:ext cx="553800" cy="35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83C5BE"/>
                </a:solidFill>
                <a:latin typeface="Fjalla One"/>
                <a:ea typeface="Fjalla One"/>
                <a:cs typeface="Fjalla One"/>
                <a:sym typeface="Fjalla One"/>
              </a:rPr>
              <a:t>01</a:t>
            </a:r>
            <a:endParaRPr sz="2400">
              <a:solidFill>
                <a:srgbClr val="83C5BE"/>
              </a:solidFill>
              <a:latin typeface="Fjalla One"/>
              <a:ea typeface="Fjalla One"/>
              <a:cs typeface="Fjalla One"/>
              <a:sym typeface="Fjalla One"/>
            </a:endParaRPr>
          </a:p>
        </p:txBody>
      </p:sp>
      <p:grpSp>
        <p:nvGrpSpPr>
          <p:cNvPr id="453" name="Google Shape;453;p16"/>
          <p:cNvGrpSpPr/>
          <p:nvPr/>
        </p:nvGrpSpPr>
        <p:grpSpPr>
          <a:xfrm>
            <a:off x="3422981" y="394511"/>
            <a:ext cx="753823" cy="762704"/>
            <a:chOff x="3291950" y="1651150"/>
            <a:chExt cx="691200" cy="699600"/>
          </a:xfrm>
        </p:grpSpPr>
        <p:sp>
          <p:nvSpPr>
            <p:cNvPr id="454" name="Google Shape;454;p16"/>
            <p:cNvSpPr/>
            <p:nvPr/>
          </p:nvSpPr>
          <p:spPr>
            <a:xfrm>
              <a:off x="3291950" y="1651150"/>
              <a:ext cx="691200" cy="699600"/>
            </a:xfrm>
            <a:prstGeom prst="ellipse">
              <a:avLst/>
            </a:prstGeom>
            <a:no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455" name="Google Shape;455;p16"/>
            <p:cNvSpPr/>
            <p:nvPr/>
          </p:nvSpPr>
          <p:spPr>
            <a:xfrm>
              <a:off x="3327050" y="1686700"/>
              <a:ext cx="621000" cy="6285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grpSp>
        <p:nvGrpSpPr>
          <p:cNvPr id="456" name="Google Shape;456;p16"/>
          <p:cNvGrpSpPr/>
          <p:nvPr/>
        </p:nvGrpSpPr>
        <p:grpSpPr>
          <a:xfrm>
            <a:off x="4512624" y="669701"/>
            <a:ext cx="203270" cy="212137"/>
            <a:chOff x="2950663" y="9366325"/>
            <a:chExt cx="230700" cy="240900"/>
          </a:xfrm>
        </p:grpSpPr>
        <p:sp>
          <p:nvSpPr>
            <p:cNvPr id="457" name="Google Shape;457;p16"/>
            <p:cNvSpPr/>
            <p:nvPr/>
          </p:nvSpPr>
          <p:spPr>
            <a:xfrm>
              <a:off x="2950663" y="9366325"/>
              <a:ext cx="230700" cy="240900"/>
            </a:xfrm>
            <a:prstGeom prst="homePlate">
              <a:avLst>
                <a:gd fmla="val 50000" name="adj"/>
              </a:avLst>
            </a:prstGeom>
            <a:noFill/>
            <a:ln cap="flat" cmpd="sng" w="952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458" name="Google Shape;458;p16"/>
            <p:cNvSpPr/>
            <p:nvPr/>
          </p:nvSpPr>
          <p:spPr>
            <a:xfrm>
              <a:off x="2979000" y="9399175"/>
              <a:ext cx="150900" cy="175200"/>
            </a:xfrm>
            <a:prstGeom prst="homePlate">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459" name="Google Shape;459;p16"/>
          <p:cNvSpPr txBox="1"/>
          <p:nvPr/>
        </p:nvSpPr>
        <p:spPr>
          <a:xfrm>
            <a:off x="3513460" y="529029"/>
            <a:ext cx="553800" cy="35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E29578"/>
                </a:solidFill>
                <a:latin typeface="Fjalla One"/>
                <a:ea typeface="Fjalla One"/>
                <a:cs typeface="Fjalla One"/>
                <a:sym typeface="Fjalla One"/>
              </a:rPr>
              <a:t>02</a:t>
            </a:r>
            <a:endParaRPr sz="2400">
              <a:solidFill>
                <a:srgbClr val="E29578"/>
              </a:solidFill>
              <a:latin typeface="Fjalla One"/>
              <a:ea typeface="Fjalla One"/>
              <a:cs typeface="Fjalla One"/>
              <a:sym typeface="Fjalla One"/>
            </a:endParaRPr>
          </a:p>
        </p:txBody>
      </p:sp>
      <p:sp>
        <p:nvSpPr>
          <p:cNvPr id="460" name="Google Shape;460;p16"/>
          <p:cNvSpPr txBox="1"/>
          <p:nvPr/>
        </p:nvSpPr>
        <p:spPr>
          <a:xfrm>
            <a:off x="4565148" y="1157178"/>
            <a:ext cx="1782900" cy="50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latin typeface="Lora"/>
                <a:ea typeface="Lora"/>
                <a:cs typeface="Lora"/>
                <a:sym typeface="Lora"/>
              </a:rPr>
              <a:t>Biopsy</a:t>
            </a:r>
            <a:endParaRPr b="1" sz="1200">
              <a:solidFill>
                <a:srgbClr val="FFFFFF"/>
              </a:solidFill>
              <a:latin typeface="Lora"/>
              <a:ea typeface="Lora"/>
              <a:cs typeface="Lora"/>
              <a:sym typeface="Lora"/>
            </a:endParaRPr>
          </a:p>
        </p:txBody>
      </p:sp>
      <p:sp>
        <p:nvSpPr>
          <p:cNvPr id="461" name="Google Shape;461;p16"/>
          <p:cNvSpPr txBox="1"/>
          <p:nvPr/>
        </p:nvSpPr>
        <p:spPr>
          <a:xfrm>
            <a:off x="1009225" y="1157175"/>
            <a:ext cx="2187000" cy="50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latin typeface="Lora"/>
                <a:ea typeface="Lora"/>
                <a:cs typeface="Lora"/>
                <a:sym typeface="Lora"/>
              </a:rPr>
              <a:t>Clinical Assessment</a:t>
            </a:r>
            <a:endParaRPr b="1" sz="1200">
              <a:latin typeface="Lora"/>
              <a:ea typeface="Lora"/>
              <a:cs typeface="Lora"/>
              <a:sym typeface="Lora"/>
            </a:endParaRPr>
          </a:p>
        </p:txBody>
      </p:sp>
      <p:sp>
        <p:nvSpPr>
          <p:cNvPr id="462" name="Google Shape;462;p16"/>
          <p:cNvSpPr txBox="1"/>
          <p:nvPr/>
        </p:nvSpPr>
        <p:spPr>
          <a:xfrm>
            <a:off x="2908555" y="1157178"/>
            <a:ext cx="1782900" cy="50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latin typeface="Lora"/>
                <a:ea typeface="Lora"/>
                <a:cs typeface="Lora"/>
                <a:sym typeface="Lora"/>
              </a:rPr>
              <a:t>Imaging</a:t>
            </a:r>
            <a:endParaRPr b="1" sz="1200">
              <a:solidFill>
                <a:srgbClr val="FFFFFF"/>
              </a:solidFill>
              <a:latin typeface="Lora"/>
              <a:ea typeface="Lora"/>
              <a:cs typeface="Lora"/>
              <a:sym typeface="Lora"/>
            </a:endParaRPr>
          </a:p>
        </p:txBody>
      </p:sp>
      <p:graphicFrame>
        <p:nvGraphicFramePr>
          <p:cNvPr id="463" name="Google Shape;463;p16"/>
          <p:cNvGraphicFramePr/>
          <p:nvPr/>
        </p:nvGraphicFramePr>
        <p:xfrm>
          <a:off x="109338" y="1590080"/>
          <a:ext cx="3000000" cy="3000000"/>
        </p:xfrm>
        <a:graphic>
          <a:graphicData uri="http://schemas.openxmlformats.org/drawingml/2006/table">
            <a:tbl>
              <a:tblPr>
                <a:noFill/>
                <a:tableStyleId>{52AC2C25-D503-46F8-A646-9AC5C83BE579}</a:tableStyleId>
              </a:tblPr>
              <a:tblGrid>
                <a:gridCol w="1395850"/>
                <a:gridCol w="5864525"/>
              </a:tblGrid>
              <a:tr h="661350">
                <a:tc>
                  <a:txBody>
                    <a:bodyPr/>
                    <a:lstStyle/>
                    <a:p>
                      <a:pPr indent="0" lvl="0" marL="0" rtl="0" algn="ctr">
                        <a:spcBef>
                          <a:spcPts val="0"/>
                        </a:spcBef>
                        <a:spcAft>
                          <a:spcPts val="0"/>
                        </a:spcAft>
                        <a:buNone/>
                      </a:pPr>
                      <a:r>
                        <a:rPr b="1" lang="en-GB" sz="1200">
                          <a:solidFill>
                            <a:srgbClr val="006D77"/>
                          </a:solidFill>
                          <a:latin typeface="Lora"/>
                          <a:ea typeface="Lora"/>
                          <a:cs typeface="Lora"/>
                          <a:sym typeface="Lora"/>
                        </a:rPr>
                        <a:t>Ultrasound</a:t>
                      </a:r>
                      <a:endParaRPr b="1" sz="1200">
                        <a:solidFill>
                          <a:srgbClr val="006D77"/>
                        </a:solidFill>
                        <a:latin typeface="Lora"/>
                        <a:ea typeface="Lora"/>
                        <a:cs typeface="Lora"/>
                        <a:sym typeface="Lora"/>
                      </a:endParaRPr>
                    </a:p>
                  </a:txBody>
                  <a:tcPr marT="91425" marB="91425" marR="91425" marL="91425" anchor="ctr">
                    <a:lnL cap="flat" cmpd="sng" w="19050">
                      <a:solidFill>
                        <a:srgbClr val="ABE5D9"/>
                      </a:solidFill>
                      <a:prstDash val="dash"/>
                      <a:round/>
                      <a:headEnd len="sm" w="sm" type="none"/>
                      <a:tailEnd len="sm" w="sm" type="none"/>
                    </a:lnL>
                    <a:lnR cap="flat" cmpd="sng" w="19050">
                      <a:solidFill>
                        <a:srgbClr val="ABE5D9"/>
                      </a:solidFill>
                      <a:prstDash val="dash"/>
                      <a:round/>
                      <a:headEnd len="sm" w="sm" type="none"/>
                      <a:tailEnd len="sm" w="sm" type="none"/>
                    </a:lnR>
                    <a:lnT cap="flat" cmpd="sng" w="19050">
                      <a:solidFill>
                        <a:srgbClr val="ABE5D9"/>
                      </a:solidFill>
                      <a:prstDash val="dash"/>
                      <a:round/>
                      <a:headEnd len="sm" w="sm" type="none"/>
                      <a:tailEnd len="sm" w="sm" type="none"/>
                    </a:lnT>
                    <a:lnB cap="flat" cmpd="sng" w="19050">
                      <a:solidFill>
                        <a:srgbClr val="ABE5D9"/>
                      </a:solidFill>
                      <a:prstDash val="dash"/>
                      <a:round/>
                      <a:headEnd len="sm" w="sm" type="none"/>
                      <a:tailEnd len="sm" w="sm" type="none"/>
                    </a:lnB>
                    <a:solidFill>
                      <a:srgbClr val="EDF9F9"/>
                    </a:solidFill>
                  </a:tcPr>
                </a:tc>
                <a:tc>
                  <a:txBody>
                    <a:bodyPr/>
                    <a:lstStyle/>
                    <a:p>
                      <a:pPr indent="-292100" lvl="0" marL="457200" rtl="0" algn="l">
                        <a:spcBef>
                          <a:spcPts val="0"/>
                        </a:spcBef>
                        <a:spcAft>
                          <a:spcPts val="0"/>
                        </a:spcAft>
                        <a:buClr>
                          <a:srgbClr val="1C4588"/>
                        </a:buClr>
                        <a:buSzPts val="1000"/>
                        <a:buFont typeface="Mada"/>
                        <a:buChar char="●"/>
                      </a:pPr>
                      <a:r>
                        <a:rPr b="1" lang="en-GB" sz="1000">
                          <a:solidFill>
                            <a:srgbClr val="1C4588"/>
                          </a:solidFill>
                          <a:latin typeface="Mada"/>
                          <a:ea typeface="Mada"/>
                          <a:cs typeface="Mada"/>
                          <a:sym typeface="Mada"/>
                        </a:rPr>
                        <a:t>Useful for</a:t>
                      </a:r>
                      <a:r>
                        <a:rPr lang="en-GB" sz="1000">
                          <a:solidFill>
                            <a:srgbClr val="1C4588"/>
                          </a:solidFill>
                          <a:latin typeface="Mada"/>
                          <a:ea typeface="Mada"/>
                          <a:cs typeface="Mada"/>
                          <a:sym typeface="Mada"/>
                        </a:rPr>
                        <a:t> </a:t>
                      </a:r>
                      <a:r>
                        <a:rPr b="1" lang="en-GB" sz="1000">
                          <a:solidFill>
                            <a:srgbClr val="1C4588"/>
                          </a:solidFill>
                          <a:latin typeface="Mada"/>
                          <a:ea typeface="Mada"/>
                          <a:cs typeface="Mada"/>
                          <a:sym typeface="Mada"/>
                        </a:rPr>
                        <a:t>diagnosis</a:t>
                      </a:r>
                      <a:r>
                        <a:rPr lang="en-GB" sz="1000">
                          <a:solidFill>
                            <a:srgbClr val="1C4588"/>
                          </a:solidFill>
                          <a:latin typeface="Mada"/>
                          <a:ea typeface="Mada"/>
                          <a:cs typeface="Mada"/>
                          <a:sym typeface="Mada"/>
                        </a:rPr>
                        <a:t> of breast cancer, especially in </a:t>
                      </a:r>
                      <a:r>
                        <a:rPr b="1" lang="en-GB" sz="1000">
                          <a:solidFill>
                            <a:srgbClr val="1C4588"/>
                          </a:solidFill>
                          <a:latin typeface="Mada"/>
                          <a:ea typeface="Mada"/>
                          <a:cs typeface="Mada"/>
                          <a:sym typeface="Mada"/>
                        </a:rPr>
                        <a:t>young</a:t>
                      </a:r>
                      <a:r>
                        <a:rPr lang="en-GB" sz="1000">
                          <a:solidFill>
                            <a:srgbClr val="1C4588"/>
                          </a:solidFill>
                          <a:latin typeface="Mada"/>
                          <a:ea typeface="Mada"/>
                          <a:cs typeface="Mada"/>
                          <a:sym typeface="Mada"/>
                        </a:rPr>
                        <a:t> patients under the age of 40 (mammogram is difficult to interpret in young patients due to the dense breast tissue).</a:t>
                      </a:r>
                      <a:endParaRPr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Distinguishes cyst from a solid </a:t>
                      </a:r>
                      <a:r>
                        <a:rPr lang="en-GB" sz="1000">
                          <a:solidFill>
                            <a:srgbClr val="1C4588"/>
                          </a:solidFill>
                          <a:latin typeface="Mada"/>
                          <a:ea typeface="Mada"/>
                          <a:cs typeface="Mada"/>
                          <a:sym typeface="Mada"/>
                        </a:rPr>
                        <a:t>lesion (cysts show up as transparent objects while benign lesions tend to have well-demarcated edges and cancers usually have an irregular indistinct outline).</a:t>
                      </a:r>
                      <a:endParaRPr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Localizes an impalpable breast pathology.</a:t>
                      </a:r>
                      <a:endParaRPr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Guides percutaneous biopsy.</a:t>
                      </a:r>
                      <a:endParaRPr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Guides percutaneous biopsy for any suspicious axillary lymph node.</a:t>
                      </a:r>
                      <a:endParaRPr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b="1" lang="en-GB" sz="1000">
                          <a:solidFill>
                            <a:srgbClr val="1C4588"/>
                          </a:solidFill>
                          <a:latin typeface="Mada"/>
                          <a:ea typeface="Mada"/>
                          <a:cs typeface="Mada"/>
                          <a:sym typeface="Mada"/>
                        </a:rPr>
                        <a:t>Not useful</a:t>
                      </a:r>
                      <a:r>
                        <a:rPr lang="en-GB" sz="1000">
                          <a:solidFill>
                            <a:srgbClr val="1C4588"/>
                          </a:solidFill>
                          <a:latin typeface="Mada"/>
                          <a:ea typeface="Mada"/>
                          <a:cs typeface="Mada"/>
                          <a:sym typeface="Mada"/>
                        </a:rPr>
                        <a:t> </a:t>
                      </a:r>
                      <a:r>
                        <a:rPr b="1" lang="en-GB" sz="1000">
                          <a:solidFill>
                            <a:srgbClr val="1C4588"/>
                          </a:solidFill>
                          <a:latin typeface="Mada"/>
                          <a:ea typeface="Mada"/>
                          <a:cs typeface="Mada"/>
                          <a:sym typeface="Mada"/>
                        </a:rPr>
                        <a:t>screening</a:t>
                      </a:r>
                      <a:r>
                        <a:rPr lang="en-GB" sz="1000">
                          <a:solidFill>
                            <a:srgbClr val="1C4588"/>
                          </a:solidFill>
                          <a:latin typeface="Mada"/>
                          <a:ea typeface="Mada"/>
                          <a:cs typeface="Mada"/>
                          <a:sym typeface="Mada"/>
                        </a:rPr>
                        <a:t> tool for breast cancer.</a:t>
                      </a:r>
                      <a:endParaRPr sz="1000">
                        <a:solidFill>
                          <a:srgbClr val="1C4588"/>
                        </a:solidFill>
                        <a:latin typeface="Mada"/>
                        <a:ea typeface="Mada"/>
                        <a:cs typeface="Mada"/>
                        <a:sym typeface="Mada"/>
                      </a:endParaRPr>
                    </a:p>
                  </a:txBody>
                  <a:tcPr marT="91425" marB="91425" marR="91425" marL="91425">
                    <a:lnL cap="flat" cmpd="sng" w="19050">
                      <a:solidFill>
                        <a:srgbClr val="ABE5D9"/>
                      </a:solidFill>
                      <a:prstDash val="dash"/>
                      <a:round/>
                      <a:headEnd len="sm" w="sm" type="none"/>
                      <a:tailEnd len="sm" w="sm" type="none"/>
                    </a:lnL>
                    <a:lnR cap="flat" cmpd="sng" w="19050">
                      <a:solidFill>
                        <a:srgbClr val="ABE5D9"/>
                      </a:solidFill>
                      <a:prstDash val="dash"/>
                      <a:round/>
                      <a:headEnd len="sm" w="sm" type="none"/>
                      <a:tailEnd len="sm" w="sm" type="none"/>
                    </a:lnR>
                    <a:lnT cap="flat" cmpd="sng" w="19050">
                      <a:solidFill>
                        <a:srgbClr val="ABE5D9"/>
                      </a:solidFill>
                      <a:prstDash val="dash"/>
                      <a:round/>
                      <a:headEnd len="sm" w="sm" type="none"/>
                      <a:tailEnd len="sm" w="sm" type="none"/>
                    </a:lnT>
                    <a:lnB cap="flat" cmpd="sng" w="19050">
                      <a:solidFill>
                        <a:srgbClr val="ABE5D9"/>
                      </a:solidFill>
                      <a:prstDash val="dash"/>
                      <a:round/>
                      <a:headEnd len="sm" w="sm" type="none"/>
                      <a:tailEnd len="sm" w="sm" type="none"/>
                    </a:lnB>
                  </a:tcPr>
                </a:tc>
              </a:tr>
              <a:tr h="553325">
                <a:tc>
                  <a:txBody>
                    <a:bodyPr/>
                    <a:lstStyle/>
                    <a:p>
                      <a:pPr indent="0" lvl="0" marL="0" rtl="0" algn="ctr">
                        <a:spcBef>
                          <a:spcPts val="0"/>
                        </a:spcBef>
                        <a:spcAft>
                          <a:spcPts val="0"/>
                        </a:spcAft>
                        <a:buNone/>
                      </a:pPr>
                      <a:r>
                        <a:rPr b="1" lang="en-GB" sz="1200">
                          <a:solidFill>
                            <a:srgbClr val="006D77"/>
                          </a:solidFill>
                          <a:latin typeface="Lora"/>
                          <a:ea typeface="Lora"/>
                          <a:cs typeface="Lora"/>
                          <a:sym typeface="Lora"/>
                        </a:rPr>
                        <a:t>Mammography</a:t>
                      </a:r>
                      <a:endParaRPr b="1" sz="1200">
                        <a:solidFill>
                          <a:srgbClr val="006D77"/>
                        </a:solidFill>
                        <a:latin typeface="Lora"/>
                        <a:ea typeface="Lora"/>
                        <a:cs typeface="Lora"/>
                        <a:sym typeface="Lora"/>
                      </a:endParaRPr>
                    </a:p>
                  </a:txBody>
                  <a:tcPr marT="91425" marB="91425" marR="91425" marL="91425" anchor="ctr">
                    <a:lnL cap="flat" cmpd="sng" w="19050">
                      <a:solidFill>
                        <a:srgbClr val="ABE5D9"/>
                      </a:solidFill>
                      <a:prstDash val="dash"/>
                      <a:round/>
                      <a:headEnd len="sm" w="sm" type="none"/>
                      <a:tailEnd len="sm" w="sm" type="none"/>
                    </a:lnL>
                    <a:lnR cap="flat" cmpd="sng" w="19050">
                      <a:solidFill>
                        <a:srgbClr val="ABE5D9"/>
                      </a:solidFill>
                      <a:prstDash val="dash"/>
                      <a:round/>
                      <a:headEnd len="sm" w="sm" type="none"/>
                      <a:tailEnd len="sm" w="sm" type="none"/>
                    </a:lnR>
                    <a:lnT cap="flat" cmpd="sng" w="19050">
                      <a:solidFill>
                        <a:srgbClr val="ABE5D9"/>
                      </a:solidFill>
                      <a:prstDash val="dash"/>
                      <a:round/>
                      <a:headEnd len="sm" w="sm" type="none"/>
                      <a:tailEnd len="sm" w="sm" type="none"/>
                    </a:lnT>
                    <a:lnB cap="flat" cmpd="sng" w="19050">
                      <a:solidFill>
                        <a:srgbClr val="ABE5D9"/>
                      </a:solidFill>
                      <a:prstDash val="dash"/>
                      <a:round/>
                      <a:headEnd len="sm" w="sm" type="none"/>
                      <a:tailEnd len="sm" w="sm" type="none"/>
                    </a:lnB>
                    <a:solidFill>
                      <a:srgbClr val="EDF9F9"/>
                    </a:solidFill>
                  </a:tcPr>
                </a:tc>
                <a:tc>
                  <a:txBody>
                    <a:bodyPr/>
                    <a:lstStyle/>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Useful for diagnosis of breast cancer.</a:t>
                      </a:r>
                      <a:endParaRPr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Safe (dose of radiation is low) but uncomfortable.</a:t>
                      </a:r>
                      <a:endParaRPr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Sensitivity increases with age as the breast become less dense.</a:t>
                      </a:r>
                      <a:endParaRPr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Normal mammogram doesn’t exclude the presence of carcinoma.</a:t>
                      </a:r>
                      <a:endParaRPr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Rarely of value in the age below 30, because the breasts are relatively </a:t>
                      </a:r>
                      <a:r>
                        <a:rPr lang="en-GB" sz="1000">
                          <a:solidFill>
                            <a:srgbClr val="1C4588"/>
                          </a:solidFill>
                          <a:latin typeface="Mada"/>
                          <a:ea typeface="Mada"/>
                          <a:cs typeface="Mada"/>
                          <a:sym typeface="Mada"/>
                        </a:rPr>
                        <a:t>radiodense</a:t>
                      </a:r>
                      <a:r>
                        <a:rPr lang="en-GB" sz="1000">
                          <a:solidFill>
                            <a:srgbClr val="1C4588"/>
                          </a:solidFill>
                          <a:latin typeface="Mada"/>
                          <a:ea typeface="Mada"/>
                          <a:cs typeface="Mada"/>
                          <a:sym typeface="Mada"/>
                        </a:rPr>
                        <a:t>.</a:t>
                      </a:r>
                      <a:endParaRPr sz="1000">
                        <a:solidFill>
                          <a:srgbClr val="1C4588"/>
                        </a:solidFill>
                        <a:latin typeface="Mada"/>
                        <a:ea typeface="Mada"/>
                        <a:cs typeface="Mada"/>
                        <a:sym typeface="Mada"/>
                      </a:endParaRPr>
                    </a:p>
                  </a:txBody>
                  <a:tcPr marT="91425" marB="91425" marR="91425" marL="91425">
                    <a:lnL cap="flat" cmpd="sng" w="19050">
                      <a:solidFill>
                        <a:srgbClr val="ABE5D9"/>
                      </a:solidFill>
                      <a:prstDash val="dash"/>
                      <a:round/>
                      <a:headEnd len="sm" w="sm" type="none"/>
                      <a:tailEnd len="sm" w="sm" type="none"/>
                    </a:lnL>
                    <a:lnR cap="flat" cmpd="sng" w="19050">
                      <a:solidFill>
                        <a:srgbClr val="ABE5D9"/>
                      </a:solidFill>
                      <a:prstDash val="dash"/>
                      <a:round/>
                      <a:headEnd len="sm" w="sm" type="none"/>
                      <a:tailEnd len="sm" w="sm" type="none"/>
                    </a:lnR>
                    <a:lnT cap="flat" cmpd="sng" w="19050">
                      <a:solidFill>
                        <a:srgbClr val="ABE5D9"/>
                      </a:solidFill>
                      <a:prstDash val="dash"/>
                      <a:round/>
                      <a:headEnd len="sm" w="sm" type="none"/>
                      <a:tailEnd len="sm" w="sm" type="none"/>
                    </a:lnT>
                    <a:lnB cap="flat" cmpd="sng" w="19050">
                      <a:solidFill>
                        <a:srgbClr val="ABE5D9"/>
                      </a:solidFill>
                      <a:prstDash val="dash"/>
                      <a:round/>
                      <a:headEnd len="sm" w="sm" type="none"/>
                      <a:tailEnd len="sm" w="sm" type="none"/>
                    </a:lnB>
                  </a:tcPr>
                </a:tc>
              </a:tr>
              <a:tr h="553325">
                <a:tc>
                  <a:txBody>
                    <a:bodyPr/>
                    <a:lstStyle/>
                    <a:p>
                      <a:pPr indent="0" lvl="0" marL="0" rtl="0" algn="ctr">
                        <a:spcBef>
                          <a:spcPts val="0"/>
                        </a:spcBef>
                        <a:spcAft>
                          <a:spcPts val="0"/>
                        </a:spcAft>
                        <a:buNone/>
                      </a:pPr>
                      <a:r>
                        <a:rPr b="1" lang="en-GB" sz="1200">
                          <a:solidFill>
                            <a:srgbClr val="006D77"/>
                          </a:solidFill>
                          <a:latin typeface="Lora"/>
                          <a:ea typeface="Lora"/>
                          <a:cs typeface="Lora"/>
                          <a:sym typeface="Lora"/>
                        </a:rPr>
                        <a:t>MRI</a:t>
                      </a:r>
                      <a:endParaRPr b="1" sz="1200">
                        <a:solidFill>
                          <a:srgbClr val="006D77"/>
                        </a:solidFill>
                        <a:latin typeface="Lora"/>
                        <a:ea typeface="Lora"/>
                        <a:cs typeface="Lora"/>
                        <a:sym typeface="Lora"/>
                      </a:endParaRPr>
                    </a:p>
                  </a:txBody>
                  <a:tcPr marT="91425" marB="91425" marR="91425" marL="91425" anchor="ctr">
                    <a:lnL cap="flat" cmpd="sng" w="19050">
                      <a:solidFill>
                        <a:srgbClr val="ABE5D9"/>
                      </a:solidFill>
                      <a:prstDash val="dash"/>
                      <a:round/>
                      <a:headEnd len="sm" w="sm" type="none"/>
                      <a:tailEnd len="sm" w="sm" type="none"/>
                    </a:lnL>
                    <a:lnR cap="flat" cmpd="sng" w="19050">
                      <a:solidFill>
                        <a:srgbClr val="ABE5D9"/>
                      </a:solidFill>
                      <a:prstDash val="dash"/>
                      <a:round/>
                      <a:headEnd len="sm" w="sm" type="none"/>
                      <a:tailEnd len="sm" w="sm" type="none"/>
                    </a:lnR>
                    <a:lnT cap="flat" cmpd="sng" w="19050">
                      <a:solidFill>
                        <a:srgbClr val="ABE5D9"/>
                      </a:solidFill>
                      <a:prstDash val="dash"/>
                      <a:round/>
                      <a:headEnd len="sm" w="sm" type="none"/>
                      <a:tailEnd len="sm" w="sm" type="none"/>
                    </a:lnT>
                    <a:lnB cap="flat" cmpd="sng" w="19050">
                      <a:solidFill>
                        <a:srgbClr val="ABE5D9"/>
                      </a:solidFill>
                      <a:prstDash val="dash"/>
                      <a:round/>
                      <a:headEnd len="sm" w="sm" type="none"/>
                      <a:tailEnd len="sm" w="sm" type="none"/>
                    </a:lnB>
                    <a:solidFill>
                      <a:srgbClr val="EDF9F9"/>
                    </a:solidFill>
                  </a:tcPr>
                </a:tc>
                <a:tc>
                  <a:txBody>
                    <a:bodyPr/>
                    <a:lstStyle/>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Distinguishes scar from recurrent cancer after conservative breast surgery. </a:t>
                      </a:r>
                      <a:endParaRPr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Assesses multicentricity and multifocality in lobular breast cancer.</a:t>
                      </a:r>
                      <a:endParaRPr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Assesses the extent of ductal carcinoma in situ (DCIS).</a:t>
                      </a:r>
                      <a:endParaRPr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Identifies a breast cancer in women with a malignant axillary node where there’s no obvious primary cancer seen on mammography and ultrasound.</a:t>
                      </a:r>
                      <a:endParaRPr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Assesses young women with dense breasts who have a lump or a cancer that is not well visualised on other imaging.</a:t>
                      </a:r>
                      <a:endParaRPr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Assesses response to chemotherapy or endocrine therapy.</a:t>
                      </a:r>
                      <a:endParaRPr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Best imaging for the women with breast implants, to detect leak or rupture.</a:t>
                      </a:r>
                      <a:endParaRPr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Best screening tool when combined with mammogram, more effective than using  mammogram alone in high-risk women between the age of 35-50 years (family history of breast cancer or BRCA1 or BRCA2).</a:t>
                      </a:r>
                      <a:endParaRPr sz="1000">
                        <a:solidFill>
                          <a:srgbClr val="1C4588"/>
                        </a:solidFill>
                        <a:latin typeface="Mada"/>
                        <a:ea typeface="Mada"/>
                        <a:cs typeface="Mada"/>
                        <a:sym typeface="Mada"/>
                      </a:endParaRPr>
                    </a:p>
                  </a:txBody>
                  <a:tcPr marT="91425" marB="91425" marR="91425" marL="91425">
                    <a:lnL cap="flat" cmpd="sng" w="19050">
                      <a:solidFill>
                        <a:srgbClr val="ABE5D9"/>
                      </a:solidFill>
                      <a:prstDash val="dash"/>
                      <a:round/>
                      <a:headEnd len="sm" w="sm" type="none"/>
                      <a:tailEnd len="sm" w="sm" type="none"/>
                    </a:lnL>
                    <a:lnR cap="flat" cmpd="sng" w="19050">
                      <a:solidFill>
                        <a:srgbClr val="ABE5D9"/>
                      </a:solidFill>
                      <a:prstDash val="dash"/>
                      <a:round/>
                      <a:headEnd len="sm" w="sm" type="none"/>
                      <a:tailEnd len="sm" w="sm" type="none"/>
                    </a:lnR>
                    <a:lnT cap="flat" cmpd="sng" w="19050">
                      <a:solidFill>
                        <a:srgbClr val="ABE5D9"/>
                      </a:solidFill>
                      <a:prstDash val="dash"/>
                      <a:round/>
                      <a:headEnd len="sm" w="sm" type="none"/>
                      <a:tailEnd len="sm" w="sm" type="none"/>
                    </a:lnT>
                    <a:lnB cap="flat" cmpd="sng" w="19050">
                      <a:solidFill>
                        <a:srgbClr val="ABE5D9"/>
                      </a:solidFill>
                      <a:prstDash val="dash"/>
                      <a:round/>
                      <a:headEnd len="sm" w="sm" type="none"/>
                      <a:tailEnd len="sm" w="sm" type="none"/>
                    </a:lnB>
                  </a:tcPr>
                </a:tc>
              </a:tr>
            </a:tbl>
          </a:graphicData>
        </a:graphic>
      </p:graphicFrame>
      <p:sp>
        <p:nvSpPr>
          <p:cNvPr id="464" name="Google Shape;464;p16"/>
          <p:cNvSpPr txBox="1"/>
          <p:nvPr/>
        </p:nvSpPr>
        <p:spPr>
          <a:xfrm>
            <a:off x="54275" y="6153975"/>
            <a:ext cx="72393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200">
                <a:solidFill>
                  <a:srgbClr val="6AA84F"/>
                </a:solidFill>
                <a:latin typeface="Mada"/>
                <a:ea typeface="Mada"/>
                <a:cs typeface="Mada"/>
                <a:sym typeface="Mada"/>
              </a:rPr>
              <a:t> To communicate with a radiologist use: </a:t>
            </a:r>
            <a:r>
              <a:rPr b="1" lang="en-GB" sz="1200">
                <a:solidFill>
                  <a:srgbClr val="6AA84F"/>
                </a:solidFill>
                <a:latin typeface="Mada"/>
                <a:ea typeface="Mada"/>
                <a:cs typeface="Mada"/>
                <a:sym typeface="Mada"/>
              </a:rPr>
              <a:t>BI-RADS (Breast Imaging-Reporting and Data System): </a:t>
            </a:r>
            <a:endParaRPr b="1" sz="1200">
              <a:solidFill>
                <a:srgbClr val="6AA84F"/>
              </a:solidFill>
              <a:latin typeface="Mada"/>
              <a:ea typeface="Mada"/>
              <a:cs typeface="Mada"/>
              <a:sym typeface="Mada"/>
            </a:endParaRPr>
          </a:p>
        </p:txBody>
      </p:sp>
      <p:pic>
        <p:nvPicPr>
          <p:cNvPr id="465" name="Google Shape;465;p16"/>
          <p:cNvPicPr preferRelativeResize="0"/>
          <p:nvPr/>
        </p:nvPicPr>
        <p:blipFill>
          <a:blip r:embed="rId3">
            <a:alphaModFix/>
          </a:blip>
          <a:stretch>
            <a:fillRect/>
          </a:stretch>
        </p:blipFill>
        <p:spPr>
          <a:xfrm>
            <a:off x="1750588" y="6656825"/>
            <a:ext cx="4103363" cy="3510655"/>
          </a:xfrm>
          <a:prstGeom prst="rect">
            <a:avLst/>
          </a:prstGeom>
          <a:noFill/>
          <a:ln cap="flat" cmpd="sng" w="9525">
            <a:solidFill>
              <a:srgbClr val="B7B7B7"/>
            </a:solidFill>
            <a:prstDash val="solid"/>
            <a:round/>
            <a:headEnd len="sm" w="sm" type="none"/>
            <a:tailEnd len="sm" w="sm" type="none"/>
          </a:ln>
        </p:spPr>
      </p:pic>
      <p:sp>
        <p:nvSpPr>
          <p:cNvPr id="466" name="Google Shape;466;p16"/>
          <p:cNvSpPr/>
          <p:nvPr/>
        </p:nvSpPr>
        <p:spPr>
          <a:xfrm>
            <a:off x="1661850" y="1972950"/>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17"/>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72" name="Google Shape;472;p17"/>
          <p:cNvGrpSpPr/>
          <p:nvPr/>
        </p:nvGrpSpPr>
        <p:grpSpPr>
          <a:xfrm>
            <a:off x="5155774" y="546911"/>
            <a:ext cx="753823" cy="762704"/>
            <a:chOff x="3291950" y="1651150"/>
            <a:chExt cx="691200" cy="699600"/>
          </a:xfrm>
        </p:grpSpPr>
        <p:sp>
          <p:nvSpPr>
            <p:cNvPr id="473" name="Google Shape;473;p17"/>
            <p:cNvSpPr/>
            <p:nvPr/>
          </p:nvSpPr>
          <p:spPr>
            <a:xfrm>
              <a:off x="3291950" y="1651150"/>
              <a:ext cx="691200" cy="699600"/>
            </a:xfrm>
            <a:prstGeom prst="ellipse">
              <a:avLst/>
            </a:prstGeom>
            <a:no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474" name="Google Shape;474;p17"/>
            <p:cNvSpPr/>
            <p:nvPr/>
          </p:nvSpPr>
          <p:spPr>
            <a:xfrm>
              <a:off x="3327050" y="1686700"/>
              <a:ext cx="621000" cy="6285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475" name="Google Shape;475;p17"/>
          <p:cNvSpPr txBox="1"/>
          <p:nvPr/>
        </p:nvSpPr>
        <p:spPr>
          <a:xfrm>
            <a:off x="5222903" y="681429"/>
            <a:ext cx="553800" cy="35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E29578"/>
                </a:solidFill>
                <a:latin typeface="Fjalla One"/>
                <a:ea typeface="Fjalla One"/>
                <a:cs typeface="Fjalla One"/>
                <a:sym typeface="Fjalla One"/>
              </a:rPr>
              <a:t>03</a:t>
            </a:r>
            <a:endParaRPr sz="2400">
              <a:solidFill>
                <a:srgbClr val="E29578"/>
              </a:solidFill>
              <a:latin typeface="Fjalla One"/>
              <a:ea typeface="Fjalla One"/>
              <a:cs typeface="Fjalla One"/>
              <a:sym typeface="Fjalla One"/>
            </a:endParaRPr>
          </a:p>
        </p:txBody>
      </p:sp>
      <p:grpSp>
        <p:nvGrpSpPr>
          <p:cNvPr id="476" name="Google Shape;476;p17"/>
          <p:cNvGrpSpPr/>
          <p:nvPr/>
        </p:nvGrpSpPr>
        <p:grpSpPr>
          <a:xfrm>
            <a:off x="1775451" y="546911"/>
            <a:ext cx="753823" cy="762704"/>
            <a:chOff x="3291950" y="1651150"/>
            <a:chExt cx="691200" cy="699600"/>
          </a:xfrm>
        </p:grpSpPr>
        <p:sp>
          <p:nvSpPr>
            <p:cNvPr id="477" name="Google Shape;477;p17"/>
            <p:cNvSpPr/>
            <p:nvPr/>
          </p:nvSpPr>
          <p:spPr>
            <a:xfrm>
              <a:off x="3291950" y="1651150"/>
              <a:ext cx="691200" cy="699600"/>
            </a:xfrm>
            <a:prstGeom prst="ellipse">
              <a:avLst/>
            </a:prstGeom>
            <a:noFill/>
            <a:ln cap="flat" cmpd="sng" w="952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478" name="Google Shape;478;p17"/>
            <p:cNvSpPr/>
            <p:nvPr/>
          </p:nvSpPr>
          <p:spPr>
            <a:xfrm>
              <a:off x="3327050" y="1686700"/>
              <a:ext cx="621000" cy="628500"/>
            </a:xfrm>
            <a:prstGeom prst="ellipse">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479" name="Google Shape;479;p17"/>
          <p:cNvSpPr/>
          <p:nvPr/>
        </p:nvSpPr>
        <p:spPr>
          <a:xfrm>
            <a:off x="2941165" y="822173"/>
            <a:ext cx="203100" cy="212100"/>
          </a:xfrm>
          <a:prstGeom prst="homePlate">
            <a:avLst>
              <a:gd fmla="val 50000" name="adj"/>
            </a:avLst>
          </a:prstGeom>
          <a:noFill/>
          <a:ln cap="flat" cmpd="sng" w="952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480" name="Google Shape;480;p17"/>
          <p:cNvSpPr/>
          <p:nvPr/>
        </p:nvSpPr>
        <p:spPr>
          <a:xfrm>
            <a:off x="2966132" y="851101"/>
            <a:ext cx="132900" cy="154200"/>
          </a:xfrm>
          <a:prstGeom prst="homePlate">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481" name="Google Shape;481;p17"/>
          <p:cNvSpPr txBox="1"/>
          <p:nvPr/>
        </p:nvSpPr>
        <p:spPr>
          <a:xfrm>
            <a:off x="1856030" y="681429"/>
            <a:ext cx="553800" cy="35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83C5BE"/>
                </a:solidFill>
                <a:latin typeface="Fjalla One"/>
                <a:ea typeface="Fjalla One"/>
                <a:cs typeface="Fjalla One"/>
                <a:sym typeface="Fjalla One"/>
              </a:rPr>
              <a:t>01</a:t>
            </a:r>
            <a:endParaRPr sz="2400">
              <a:solidFill>
                <a:srgbClr val="83C5BE"/>
              </a:solidFill>
              <a:latin typeface="Fjalla One"/>
              <a:ea typeface="Fjalla One"/>
              <a:cs typeface="Fjalla One"/>
              <a:sym typeface="Fjalla One"/>
            </a:endParaRPr>
          </a:p>
        </p:txBody>
      </p:sp>
      <p:grpSp>
        <p:nvGrpSpPr>
          <p:cNvPr id="482" name="Google Shape;482;p17"/>
          <p:cNvGrpSpPr/>
          <p:nvPr/>
        </p:nvGrpSpPr>
        <p:grpSpPr>
          <a:xfrm>
            <a:off x="3499181" y="546911"/>
            <a:ext cx="753823" cy="762704"/>
            <a:chOff x="3291950" y="1651150"/>
            <a:chExt cx="691200" cy="699600"/>
          </a:xfrm>
        </p:grpSpPr>
        <p:sp>
          <p:nvSpPr>
            <p:cNvPr id="483" name="Google Shape;483;p17"/>
            <p:cNvSpPr/>
            <p:nvPr/>
          </p:nvSpPr>
          <p:spPr>
            <a:xfrm>
              <a:off x="3291950" y="1651150"/>
              <a:ext cx="691200" cy="699600"/>
            </a:xfrm>
            <a:prstGeom prst="ellipse">
              <a:avLst/>
            </a:prstGeom>
            <a:noFill/>
            <a:ln cap="flat" cmpd="sng" w="952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484" name="Google Shape;484;p17"/>
            <p:cNvSpPr/>
            <p:nvPr/>
          </p:nvSpPr>
          <p:spPr>
            <a:xfrm>
              <a:off x="3327050" y="1686700"/>
              <a:ext cx="621000" cy="628500"/>
            </a:xfrm>
            <a:prstGeom prst="ellipse">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grpSp>
        <p:nvGrpSpPr>
          <p:cNvPr id="485" name="Google Shape;485;p17"/>
          <p:cNvGrpSpPr/>
          <p:nvPr/>
        </p:nvGrpSpPr>
        <p:grpSpPr>
          <a:xfrm>
            <a:off x="4588824" y="822101"/>
            <a:ext cx="203270" cy="212137"/>
            <a:chOff x="2950663" y="9366325"/>
            <a:chExt cx="230700" cy="240900"/>
          </a:xfrm>
        </p:grpSpPr>
        <p:sp>
          <p:nvSpPr>
            <p:cNvPr id="486" name="Google Shape;486;p17"/>
            <p:cNvSpPr/>
            <p:nvPr/>
          </p:nvSpPr>
          <p:spPr>
            <a:xfrm>
              <a:off x="2950663" y="9366325"/>
              <a:ext cx="230700" cy="240900"/>
            </a:xfrm>
            <a:prstGeom prst="homePlate">
              <a:avLst>
                <a:gd fmla="val 50000" name="adj"/>
              </a:avLst>
            </a:prstGeom>
            <a:noFill/>
            <a:ln cap="flat" cmpd="sng" w="952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487" name="Google Shape;487;p17"/>
            <p:cNvSpPr/>
            <p:nvPr/>
          </p:nvSpPr>
          <p:spPr>
            <a:xfrm>
              <a:off x="2979000" y="9399175"/>
              <a:ext cx="150900" cy="175200"/>
            </a:xfrm>
            <a:prstGeom prst="homePlate">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488" name="Google Shape;488;p17"/>
          <p:cNvSpPr txBox="1"/>
          <p:nvPr/>
        </p:nvSpPr>
        <p:spPr>
          <a:xfrm>
            <a:off x="3589660" y="681429"/>
            <a:ext cx="553800" cy="35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83C5BE"/>
                </a:solidFill>
                <a:latin typeface="Fjalla One"/>
                <a:ea typeface="Fjalla One"/>
                <a:cs typeface="Fjalla One"/>
                <a:sym typeface="Fjalla One"/>
              </a:rPr>
              <a:t>02</a:t>
            </a:r>
            <a:endParaRPr sz="2400">
              <a:solidFill>
                <a:srgbClr val="83C5BE"/>
              </a:solidFill>
              <a:latin typeface="Fjalla One"/>
              <a:ea typeface="Fjalla One"/>
              <a:cs typeface="Fjalla One"/>
              <a:sym typeface="Fjalla One"/>
            </a:endParaRPr>
          </a:p>
        </p:txBody>
      </p:sp>
      <p:sp>
        <p:nvSpPr>
          <p:cNvPr id="489" name="Google Shape;489;p17"/>
          <p:cNvSpPr txBox="1"/>
          <p:nvPr/>
        </p:nvSpPr>
        <p:spPr>
          <a:xfrm>
            <a:off x="4641348" y="1309578"/>
            <a:ext cx="1782900" cy="50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latin typeface="Lora"/>
                <a:ea typeface="Lora"/>
                <a:cs typeface="Lora"/>
                <a:sym typeface="Lora"/>
              </a:rPr>
              <a:t>Biopsy</a:t>
            </a:r>
            <a:endParaRPr b="1" sz="1200">
              <a:solidFill>
                <a:srgbClr val="FFFFFF"/>
              </a:solidFill>
              <a:latin typeface="Lora"/>
              <a:ea typeface="Lora"/>
              <a:cs typeface="Lora"/>
              <a:sym typeface="Lora"/>
            </a:endParaRPr>
          </a:p>
        </p:txBody>
      </p:sp>
      <p:sp>
        <p:nvSpPr>
          <p:cNvPr id="490" name="Google Shape;490;p17"/>
          <p:cNvSpPr txBox="1"/>
          <p:nvPr/>
        </p:nvSpPr>
        <p:spPr>
          <a:xfrm>
            <a:off x="1085425" y="1309575"/>
            <a:ext cx="2187000" cy="50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latin typeface="Lora"/>
                <a:ea typeface="Lora"/>
                <a:cs typeface="Lora"/>
                <a:sym typeface="Lora"/>
              </a:rPr>
              <a:t>Clinical Assessment</a:t>
            </a:r>
            <a:endParaRPr b="1" sz="1200">
              <a:latin typeface="Lora"/>
              <a:ea typeface="Lora"/>
              <a:cs typeface="Lora"/>
              <a:sym typeface="Lora"/>
            </a:endParaRPr>
          </a:p>
        </p:txBody>
      </p:sp>
      <p:sp>
        <p:nvSpPr>
          <p:cNvPr id="491" name="Google Shape;491;p17"/>
          <p:cNvSpPr txBox="1"/>
          <p:nvPr/>
        </p:nvSpPr>
        <p:spPr>
          <a:xfrm>
            <a:off x="2984755" y="1309578"/>
            <a:ext cx="1782900" cy="50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latin typeface="Lora"/>
                <a:ea typeface="Lora"/>
                <a:cs typeface="Lora"/>
                <a:sym typeface="Lora"/>
              </a:rPr>
              <a:t>Imaging</a:t>
            </a:r>
            <a:endParaRPr b="1" sz="1200">
              <a:solidFill>
                <a:srgbClr val="FFFFFF"/>
              </a:solidFill>
              <a:latin typeface="Lora"/>
              <a:ea typeface="Lora"/>
              <a:cs typeface="Lora"/>
              <a:sym typeface="Lora"/>
            </a:endParaRPr>
          </a:p>
        </p:txBody>
      </p:sp>
      <p:sp>
        <p:nvSpPr>
          <p:cNvPr id="492" name="Google Shape;492;p17"/>
          <p:cNvSpPr txBox="1"/>
          <p:nvPr/>
        </p:nvSpPr>
        <p:spPr>
          <a:xfrm>
            <a:off x="780625" y="7236225"/>
            <a:ext cx="7093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006D77"/>
                </a:solidFill>
                <a:highlight>
                  <a:srgbClr val="EDF9F9"/>
                </a:highlight>
                <a:latin typeface="Lora"/>
                <a:ea typeface="Lora"/>
                <a:cs typeface="Lora"/>
                <a:sym typeface="Lora"/>
              </a:rPr>
              <a:t>Sensitivity of investigations in the diagnosis of symptomatic breast disease:</a:t>
            </a:r>
            <a:endParaRPr b="1">
              <a:solidFill>
                <a:srgbClr val="006D77"/>
              </a:solidFill>
              <a:highlight>
                <a:srgbClr val="EDF9F9"/>
              </a:highlight>
              <a:latin typeface="Lora"/>
              <a:ea typeface="Lora"/>
              <a:cs typeface="Lora"/>
              <a:sym typeface="Lora"/>
            </a:endParaRPr>
          </a:p>
        </p:txBody>
      </p:sp>
      <p:grpSp>
        <p:nvGrpSpPr>
          <p:cNvPr id="493" name="Google Shape;493;p17"/>
          <p:cNvGrpSpPr/>
          <p:nvPr/>
        </p:nvGrpSpPr>
        <p:grpSpPr>
          <a:xfrm>
            <a:off x="323344" y="7209590"/>
            <a:ext cx="467181" cy="476434"/>
            <a:chOff x="2410712" y="2415450"/>
            <a:chExt cx="312600" cy="312600"/>
          </a:xfrm>
        </p:grpSpPr>
        <p:sp>
          <p:nvSpPr>
            <p:cNvPr id="494" name="Google Shape;494;p17"/>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17"/>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aphicFrame>
        <p:nvGraphicFramePr>
          <p:cNvPr id="496" name="Google Shape;496;p17"/>
          <p:cNvGraphicFramePr/>
          <p:nvPr/>
        </p:nvGraphicFramePr>
        <p:xfrm>
          <a:off x="370563" y="7914293"/>
          <a:ext cx="3000000" cy="3000000"/>
        </p:xfrm>
        <a:graphic>
          <a:graphicData uri="http://schemas.openxmlformats.org/drawingml/2006/table">
            <a:tbl>
              <a:tblPr>
                <a:noFill/>
                <a:tableStyleId>{52AC2C25-D503-46F8-A646-9AC5C83BE579}</a:tableStyleId>
              </a:tblPr>
              <a:tblGrid>
                <a:gridCol w="1177350"/>
                <a:gridCol w="1200650"/>
                <a:gridCol w="1154625"/>
                <a:gridCol w="1247325"/>
                <a:gridCol w="1139575"/>
                <a:gridCol w="1139575"/>
              </a:tblGrid>
              <a:tr h="464725">
                <a:tc>
                  <a:txBody>
                    <a:bodyPr/>
                    <a:lstStyle/>
                    <a:p>
                      <a:pPr indent="0" lvl="0" marL="0" rtl="0" algn="ctr">
                        <a:spcBef>
                          <a:spcPts val="0"/>
                        </a:spcBef>
                        <a:spcAft>
                          <a:spcPts val="0"/>
                        </a:spcAft>
                        <a:buNone/>
                      </a:pPr>
                      <a:r>
                        <a:rPr b="1" lang="en-GB" sz="1000">
                          <a:solidFill>
                            <a:srgbClr val="E29578"/>
                          </a:solidFill>
                          <a:latin typeface="Lora"/>
                          <a:ea typeface="Lora"/>
                          <a:cs typeface="Lora"/>
                          <a:sym typeface="Lora"/>
                        </a:rPr>
                        <a:t>Test:</a:t>
                      </a:r>
                      <a:endParaRPr b="1" sz="1000">
                        <a:solidFill>
                          <a:srgbClr val="E29578"/>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b="1" lang="en-GB" sz="1000">
                          <a:solidFill>
                            <a:srgbClr val="E29578"/>
                          </a:solidFill>
                          <a:latin typeface="Lora"/>
                          <a:ea typeface="Lora"/>
                          <a:cs typeface="Lora"/>
                          <a:sym typeface="Lora"/>
                        </a:rPr>
                        <a:t>Clinical examination</a:t>
                      </a:r>
                      <a:endParaRPr b="1" sz="1000">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b="1" lang="en-GB" sz="1000">
                          <a:solidFill>
                            <a:srgbClr val="E29578"/>
                          </a:solidFill>
                          <a:latin typeface="Lora"/>
                          <a:ea typeface="Lora"/>
                          <a:cs typeface="Lora"/>
                          <a:sym typeface="Lora"/>
                        </a:rPr>
                        <a:t>Mammography</a:t>
                      </a:r>
                      <a:endParaRPr b="1" sz="1000">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b="1" lang="en-GB" sz="1000">
                          <a:solidFill>
                            <a:srgbClr val="E29578"/>
                          </a:solidFill>
                          <a:latin typeface="Lora"/>
                          <a:ea typeface="Lora"/>
                          <a:cs typeface="Lora"/>
                          <a:sym typeface="Lora"/>
                        </a:rPr>
                        <a:t>Ultrasonography</a:t>
                      </a:r>
                      <a:endParaRPr b="1" sz="1000">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b="1" lang="en-GB" sz="1000">
                          <a:solidFill>
                            <a:srgbClr val="E29578"/>
                          </a:solidFill>
                          <a:latin typeface="Lora"/>
                          <a:ea typeface="Lora"/>
                          <a:cs typeface="Lora"/>
                          <a:sym typeface="Lora"/>
                        </a:rPr>
                        <a:t>Core biopsy </a:t>
                      </a:r>
                      <a:endParaRPr b="1" sz="1000">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b="1" lang="en-GB" sz="1000">
                          <a:solidFill>
                            <a:srgbClr val="E29578"/>
                          </a:solidFill>
                          <a:latin typeface="Lora"/>
                          <a:ea typeface="Lora"/>
                          <a:cs typeface="Lora"/>
                          <a:sym typeface="Lora"/>
                        </a:rPr>
                        <a:t>Fine-needle aspiration cytology</a:t>
                      </a:r>
                      <a:endParaRPr b="1" sz="1000">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r>
              <a:tr h="352100">
                <a:tc>
                  <a:txBody>
                    <a:bodyPr/>
                    <a:lstStyle/>
                    <a:p>
                      <a:pPr indent="0" lvl="0" marL="0" rtl="0" algn="ctr">
                        <a:spcBef>
                          <a:spcPts val="0"/>
                        </a:spcBef>
                        <a:spcAft>
                          <a:spcPts val="0"/>
                        </a:spcAft>
                        <a:buNone/>
                      </a:pPr>
                      <a:r>
                        <a:rPr b="1" lang="en-GB" sz="1000">
                          <a:solidFill>
                            <a:srgbClr val="006D77"/>
                          </a:solidFill>
                          <a:latin typeface="Lora"/>
                          <a:ea typeface="Lora"/>
                          <a:cs typeface="Lora"/>
                          <a:sym typeface="Lora"/>
                        </a:rPr>
                        <a:t>Sensitivity for cancers</a:t>
                      </a:r>
                      <a:endParaRPr b="1" sz="1000">
                        <a:solidFill>
                          <a:srgbClr val="006D77"/>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0" lvl="0" marL="0" rtl="0" algn="ctr">
                        <a:spcBef>
                          <a:spcPts val="0"/>
                        </a:spcBef>
                        <a:spcAft>
                          <a:spcPts val="0"/>
                        </a:spcAft>
                        <a:buNone/>
                      </a:pPr>
                      <a:r>
                        <a:rPr b="1" lang="en-GB" sz="1000">
                          <a:solidFill>
                            <a:srgbClr val="1C4588"/>
                          </a:solidFill>
                          <a:latin typeface="Mada"/>
                          <a:ea typeface="Mada"/>
                          <a:cs typeface="Mada"/>
                          <a:sym typeface="Mada"/>
                        </a:rPr>
                        <a:t>86%</a:t>
                      </a:r>
                      <a:endParaRPr b="1" sz="1000">
                        <a:solidFill>
                          <a:srgbClr val="1C4588"/>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b="1" lang="en-GB" sz="1000">
                          <a:solidFill>
                            <a:srgbClr val="1C4588"/>
                          </a:solidFill>
                          <a:latin typeface="Mada"/>
                          <a:ea typeface="Mada"/>
                          <a:cs typeface="Mada"/>
                          <a:sym typeface="Mada"/>
                        </a:rPr>
                        <a:t>86%</a:t>
                      </a:r>
                      <a:endParaRPr b="1" sz="1000">
                        <a:solidFill>
                          <a:srgbClr val="1C4588"/>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b="1" lang="en-GB" sz="1000">
                          <a:solidFill>
                            <a:srgbClr val="1C4588"/>
                          </a:solidFill>
                          <a:latin typeface="Mada"/>
                          <a:ea typeface="Mada"/>
                          <a:cs typeface="Mada"/>
                          <a:sym typeface="Mada"/>
                        </a:rPr>
                        <a:t>90%</a:t>
                      </a:r>
                      <a:endParaRPr b="1" sz="1000">
                        <a:solidFill>
                          <a:srgbClr val="1C4588"/>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b="1" lang="en-GB" sz="1000">
                          <a:solidFill>
                            <a:srgbClr val="1C4588"/>
                          </a:solidFill>
                          <a:latin typeface="Mada"/>
                          <a:ea typeface="Mada"/>
                          <a:cs typeface="Mada"/>
                          <a:sym typeface="Mada"/>
                        </a:rPr>
                        <a:t>98%</a:t>
                      </a:r>
                      <a:endParaRPr b="1" sz="1000">
                        <a:solidFill>
                          <a:srgbClr val="1C4588"/>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b="1" lang="en-GB" sz="1000">
                          <a:solidFill>
                            <a:srgbClr val="1C4588"/>
                          </a:solidFill>
                          <a:latin typeface="Mada"/>
                          <a:ea typeface="Mada"/>
                          <a:cs typeface="Mada"/>
                          <a:sym typeface="Mada"/>
                        </a:rPr>
                        <a:t>95%</a:t>
                      </a:r>
                      <a:endParaRPr b="1" sz="1000">
                        <a:solidFill>
                          <a:srgbClr val="1C4588"/>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sp>
        <p:nvSpPr>
          <p:cNvPr id="497" name="Google Shape;497;p17"/>
          <p:cNvSpPr/>
          <p:nvPr/>
        </p:nvSpPr>
        <p:spPr>
          <a:xfrm>
            <a:off x="74475" y="9207175"/>
            <a:ext cx="7440600" cy="14088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17"/>
          <p:cNvSpPr/>
          <p:nvPr/>
        </p:nvSpPr>
        <p:spPr>
          <a:xfrm>
            <a:off x="163825" y="2725775"/>
            <a:ext cx="3438340" cy="4186790"/>
          </a:xfrm>
          <a:custGeom>
            <a:rect b="b" l="l" r="r" t="t"/>
            <a:pathLst>
              <a:path extrusionOk="0" h="51389" w="34278">
                <a:moveTo>
                  <a:pt x="19761" y="1"/>
                </a:moveTo>
                <a:cubicBezTo>
                  <a:pt x="16740" y="1"/>
                  <a:pt x="13720" y="151"/>
                  <a:pt x="10711" y="433"/>
                </a:cubicBezTo>
                <a:cubicBezTo>
                  <a:pt x="7743" y="724"/>
                  <a:pt x="5017" y="1192"/>
                  <a:pt x="3065" y="3724"/>
                </a:cubicBezTo>
                <a:cubicBezTo>
                  <a:pt x="1049" y="6337"/>
                  <a:pt x="1339" y="9983"/>
                  <a:pt x="1533" y="13289"/>
                </a:cubicBezTo>
                <a:cubicBezTo>
                  <a:pt x="2033" y="21774"/>
                  <a:pt x="1242" y="30291"/>
                  <a:pt x="388" y="38759"/>
                </a:cubicBezTo>
                <a:cubicBezTo>
                  <a:pt x="194" y="40679"/>
                  <a:pt x="0" y="42647"/>
                  <a:pt x="549" y="44486"/>
                </a:cubicBezTo>
                <a:cubicBezTo>
                  <a:pt x="2146" y="49825"/>
                  <a:pt x="8146" y="50631"/>
                  <a:pt x="12905" y="51131"/>
                </a:cubicBezTo>
                <a:cubicBezTo>
                  <a:pt x="14251" y="51278"/>
                  <a:pt x="15907" y="51389"/>
                  <a:pt x="17690" y="51389"/>
                </a:cubicBezTo>
                <a:cubicBezTo>
                  <a:pt x="23724" y="51389"/>
                  <a:pt x="31218" y="50126"/>
                  <a:pt x="33148" y="44760"/>
                </a:cubicBezTo>
                <a:cubicBezTo>
                  <a:pt x="34197" y="41824"/>
                  <a:pt x="34277" y="38630"/>
                  <a:pt x="34068" y="35501"/>
                </a:cubicBezTo>
                <a:cubicBezTo>
                  <a:pt x="33487" y="26629"/>
                  <a:pt x="32793" y="17596"/>
                  <a:pt x="31132" y="8837"/>
                </a:cubicBezTo>
                <a:cubicBezTo>
                  <a:pt x="30471" y="5321"/>
                  <a:pt x="29600" y="1788"/>
                  <a:pt x="25744" y="514"/>
                </a:cubicBezTo>
                <a:cubicBezTo>
                  <a:pt x="24567" y="127"/>
                  <a:pt x="23309" y="62"/>
                  <a:pt x="22067" y="30"/>
                </a:cubicBezTo>
                <a:cubicBezTo>
                  <a:pt x="21298" y="11"/>
                  <a:pt x="20530" y="1"/>
                  <a:pt x="19761" y="1"/>
                </a:cubicBezTo>
                <a:close/>
              </a:path>
            </a:pathLst>
          </a:custGeom>
          <a:solidFill>
            <a:srgbClr val="FFDDD2">
              <a:alpha val="374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17"/>
          <p:cNvSpPr/>
          <p:nvPr/>
        </p:nvSpPr>
        <p:spPr>
          <a:xfrm>
            <a:off x="4059800" y="2725775"/>
            <a:ext cx="3438340" cy="4186790"/>
          </a:xfrm>
          <a:custGeom>
            <a:rect b="b" l="l" r="r" t="t"/>
            <a:pathLst>
              <a:path extrusionOk="0" h="51389" w="34278">
                <a:moveTo>
                  <a:pt x="19761" y="1"/>
                </a:moveTo>
                <a:cubicBezTo>
                  <a:pt x="16740" y="1"/>
                  <a:pt x="13720" y="151"/>
                  <a:pt x="10711" y="433"/>
                </a:cubicBezTo>
                <a:cubicBezTo>
                  <a:pt x="7743" y="724"/>
                  <a:pt x="5017" y="1192"/>
                  <a:pt x="3065" y="3724"/>
                </a:cubicBezTo>
                <a:cubicBezTo>
                  <a:pt x="1049" y="6337"/>
                  <a:pt x="1339" y="9983"/>
                  <a:pt x="1533" y="13289"/>
                </a:cubicBezTo>
                <a:cubicBezTo>
                  <a:pt x="2033" y="21774"/>
                  <a:pt x="1242" y="30291"/>
                  <a:pt x="388" y="38759"/>
                </a:cubicBezTo>
                <a:cubicBezTo>
                  <a:pt x="194" y="40679"/>
                  <a:pt x="0" y="42647"/>
                  <a:pt x="549" y="44486"/>
                </a:cubicBezTo>
                <a:cubicBezTo>
                  <a:pt x="2146" y="49825"/>
                  <a:pt x="8146" y="50631"/>
                  <a:pt x="12905" y="51131"/>
                </a:cubicBezTo>
                <a:cubicBezTo>
                  <a:pt x="14251" y="51278"/>
                  <a:pt x="15907" y="51389"/>
                  <a:pt x="17690" y="51389"/>
                </a:cubicBezTo>
                <a:cubicBezTo>
                  <a:pt x="23724" y="51389"/>
                  <a:pt x="31218" y="50126"/>
                  <a:pt x="33148" y="44760"/>
                </a:cubicBezTo>
                <a:cubicBezTo>
                  <a:pt x="34197" y="41824"/>
                  <a:pt x="34277" y="38630"/>
                  <a:pt x="34068" y="35501"/>
                </a:cubicBezTo>
                <a:cubicBezTo>
                  <a:pt x="33487" y="26629"/>
                  <a:pt x="32793" y="17596"/>
                  <a:pt x="31132" y="8837"/>
                </a:cubicBezTo>
                <a:cubicBezTo>
                  <a:pt x="30471" y="5321"/>
                  <a:pt x="29600" y="1788"/>
                  <a:pt x="25744" y="514"/>
                </a:cubicBezTo>
                <a:cubicBezTo>
                  <a:pt x="24567" y="127"/>
                  <a:pt x="23309" y="62"/>
                  <a:pt x="22067" y="30"/>
                </a:cubicBezTo>
                <a:cubicBezTo>
                  <a:pt x="21298" y="11"/>
                  <a:pt x="20530" y="1"/>
                  <a:pt x="19761" y="1"/>
                </a:cubicBezTo>
                <a:close/>
              </a:path>
            </a:pathLst>
          </a:custGeom>
          <a:solidFill>
            <a:srgbClr val="FFDDD2">
              <a:alpha val="374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17"/>
          <p:cNvSpPr/>
          <p:nvPr/>
        </p:nvSpPr>
        <p:spPr>
          <a:xfrm>
            <a:off x="1137475" y="1894676"/>
            <a:ext cx="1248030" cy="1248315"/>
          </a:xfrm>
          <a:custGeom>
            <a:rect b="b" l="l" r="r" t="t"/>
            <a:pathLst>
              <a:path extrusionOk="0" h="41036" w="43779">
                <a:moveTo>
                  <a:pt x="23705" y="1"/>
                </a:moveTo>
                <a:cubicBezTo>
                  <a:pt x="21073" y="1"/>
                  <a:pt x="18383" y="649"/>
                  <a:pt x="15663" y="1907"/>
                </a:cubicBezTo>
                <a:cubicBezTo>
                  <a:pt x="9437" y="4779"/>
                  <a:pt x="4356" y="10118"/>
                  <a:pt x="1936" y="16554"/>
                </a:cubicBezTo>
                <a:cubicBezTo>
                  <a:pt x="452" y="20522"/>
                  <a:pt x="1" y="25151"/>
                  <a:pt x="2049" y="28861"/>
                </a:cubicBezTo>
                <a:cubicBezTo>
                  <a:pt x="2936" y="30474"/>
                  <a:pt x="4243" y="31797"/>
                  <a:pt x="5630" y="33007"/>
                </a:cubicBezTo>
                <a:cubicBezTo>
                  <a:pt x="11074" y="37699"/>
                  <a:pt x="18532" y="41035"/>
                  <a:pt x="25741" y="41035"/>
                </a:cubicBezTo>
                <a:cubicBezTo>
                  <a:pt x="29982" y="41035"/>
                  <a:pt x="34137" y="39881"/>
                  <a:pt x="37746" y="37168"/>
                </a:cubicBezTo>
                <a:cubicBezTo>
                  <a:pt x="43149" y="33104"/>
                  <a:pt x="43778" y="24667"/>
                  <a:pt x="42730" y="18360"/>
                </a:cubicBezTo>
                <a:cubicBezTo>
                  <a:pt x="41827" y="12924"/>
                  <a:pt x="39052" y="7779"/>
                  <a:pt x="34794" y="4279"/>
                </a:cubicBezTo>
                <a:cubicBezTo>
                  <a:pt x="31279" y="1386"/>
                  <a:pt x="27553" y="1"/>
                  <a:pt x="23705"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000">
                <a:solidFill>
                  <a:srgbClr val="1C4588"/>
                </a:solidFill>
                <a:latin typeface="Lora"/>
                <a:ea typeface="Lora"/>
                <a:cs typeface="Lora"/>
                <a:sym typeface="Lora"/>
              </a:rPr>
              <a:t>Fine-needle aspiration for cytological examination (FNA):</a:t>
            </a:r>
            <a:endParaRPr sz="1800"/>
          </a:p>
        </p:txBody>
      </p:sp>
      <p:sp>
        <p:nvSpPr>
          <p:cNvPr id="501" name="Google Shape;501;p17"/>
          <p:cNvSpPr/>
          <p:nvPr/>
        </p:nvSpPr>
        <p:spPr>
          <a:xfrm>
            <a:off x="5129575" y="1887975"/>
            <a:ext cx="1248030" cy="1254983"/>
          </a:xfrm>
          <a:custGeom>
            <a:rect b="b" l="l" r="r" t="t"/>
            <a:pathLst>
              <a:path extrusionOk="0" h="41036" w="43779">
                <a:moveTo>
                  <a:pt x="23705" y="1"/>
                </a:moveTo>
                <a:cubicBezTo>
                  <a:pt x="21073" y="1"/>
                  <a:pt x="18383" y="649"/>
                  <a:pt x="15663" y="1907"/>
                </a:cubicBezTo>
                <a:cubicBezTo>
                  <a:pt x="9437" y="4779"/>
                  <a:pt x="4356" y="10118"/>
                  <a:pt x="1936" y="16554"/>
                </a:cubicBezTo>
                <a:cubicBezTo>
                  <a:pt x="452" y="20522"/>
                  <a:pt x="1" y="25151"/>
                  <a:pt x="2049" y="28861"/>
                </a:cubicBezTo>
                <a:cubicBezTo>
                  <a:pt x="2936" y="30474"/>
                  <a:pt x="4243" y="31797"/>
                  <a:pt x="5630" y="33007"/>
                </a:cubicBezTo>
                <a:cubicBezTo>
                  <a:pt x="11074" y="37699"/>
                  <a:pt x="18532" y="41035"/>
                  <a:pt x="25741" y="41035"/>
                </a:cubicBezTo>
                <a:cubicBezTo>
                  <a:pt x="29982" y="41035"/>
                  <a:pt x="34137" y="39881"/>
                  <a:pt x="37746" y="37168"/>
                </a:cubicBezTo>
                <a:cubicBezTo>
                  <a:pt x="43149" y="33104"/>
                  <a:pt x="43778" y="24667"/>
                  <a:pt x="42730" y="18360"/>
                </a:cubicBezTo>
                <a:cubicBezTo>
                  <a:pt x="41827" y="12924"/>
                  <a:pt x="39052" y="7779"/>
                  <a:pt x="34794" y="4279"/>
                </a:cubicBezTo>
                <a:cubicBezTo>
                  <a:pt x="31279" y="1386"/>
                  <a:pt x="27553" y="1"/>
                  <a:pt x="23705" y="1"/>
                </a:cubicBezTo>
                <a:close/>
              </a:path>
            </a:pathLst>
          </a:custGeom>
          <a:solidFill>
            <a:srgbClr val="E6F8F6"/>
          </a:solid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b="1" sz="1000">
              <a:solidFill>
                <a:srgbClr val="FF0000"/>
              </a:solidFill>
              <a:latin typeface="Lora"/>
              <a:ea typeface="Lora"/>
              <a:cs typeface="Lora"/>
              <a:sym typeface="Lora"/>
            </a:endParaRPr>
          </a:p>
          <a:p>
            <a:pPr indent="0" lvl="0" marL="0" rtl="0" algn="ctr">
              <a:spcBef>
                <a:spcPts val="0"/>
              </a:spcBef>
              <a:spcAft>
                <a:spcPts val="0"/>
              </a:spcAft>
              <a:buClr>
                <a:schemeClr val="dk1"/>
              </a:buClr>
              <a:buSzPts val="1100"/>
              <a:buFont typeface="Arial"/>
              <a:buNone/>
            </a:pPr>
            <a:r>
              <a:rPr b="1" lang="en-GB" sz="1000">
                <a:solidFill>
                  <a:srgbClr val="FF0000"/>
                </a:solidFill>
                <a:latin typeface="Lora"/>
                <a:ea typeface="Lora"/>
                <a:cs typeface="Lora"/>
                <a:sym typeface="Lora"/>
              </a:rPr>
              <a:t>Core biopsy </a:t>
            </a:r>
            <a:endParaRPr b="1" sz="1000">
              <a:solidFill>
                <a:srgbClr val="FF0000"/>
              </a:solidFill>
              <a:latin typeface="Lora"/>
              <a:ea typeface="Lora"/>
              <a:cs typeface="Lora"/>
              <a:sym typeface="Lora"/>
            </a:endParaRPr>
          </a:p>
          <a:p>
            <a:pPr indent="0" lvl="0" marL="0" rtl="0" algn="ctr">
              <a:spcBef>
                <a:spcPts val="0"/>
              </a:spcBef>
              <a:spcAft>
                <a:spcPts val="0"/>
              </a:spcAft>
              <a:buClr>
                <a:schemeClr val="dk1"/>
              </a:buClr>
              <a:buSzPts val="1100"/>
              <a:buFont typeface="Arial"/>
              <a:buNone/>
            </a:pPr>
            <a:r>
              <a:rPr b="1" lang="en-GB" sz="1000">
                <a:solidFill>
                  <a:srgbClr val="FF0000"/>
                </a:solidFill>
                <a:latin typeface="Lora"/>
                <a:ea typeface="Lora"/>
                <a:cs typeface="Lora"/>
                <a:sym typeface="Lora"/>
              </a:rPr>
              <a:t>(Tru-cut biopsy):</a:t>
            </a:r>
            <a:endParaRPr sz="1800">
              <a:solidFill>
                <a:srgbClr val="FFFFFF"/>
              </a:solidFill>
              <a:latin typeface="Oswald Regular"/>
              <a:ea typeface="Oswald Regular"/>
              <a:cs typeface="Oswald Regular"/>
              <a:sym typeface="Oswald Regular"/>
            </a:endParaRPr>
          </a:p>
        </p:txBody>
      </p:sp>
      <p:sp>
        <p:nvSpPr>
          <p:cNvPr id="502" name="Google Shape;502;p17"/>
          <p:cNvSpPr txBox="1"/>
          <p:nvPr/>
        </p:nvSpPr>
        <p:spPr>
          <a:xfrm>
            <a:off x="342163" y="3197650"/>
            <a:ext cx="3020400" cy="1424100"/>
          </a:xfrm>
          <a:prstGeom prst="rect">
            <a:avLst/>
          </a:prstGeom>
          <a:noFill/>
          <a:ln>
            <a:noFill/>
          </a:ln>
        </p:spPr>
        <p:txBody>
          <a:bodyPr anchorCtr="0" anchor="t" bIns="91425" lIns="91425" spcFirstLastPara="1" rIns="91425" wrap="square" tIns="91425">
            <a:noAutofit/>
          </a:bodyPr>
          <a:lstStyle/>
          <a:p>
            <a:pPr indent="-254000" lvl="0" marL="3600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This is now </a:t>
            </a:r>
            <a:r>
              <a:rPr b="1" lang="en-GB" sz="1000">
                <a:solidFill>
                  <a:srgbClr val="1C4588"/>
                </a:solidFill>
                <a:latin typeface="Mada"/>
                <a:ea typeface="Mada"/>
                <a:cs typeface="Mada"/>
                <a:sym typeface="Mada"/>
              </a:rPr>
              <a:t>rarely used</a:t>
            </a:r>
            <a:r>
              <a:rPr lang="en-GB" sz="1000">
                <a:solidFill>
                  <a:srgbClr val="1C4588"/>
                </a:solidFill>
                <a:latin typeface="Mada"/>
                <a:ea typeface="Mada"/>
                <a:cs typeface="Mada"/>
                <a:sym typeface="Mada"/>
              </a:rPr>
              <a:t> to diagnose palpable breast lumps. </a:t>
            </a:r>
            <a:endParaRPr sz="1000">
              <a:solidFill>
                <a:srgbClr val="1C4588"/>
              </a:solidFill>
              <a:latin typeface="Mada"/>
              <a:ea typeface="Mada"/>
              <a:cs typeface="Mada"/>
              <a:sym typeface="Mada"/>
            </a:endParaRPr>
          </a:p>
          <a:p>
            <a:pPr indent="-254000" lvl="0" marL="3600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It can differentiate cystic from a solid lesion. </a:t>
            </a:r>
            <a:endParaRPr sz="1000">
              <a:solidFill>
                <a:srgbClr val="1C4588"/>
              </a:solidFill>
              <a:latin typeface="Mada"/>
              <a:ea typeface="Mada"/>
              <a:cs typeface="Mada"/>
              <a:sym typeface="Mada"/>
            </a:endParaRPr>
          </a:p>
          <a:p>
            <a:pPr indent="-254000" lvl="0" marL="3600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If a lesion is a simple cyst on ultrasound, aspiration is indicated only for symptoms or reassurance. </a:t>
            </a:r>
            <a:endParaRPr sz="1000">
              <a:solidFill>
                <a:srgbClr val="1C4588"/>
              </a:solidFill>
              <a:latin typeface="Mada"/>
              <a:ea typeface="Mada"/>
              <a:cs typeface="Mada"/>
              <a:sym typeface="Mada"/>
            </a:endParaRPr>
          </a:p>
          <a:p>
            <a:pPr indent="-254000" lvl="0" marL="3600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Any fluid aspirated should be discarded unless it is evenly blood stained, then it should be sent for cytological analysis.</a:t>
            </a:r>
            <a:endParaRPr sz="1000">
              <a:solidFill>
                <a:srgbClr val="1C4588"/>
              </a:solidFill>
              <a:latin typeface="Mada"/>
              <a:ea typeface="Mada"/>
              <a:cs typeface="Mada"/>
              <a:sym typeface="Mada"/>
            </a:endParaRPr>
          </a:p>
          <a:p>
            <a:pPr indent="-254000" lvl="0" marL="3600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FNA cytology cannot differentiate invasive from in situ cancer. Therefore, surgical procedure should not be performed according to the result of FNA.</a:t>
            </a:r>
            <a:endParaRPr sz="1000">
              <a:solidFill>
                <a:srgbClr val="1C4588"/>
              </a:solidFill>
              <a:latin typeface="Mada"/>
              <a:ea typeface="Mada"/>
              <a:cs typeface="Mada"/>
              <a:sym typeface="Mada"/>
            </a:endParaRPr>
          </a:p>
          <a:p>
            <a:pPr indent="-254000" lvl="0" marL="3600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It is used most frequently to sample lymph nodes that are abnormal on imaging in patients with breast cancer. FNA of nodes should be performed under image guidance with use of local anaesthesia.</a:t>
            </a:r>
            <a:endParaRPr sz="1800">
              <a:solidFill>
                <a:srgbClr val="FFFFFF"/>
              </a:solidFill>
              <a:latin typeface="Muli"/>
              <a:ea typeface="Muli"/>
              <a:cs typeface="Muli"/>
              <a:sym typeface="Muli"/>
            </a:endParaRPr>
          </a:p>
        </p:txBody>
      </p:sp>
      <p:sp>
        <p:nvSpPr>
          <p:cNvPr id="503" name="Google Shape;503;p17"/>
          <p:cNvSpPr txBox="1"/>
          <p:nvPr/>
        </p:nvSpPr>
        <p:spPr>
          <a:xfrm>
            <a:off x="4053125" y="3097325"/>
            <a:ext cx="3329400" cy="1424100"/>
          </a:xfrm>
          <a:prstGeom prst="rect">
            <a:avLst/>
          </a:prstGeom>
          <a:noFill/>
          <a:ln>
            <a:noFill/>
          </a:ln>
        </p:spPr>
        <p:txBody>
          <a:bodyPr anchorCtr="0" anchor="t" bIns="91425" lIns="91425" spcFirstLastPara="1" rIns="91425" wrap="square" tIns="91425">
            <a:noAutofit/>
          </a:bodyPr>
          <a:lstStyle/>
          <a:p>
            <a:pPr indent="-153501" lvl="0" marL="360000" rtl="0" algn="l">
              <a:spcBef>
                <a:spcPts val="0"/>
              </a:spcBef>
              <a:spcAft>
                <a:spcPts val="0"/>
              </a:spcAft>
              <a:buClr>
                <a:srgbClr val="1C4588"/>
              </a:buClr>
              <a:buSzPts val="1000"/>
              <a:buFont typeface="Mada"/>
              <a:buChar char="●"/>
            </a:pPr>
            <a:r>
              <a:rPr lang="en-GB" sz="1000">
                <a:solidFill>
                  <a:srgbClr val="FF0000"/>
                </a:solidFill>
                <a:latin typeface="Mada"/>
                <a:ea typeface="Mada"/>
                <a:cs typeface="Mada"/>
                <a:sym typeface="Mada"/>
              </a:rPr>
              <a:t>If you need to take out a biopsy do Tru-Cut biopsy.</a:t>
            </a:r>
            <a:r>
              <a:rPr lang="en-GB" sz="1000">
                <a:solidFill>
                  <a:srgbClr val="1C4588"/>
                </a:solidFill>
                <a:latin typeface="Mada"/>
                <a:ea typeface="Mada"/>
                <a:cs typeface="Mada"/>
                <a:sym typeface="Mada"/>
              </a:rPr>
              <a:t> </a:t>
            </a:r>
            <a:endParaRPr sz="1000">
              <a:solidFill>
                <a:srgbClr val="1C4588"/>
              </a:solidFill>
              <a:latin typeface="Mada"/>
              <a:ea typeface="Mada"/>
              <a:cs typeface="Mada"/>
              <a:sym typeface="Mada"/>
            </a:endParaRPr>
          </a:p>
          <a:p>
            <a:pPr indent="-153501" lvl="0" marL="3600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Core biopsy offers several advantages over fine-needle aspiration cytology:</a:t>
            </a:r>
            <a:endParaRPr sz="1000">
              <a:solidFill>
                <a:srgbClr val="1C4588"/>
              </a:solidFill>
              <a:latin typeface="Mada"/>
              <a:ea typeface="Mada"/>
              <a:cs typeface="Mada"/>
              <a:sym typeface="Mada"/>
            </a:endParaRPr>
          </a:p>
          <a:p>
            <a:pPr indent="-168275" lvl="1" marL="719999"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It can differentiate invasive from in situ disease</a:t>
            </a:r>
            <a:endParaRPr sz="1000">
              <a:solidFill>
                <a:srgbClr val="1C4588"/>
              </a:solidFill>
              <a:latin typeface="Mada"/>
              <a:ea typeface="Mada"/>
              <a:cs typeface="Mada"/>
              <a:sym typeface="Mada"/>
            </a:endParaRPr>
          </a:p>
          <a:p>
            <a:pPr indent="-168275" lvl="1" marL="719999"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Cancer type and receptor status can be assessed, which is important before commencing neoadjuvant therapy.</a:t>
            </a:r>
            <a:endParaRPr sz="1000">
              <a:solidFill>
                <a:srgbClr val="1C4588"/>
              </a:solidFill>
              <a:latin typeface="Mada"/>
              <a:ea typeface="Mada"/>
              <a:cs typeface="Mada"/>
              <a:sym typeface="Mada"/>
            </a:endParaRPr>
          </a:p>
          <a:p>
            <a:pPr indent="-168275" lvl="1" marL="719999"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It has an extremely low rate of false positives</a:t>
            </a:r>
            <a:endParaRPr sz="1000">
              <a:solidFill>
                <a:srgbClr val="1C4588"/>
              </a:solidFill>
              <a:latin typeface="Mada"/>
              <a:ea typeface="Mada"/>
              <a:cs typeface="Mada"/>
              <a:sym typeface="Mada"/>
            </a:endParaRPr>
          </a:p>
          <a:p>
            <a:pPr indent="-168275" lvl="1" marL="719999"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It has a very high sensitivity when image guided.</a:t>
            </a:r>
            <a:endParaRPr sz="1000">
              <a:solidFill>
                <a:srgbClr val="1C4588"/>
              </a:solidFill>
              <a:latin typeface="Mada"/>
              <a:ea typeface="Mada"/>
              <a:cs typeface="Mada"/>
              <a:sym typeface="Mada"/>
            </a:endParaRPr>
          </a:p>
          <a:p>
            <a:pPr indent="-168275" lvl="1" marL="719999"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Definitive preoperative diagnosis.</a:t>
            </a:r>
            <a:endParaRPr sz="1000">
              <a:solidFill>
                <a:srgbClr val="1C4588"/>
              </a:solidFill>
              <a:latin typeface="Mada"/>
              <a:ea typeface="Mada"/>
              <a:cs typeface="Mada"/>
              <a:sym typeface="Mada"/>
            </a:endParaRPr>
          </a:p>
          <a:p>
            <a:pPr indent="-153501" lvl="0" marL="3600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After injection of local anaesthetic several cores are removed from a mass or an area of microcalcification by means of a cutting needle technique. </a:t>
            </a:r>
            <a:endParaRPr sz="1000">
              <a:solidFill>
                <a:srgbClr val="1C4588"/>
              </a:solidFill>
              <a:latin typeface="Mada"/>
              <a:ea typeface="Mada"/>
              <a:cs typeface="Mada"/>
              <a:sym typeface="Mada"/>
            </a:endParaRPr>
          </a:p>
          <a:p>
            <a:pPr indent="-158750" lvl="0" marL="3600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Core biopsy can be performed using palpation to guide biopsy, although image-guidance using ultrasound is recommended for mass lesions and a stereotactic technique for calcifications. Vacuum-assisted core biopsy devices allow larger volumes of tissue to be removed and produce more reliable results in microcalcification biopsies.</a:t>
            </a:r>
            <a:endParaRPr sz="1000">
              <a:solidFill>
                <a:srgbClr val="FFFFFF"/>
              </a:solidFill>
              <a:latin typeface="Muli"/>
              <a:ea typeface="Muli"/>
              <a:cs typeface="Muli"/>
              <a:sym typeface="Muli"/>
            </a:endParaRPr>
          </a:p>
        </p:txBody>
      </p:sp>
      <p:grpSp>
        <p:nvGrpSpPr>
          <p:cNvPr id="504" name="Google Shape;504;p17"/>
          <p:cNvGrpSpPr/>
          <p:nvPr/>
        </p:nvGrpSpPr>
        <p:grpSpPr>
          <a:xfrm>
            <a:off x="3228018" y="2082182"/>
            <a:ext cx="982841" cy="992482"/>
            <a:chOff x="3043825" y="7372050"/>
            <a:chExt cx="1418650" cy="1423117"/>
          </a:xfrm>
        </p:grpSpPr>
        <p:sp>
          <p:nvSpPr>
            <p:cNvPr id="505" name="Google Shape;505;p17"/>
            <p:cNvSpPr/>
            <p:nvPr/>
          </p:nvSpPr>
          <p:spPr>
            <a:xfrm>
              <a:off x="3043825" y="7372050"/>
              <a:ext cx="1418650" cy="1423117"/>
            </a:xfrm>
            <a:custGeom>
              <a:rect b="b" l="l" r="r" t="t"/>
              <a:pathLst>
                <a:path extrusionOk="0" h="157294" w="191064">
                  <a:moveTo>
                    <a:pt x="113237" y="0"/>
                  </a:moveTo>
                  <a:cubicBezTo>
                    <a:pt x="104842" y="0"/>
                    <a:pt x="96326" y="4897"/>
                    <a:pt x="89808" y="10733"/>
                  </a:cubicBezTo>
                  <a:cubicBezTo>
                    <a:pt x="81189" y="18547"/>
                    <a:pt x="73752" y="28339"/>
                    <a:pt x="63049" y="32727"/>
                  </a:cubicBezTo>
                  <a:cubicBezTo>
                    <a:pt x="53201" y="36794"/>
                    <a:pt x="42014" y="35617"/>
                    <a:pt x="31366" y="36422"/>
                  </a:cubicBezTo>
                  <a:cubicBezTo>
                    <a:pt x="20714" y="37171"/>
                    <a:pt x="8996" y="40917"/>
                    <a:pt x="4338" y="50709"/>
                  </a:cubicBezTo>
                  <a:cubicBezTo>
                    <a:pt x="1" y="59914"/>
                    <a:pt x="3537" y="71637"/>
                    <a:pt x="10225" y="79609"/>
                  </a:cubicBezTo>
                  <a:cubicBezTo>
                    <a:pt x="19430" y="90582"/>
                    <a:pt x="24409" y="104548"/>
                    <a:pt x="20770" y="119160"/>
                  </a:cubicBezTo>
                  <a:cubicBezTo>
                    <a:pt x="19323" y="124992"/>
                    <a:pt x="16595" y="130720"/>
                    <a:pt x="17345" y="136659"/>
                  </a:cubicBezTo>
                  <a:cubicBezTo>
                    <a:pt x="18252" y="143457"/>
                    <a:pt x="23767" y="148968"/>
                    <a:pt x="30189" y="151271"/>
                  </a:cubicBezTo>
                  <a:cubicBezTo>
                    <a:pt x="33271" y="152374"/>
                    <a:pt x="36512" y="152838"/>
                    <a:pt x="39779" y="152838"/>
                  </a:cubicBezTo>
                  <a:cubicBezTo>
                    <a:pt x="43318" y="152838"/>
                    <a:pt x="46887" y="152294"/>
                    <a:pt x="50312" y="151430"/>
                  </a:cubicBezTo>
                  <a:cubicBezTo>
                    <a:pt x="57259" y="149716"/>
                    <a:pt x="64784" y="147567"/>
                    <a:pt x="72116" y="147567"/>
                  </a:cubicBezTo>
                  <a:cubicBezTo>
                    <a:pt x="73708" y="147567"/>
                    <a:pt x="75291" y="147668"/>
                    <a:pt x="76856" y="147897"/>
                  </a:cubicBezTo>
                  <a:cubicBezTo>
                    <a:pt x="84777" y="149075"/>
                    <a:pt x="91036" y="155231"/>
                    <a:pt x="99334" y="156623"/>
                  </a:cubicBezTo>
                  <a:cubicBezTo>
                    <a:pt x="101955" y="157053"/>
                    <a:pt x="104623" y="157293"/>
                    <a:pt x="107281" y="157293"/>
                  </a:cubicBezTo>
                  <a:cubicBezTo>
                    <a:pt x="112219" y="157293"/>
                    <a:pt x="117126" y="156464"/>
                    <a:pt x="121648" y="154482"/>
                  </a:cubicBezTo>
                  <a:cubicBezTo>
                    <a:pt x="127270" y="151965"/>
                    <a:pt x="133101" y="147790"/>
                    <a:pt x="139365" y="145971"/>
                  </a:cubicBezTo>
                  <a:cubicBezTo>
                    <a:pt x="142212" y="145190"/>
                    <a:pt x="144975" y="144895"/>
                    <a:pt x="147715" y="144895"/>
                  </a:cubicBezTo>
                  <a:cubicBezTo>
                    <a:pt x="148733" y="144895"/>
                    <a:pt x="149747" y="144935"/>
                    <a:pt x="150762" y="145007"/>
                  </a:cubicBezTo>
                  <a:cubicBezTo>
                    <a:pt x="154829" y="145328"/>
                    <a:pt x="158952" y="146133"/>
                    <a:pt x="163127" y="146776"/>
                  </a:cubicBezTo>
                  <a:cubicBezTo>
                    <a:pt x="165495" y="147147"/>
                    <a:pt x="168164" y="147443"/>
                    <a:pt x="170829" y="147443"/>
                  </a:cubicBezTo>
                  <a:cubicBezTo>
                    <a:pt x="177374" y="147443"/>
                    <a:pt x="183892" y="145661"/>
                    <a:pt x="185870" y="138855"/>
                  </a:cubicBezTo>
                  <a:cubicBezTo>
                    <a:pt x="188815" y="128794"/>
                    <a:pt x="184371" y="118570"/>
                    <a:pt x="179876" y="109848"/>
                  </a:cubicBezTo>
                  <a:cubicBezTo>
                    <a:pt x="176934" y="104175"/>
                    <a:pt x="173561" y="97270"/>
                    <a:pt x="174687" y="90689"/>
                  </a:cubicBezTo>
                  <a:cubicBezTo>
                    <a:pt x="175864" y="83783"/>
                    <a:pt x="181430" y="77309"/>
                    <a:pt x="184585" y="71208"/>
                  </a:cubicBezTo>
                  <a:cubicBezTo>
                    <a:pt x="188225" y="64195"/>
                    <a:pt x="191063" y="55740"/>
                    <a:pt x="187903" y="48461"/>
                  </a:cubicBezTo>
                  <a:cubicBezTo>
                    <a:pt x="184585" y="40810"/>
                    <a:pt x="174738" y="35510"/>
                    <a:pt x="167301" y="32834"/>
                  </a:cubicBezTo>
                  <a:cubicBezTo>
                    <a:pt x="158738" y="29730"/>
                    <a:pt x="149585" y="27482"/>
                    <a:pt x="142469" y="21595"/>
                  </a:cubicBezTo>
                  <a:cubicBezTo>
                    <a:pt x="134977" y="15443"/>
                    <a:pt x="130160" y="5703"/>
                    <a:pt x="121434" y="1742"/>
                  </a:cubicBezTo>
                  <a:cubicBezTo>
                    <a:pt x="118766" y="533"/>
                    <a:pt x="116008" y="0"/>
                    <a:pt x="113237"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6" name="Google Shape;506;p17"/>
            <p:cNvPicPr preferRelativeResize="0"/>
            <p:nvPr/>
          </p:nvPicPr>
          <p:blipFill>
            <a:blip r:embed="rId3">
              <a:alphaModFix/>
            </a:blip>
            <a:stretch>
              <a:fillRect/>
            </a:stretch>
          </p:blipFill>
          <p:spPr>
            <a:xfrm>
              <a:off x="3279984" y="7639388"/>
              <a:ext cx="900945" cy="936148"/>
            </a:xfrm>
            <a:prstGeom prst="rect">
              <a:avLst/>
            </a:prstGeom>
            <a:noFill/>
            <a:ln>
              <a:noFill/>
            </a:ln>
          </p:spPr>
        </p:pic>
      </p:grpSp>
      <p:cxnSp>
        <p:nvCxnSpPr>
          <p:cNvPr id="507" name="Google Shape;507;p17"/>
          <p:cNvCxnSpPr/>
          <p:nvPr/>
        </p:nvCxnSpPr>
        <p:spPr>
          <a:xfrm flipH="1" rot="10800000">
            <a:off x="4143453" y="2471137"/>
            <a:ext cx="1044600" cy="149100"/>
          </a:xfrm>
          <a:prstGeom prst="curvedConnector3">
            <a:avLst>
              <a:gd fmla="val 50000" name="adj1"/>
            </a:avLst>
          </a:prstGeom>
          <a:noFill/>
          <a:ln cap="flat" cmpd="sng" w="19050">
            <a:solidFill>
              <a:srgbClr val="FFDDD2"/>
            </a:solidFill>
            <a:prstDash val="dash"/>
            <a:round/>
            <a:headEnd len="med" w="med" type="none"/>
            <a:tailEnd len="med" w="med" type="oval"/>
          </a:ln>
        </p:spPr>
      </p:cxnSp>
      <p:cxnSp>
        <p:nvCxnSpPr>
          <p:cNvPr id="508" name="Google Shape;508;p17"/>
          <p:cNvCxnSpPr/>
          <p:nvPr/>
        </p:nvCxnSpPr>
        <p:spPr>
          <a:xfrm rot="10800000">
            <a:off x="2310153" y="2478937"/>
            <a:ext cx="1065000" cy="141300"/>
          </a:xfrm>
          <a:prstGeom prst="curvedConnector3">
            <a:avLst>
              <a:gd fmla="val 50000" name="adj1"/>
            </a:avLst>
          </a:prstGeom>
          <a:noFill/>
          <a:ln cap="flat" cmpd="sng" w="19050">
            <a:solidFill>
              <a:srgbClr val="FFDDD2"/>
            </a:solidFill>
            <a:prstDash val="dash"/>
            <a:round/>
            <a:headEnd len="med" w="med" type="none"/>
            <a:tailEnd len="med" w="med" type="oval"/>
          </a:ln>
        </p:spPr>
      </p:cxnSp>
      <p:pic>
        <p:nvPicPr>
          <p:cNvPr id="509" name="Google Shape;509;p17"/>
          <p:cNvPicPr preferRelativeResize="0"/>
          <p:nvPr/>
        </p:nvPicPr>
        <p:blipFill>
          <a:blip r:embed="rId4">
            <a:alphaModFix/>
          </a:blip>
          <a:stretch>
            <a:fillRect/>
          </a:stretch>
        </p:blipFill>
        <p:spPr>
          <a:xfrm>
            <a:off x="5527100" y="2512525"/>
            <a:ext cx="567299" cy="471578"/>
          </a:xfrm>
          <a:prstGeom prst="rect">
            <a:avLst/>
          </a:prstGeom>
          <a:noFill/>
          <a:ln>
            <a:noFill/>
          </a:ln>
        </p:spPr>
      </p:pic>
      <p:sp>
        <p:nvSpPr>
          <p:cNvPr id="510" name="Google Shape;510;p17"/>
          <p:cNvSpPr/>
          <p:nvPr/>
        </p:nvSpPr>
        <p:spPr>
          <a:xfrm>
            <a:off x="4253000" y="3165975"/>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pic>
        <p:nvPicPr>
          <p:cNvPr id="515" name="Google Shape;515;p18"/>
          <p:cNvPicPr preferRelativeResize="0"/>
          <p:nvPr/>
        </p:nvPicPr>
        <p:blipFill rotWithShape="1">
          <a:blip r:embed="rId3">
            <a:alphaModFix/>
          </a:blip>
          <a:srcRect b="6120" l="0" r="0" t="0"/>
          <a:stretch/>
        </p:blipFill>
        <p:spPr>
          <a:xfrm>
            <a:off x="4180575" y="9766374"/>
            <a:ext cx="887025" cy="868916"/>
          </a:xfrm>
          <a:prstGeom prst="rect">
            <a:avLst/>
          </a:prstGeom>
          <a:noFill/>
          <a:ln>
            <a:noFill/>
          </a:ln>
        </p:spPr>
      </p:pic>
      <p:sp>
        <p:nvSpPr>
          <p:cNvPr id="516" name="Google Shape;516;p18"/>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17" name="Google Shape;517;p18"/>
          <p:cNvCxnSpPr/>
          <p:nvPr/>
        </p:nvCxnSpPr>
        <p:spPr>
          <a:xfrm>
            <a:off x="1601311" y="5839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518" name="Google Shape;518;p18"/>
          <p:cNvSpPr txBox="1"/>
          <p:nvPr/>
        </p:nvSpPr>
        <p:spPr>
          <a:xfrm>
            <a:off x="1095673" y="1065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Breast pain</a:t>
            </a:r>
            <a:endParaRPr sz="2200"/>
          </a:p>
        </p:txBody>
      </p:sp>
      <p:cxnSp>
        <p:nvCxnSpPr>
          <p:cNvPr id="519" name="Google Shape;519;p18"/>
          <p:cNvCxnSpPr/>
          <p:nvPr/>
        </p:nvCxnSpPr>
        <p:spPr>
          <a:xfrm>
            <a:off x="3550450" y="1309700"/>
            <a:ext cx="2916000" cy="900"/>
          </a:xfrm>
          <a:prstGeom prst="straightConnector1">
            <a:avLst/>
          </a:prstGeom>
          <a:noFill/>
          <a:ln cap="flat" cmpd="sng" w="9525">
            <a:solidFill>
              <a:srgbClr val="ABE5D9"/>
            </a:solidFill>
            <a:prstDash val="solid"/>
            <a:round/>
            <a:headEnd len="med" w="med" type="none"/>
            <a:tailEnd len="med" w="med" type="oval"/>
          </a:ln>
        </p:spPr>
      </p:cxnSp>
      <p:cxnSp>
        <p:nvCxnSpPr>
          <p:cNvPr id="520" name="Google Shape;520;p18"/>
          <p:cNvCxnSpPr/>
          <p:nvPr/>
        </p:nvCxnSpPr>
        <p:spPr>
          <a:xfrm flipH="1" rot="10800000">
            <a:off x="356353" y="1333474"/>
            <a:ext cx="2916000" cy="1500"/>
          </a:xfrm>
          <a:prstGeom prst="straightConnector1">
            <a:avLst/>
          </a:prstGeom>
          <a:noFill/>
          <a:ln cap="flat" cmpd="sng" w="9525">
            <a:solidFill>
              <a:srgbClr val="ABE5D9"/>
            </a:solidFill>
            <a:prstDash val="solid"/>
            <a:round/>
            <a:headEnd len="med" w="med" type="oval"/>
            <a:tailEnd len="med" w="med" type="none"/>
          </a:ln>
        </p:spPr>
      </p:cxnSp>
      <p:sp>
        <p:nvSpPr>
          <p:cNvPr id="521" name="Google Shape;521;p18"/>
          <p:cNvSpPr/>
          <p:nvPr/>
        </p:nvSpPr>
        <p:spPr>
          <a:xfrm flipH="1" rot="7131811">
            <a:off x="2152042" y="1150702"/>
            <a:ext cx="2748754" cy="2010150"/>
          </a:xfrm>
          <a:custGeom>
            <a:rect b="b" l="l" r="r" t="t"/>
            <a:pathLst>
              <a:path extrusionOk="0" h="165520" w="222074">
                <a:moveTo>
                  <a:pt x="83161" y="1"/>
                </a:moveTo>
                <a:cubicBezTo>
                  <a:pt x="63972" y="1"/>
                  <a:pt x="44809" y="7106"/>
                  <a:pt x="30207" y="19578"/>
                </a:cubicBezTo>
                <a:cubicBezTo>
                  <a:pt x="11049" y="36574"/>
                  <a:pt x="0" y="63300"/>
                  <a:pt x="4663" y="88483"/>
                </a:cubicBezTo>
                <a:cubicBezTo>
                  <a:pt x="9325" y="113665"/>
                  <a:pt x="31084" y="135555"/>
                  <a:pt x="56618" y="137519"/>
                </a:cubicBezTo>
                <a:cubicBezTo>
                  <a:pt x="58119" y="137635"/>
                  <a:pt x="59626" y="137687"/>
                  <a:pt x="61138" y="137687"/>
                </a:cubicBezTo>
                <a:cubicBezTo>
                  <a:pt x="76417" y="137687"/>
                  <a:pt x="92185" y="132320"/>
                  <a:pt x="106988" y="132320"/>
                </a:cubicBezTo>
                <a:cubicBezTo>
                  <a:pt x="113359" y="132320"/>
                  <a:pt x="119551" y="133314"/>
                  <a:pt x="125448" y="136158"/>
                </a:cubicBezTo>
                <a:cubicBezTo>
                  <a:pt x="137111" y="141782"/>
                  <a:pt x="144656" y="153574"/>
                  <a:pt x="155752" y="160251"/>
                </a:cubicBezTo>
                <a:cubicBezTo>
                  <a:pt x="161712" y="163837"/>
                  <a:pt x="168567" y="165520"/>
                  <a:pt x="175470" y="165520"/>
                </a:cubicBezTo>
                <a:cubicBezTo>
                  <a:pt x="189745" y="165520"/>
                  <a:pt x="204224" y="158321"/>
                  <a:pt x="211412" y="145862"/>
                </a:cubicBezTo>
                <a:cubicBezTo>
                  <a:pt x="222073" y="127377"/>
                  <a:pt x="214676" y="100796"/>
                  <a:pt x="195999" y="90478"/>
                </a:cubicBezTo>
                <a:cubicBezTo>
                  <a:pt x="186977" y="85493"/>
                  <a:pt x="176032" y="83945"/>
                  <a:pt x="168198" y="77248"/>
                </a:cubicBezTo>
                <a:cubicBezTo>
                  <a:pt x="163110" y="72900"/>
                  <a:pt x="159883" y="66822"/>
                  <a:pt x="156775" y="60895"/>
                </a:cubicBezTo>
                <a:cubicBezTo>
                  <a:pt x="143363" y="35326"/>
                  <a:pt x="134715" y="12398"/>
                  <a:pt x="105030" y="3245"/>
                </a:cubicBezTo>
                <a:cubicBezTo>
                  <a:pt x="97908" y="1049"/>
                  <a:pt x="90533" y="1"/>
                  <a:pt x="83161"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2" name="Google Shape;522;p18"/>
          <p:cNvGrpSpPr/>
          <p:nvPr/>
        </p:nvGrpSpPr>
        <p:grpSpPr>
          <a:xfrm>
            <a:off x="2902553" y="1000119"/>
            <a:ext cx="1019102" cy="2362096"/>
            <a:chOff x="2624975" y="238100"/>
            <a:chExt cx="2339000" cy="5238625"/>
          </a:xfrm>
        </p:grpSpPr>
        <p:sp>
          <p:nvSpPr>
            <p:cNvPr id="523" name="Google Shape;523;p18"/>
            <p:cNvSpPr/>
            <p:nvPr/>
          </p:nvSpPr>
          <p:spPr>
            <a:xfrm>
              <a:off x="2624975" y="332600"/>
              <a:ext cx="2007300" cy="2935225"/>
            </a:xfrm>
            <a:custGeom>
              <a:rect b="b" l="l" r="r" t="t"/>
              <a:pathLst>
                <a:path extrusionOk="0" h="117409" w="80292">
                  <a:moveTo>
                    <a:pt x="45912" y="0"/>
                  </a:moveTo>
                  <a:cubicBezTo>
                    <a:pt x="39915" y="0"/>
                    <a:pt x="33159" y="1853"/>
                    <a:pt x="27201" y="7973"/>
                  </a:cubicBezTo>
                  <a:cubicBezTo>
                    <a:pt x="19389" y="18860"/>
                    <a:pt x="26012" y="26720"/>
                    <a:pt x="20644" y="31148"/>
                  </a:cubicBezTo>
                  <a:cubicBezTo>
                    <a:pt x="15276" y="35577"/>
                    <a:pt x="0" y="40317"/>
                    <a:pt x="1579" y="61034"/>
                  </a:cubicBezTo>
                  <a:cubicBezTo>
                    <a:pt x="2348" y="71108"/>
                    <a:pt x="4871" y="71563"/>
                    <a:pt x="3682" y="82162"/>
                  </a:cubicBezTo>
                  <a:cubicBezTo>
                    <a:pt x="2629" y="91552"/>
                    <a:pt x="4387" y="117409"/>
                    <a:pt x="29602" y="117409"/>
                  </a:cubicBezTo>
                  <a:cubicBezTo>
                    <a:pt x="32845" y="117409"/>
                    <a:pt x="36477" y="116981"/>
                    <a:pt x="40540" y="116035"/>
                  </a:cubicBezTo>
                  <a:cubicBezTo>
                    <a:pt x="76194" y="107737"/>
                    <a:pt x="80291" y="83261"/>
                    <a:pt x="78198" y="74161"/>
                  </a:cubicBezTo>
                  <a:cubicBezTo>
                    <a:pt x="76104" y="65062"/>
                    <a:pt x="64590" y="51105"/>
                    <a:pt x="71500" y="31386"/>
                  </a:cubicBezTo>
                  <a:cubicBezTo>
                    <a:pt x="78410" y="11666"/>
                    <a:pt x="62532" y="4364"/>
                    <a:pt x="62532" y="4364"/>
                  </a:cubicBezTo>
                  <a:cubicBezTo>
                    <a:pt x="62532" y="4364"/>
                    <a:pt x="55115" y="0"/>
                    <a:pt x="45912"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18"/>
            <p:cNvSpPr/>
            <p:nvPr/>
          </p:nvSpPr>
          <p:spPr>
            <a:xfrm>
              <a:off x="2963075" y="1576800"/>
              <a:ext cx="1532500" cy="1658225"/>
            </a:xfrm>
            <a:custGeom>
              <a:rect b="b" l="l" r="r" t="t"/>
              <a:pathLst>
                <a:path extrusionOk="0" h="66329" w="61300">
                  <a:moveTo>
                    <a:pt x="39168" y="0"/>
                  </a:moveTo>
                  <a:cubicBezTo>
                    <a:pt x="36870" y="0"/>
                    <a:pt x="34671" y="468"/>
                    <a:pt x="32975" y="1245"/>
                  </a:cubicBezTo>
                  <a:cubicBezTo>
                    <a:pt x="26797" y="4075"/>
                    <a:pt x="18373" y="16576"/>
                    <a:pt x="10344" y="24076"/>
                  </a:cubicBezTo>
                  <a:cubicBezTo>
                    <a:pt x="2315" y="31575"/>
                    <a:pt x="0" y="58292"/>
                    <a:pt x="10086" y="64598"/>
                  </a:cubicBezTo>
                  <a:cubicBezTo>
                    <a:pt x="12031" y="65814"/>
                    <a:pt x="14578" y="66328"/>
                    <a:pt x="17477" y="66328"/>
                  </a:cubicBezTo>
                  <a:cubicBezTo>
                    <a:pt x="29603" y="66328"/>
                    <a:pt x="47871" y="57327"/>
                    <a:pt x="53869" y="53113"/>
                  </a:cubicBezTo>
                  <a:cubicBezTo>
                    <a:pt x="61299" y="47891"/>
                    <a:pt x="54844" y="31736"/>
                    <a:pt x="52561" y="27312"/>
                  </a:cubicBezTo>
                  <a:cubicBezTo>
                    <a:pt x="50279" y="22889"/>
                    <a:pt x="51999" y="12754"/>
                    <a:pt x="51999" y="12754"/>
                  </a:cubicBezTo>
                  <a:cubicBezTo>
                    <a:pt x="52004" y="3270"/>
                    <a:pt x="45241" y="0"/>
                    <a:pt x="39168"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18"/>
            <p:cNvSpPr/>
            <p:nvPr/>
          </p:nvSpPr>
          <p:spPr>
            <a:xfrm>
              <a:off x="3091850" y="238100"/>
              <a:ext cx="1870650" cy="5238625"/>
            </a:xfrm>
            <a:custGeom>
              <a:rect b="b" l="l" r="r" t="t"/>
              <a:pathLst>
                <a:path extrusionOk="0" h="209545" w="74826">
                  <a:moveTo>
                    <a:pt x="67474" y="1"/>
                  </a:moveTo>
                  <a:cubicBezTo>
                    <a:pt x="62503" y="1"/>
                    <a:pt x="55345" y="3371"/>
                    <a:pt x="50314" y="10588"/>
                  </a:cubicBezTo>
                  <a:cubicBezTo>
                    <a:pt x="50314" y="10588"/>
                    <a:pt x="7381" y="68911"/>
                    <a:pt x="3691" y="85973"/>
                  </a:cubicBezTo>
                  <a:cubicBezTo>
                    <a:pt x="1" y="103036"/>
                    <a:pt x="17959" y="130691"/>
                    <a:pt x="22278" y="138787"/>
                  </a:cubicBezTo>
                  <a:cubicBezTo>
                    <a:pt x="26598" y="146883"/>
                    <a:pt x="35267" y="159578"/>
                    <a:pt x="25809" y="173350"/>
                  </a:cubicBezTo>
                  <a:cubicBezTo>
                    <a:pt x="16351" y="187120"/>
                    <a:pt x="1956" y="209544"/>
                    <a:pt x="1956" y="209544"/>
                  </a:cubicBezTo>
                  <a:lnTo>
                    <a:pt x="66281" y="202975"/>
                  </a:lnTo>
                  <a:cubicBezTo>
                    <a:pt x="66281" y="202975"/>
                    <a:pt x="66570" y="194408"/>
                    <a:pt x="66749" y="188569"/>
                  </a:cubicBezTo>
                  <a:cubicBezTo>
                    <a:pt x="66929" y="182731"/>
                    <a:pt x="67565" y="166174"/>
                    <a:pt x="65668" y="158995"/>
                  </a:cubicBezTo>
                  <a:cubicBezTo>
                    <a:pt x="63771" y="151817"/>
                    <a:pt x="58780" y="135253"/>
                    <a:pt x="58780" y="135253"/>
                  </a:cubicBezTo>
                  <a:cubicBezTo>
                    <a:pt x="58780" y="135253"/>
                    <a:pt x="62134" y="132000"/>
                    <a:pt x="61087" y="127450"/>
                  </a:cubicBezTo>
                  <a:cubicBezTo>
                    <a:pt x="59668" y="119253"/>
                    <a:pt x="48590" y="98170"/>
                    <a:pt x="46044" y="93191"/>
                  </a:cubicBezTo>
                  <a:cubicBezTo>
                    <a:pt x="43537" y="88288"/>
                    <a:pt x="39457" y="88251"/>
                    <a:pt x="39334" y="88251"/>
                  </a:cubicBezTo>
                  <a:cubicBezTo>
                    <a:pt x="39332" y="88251"/>
                    <a:pt x="39331" y="88251"/>
                    <a:pt x="39331" y="88251"/>
                  </a:cubicBezTo>
                  <a:cubicBezTo>
                    <a:pt x="37761" y="81426"/>
                    <a:pt x="41800" y="70634"/>
                    <a:pt x="41800" y="70634"/>
                  </a:cubicBezTo>
                  <a:cubicBezTo>
                    <a:pt x="39562" y="70571"/>
                    <a:pt x="37516" y="70489"/>
                    <a:pt x="37516" y="70489"/>
                  </a:cubicBezTo>
                  <a:cubicBezTo>
                    <a:pt x="37516" y="70489"/>
                    <a:pt x="38718" y="69148"/>
                    <a:pt x="41757" y="61853"/>
                  </a:cubicBezTo>
                  <a:cubicBezTo>
                    <a:pt x="46484" y="50850"/>
                    <a:pt x="72204" y="8352"/>
                    <a:pt x="72204" y="8352"/>
                  </a:cubicBezTo>
                  <a:cubicBezTo>
                    <a:pt x="74826" y="2912"/>
                    <a:pt x="72095" y="1"/>
                    <a:pt x="67474" y="1"/>
                  </a:cubicBezTo>
                  <a:close/>
                </a:path>
              </a:pathLst>
            </a:custGeom>
            <a:solidFill>
              <a:srgbClr val="EFCA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18"/>
            <p:cNvSpPr/>
            <p:nvPr/>
          </p:nvSpPr>
          <p:spPr>
            <a:xfrm>
              <a:off x="3161350" y="1775050"/>
              <a:ext cx="1666250" cy="3186300"/>
            </a:xfrm>
            <a:custGeom>
              <a:rect b="b" l="l" r="r" t="t"/>
              <a:pathLst>
                <a:path extrusionOk="0" h="127452" w="66650">
                  <a:moveTo>
                    <a:pt x="13026" y="1"/>
                  </a:moveTo>
                  <a:cubicBezTo>
                    <a:pt x="8430" y="7386"/>
                    <a:pt x="81" y="17631"/>
                    <a:pt x="427" y="30194"/>
                  </a:cubicBezTo>
                  <a:cubicBezTo>
                    <a:pt x="1" y="45331"/>
                    <a:pt x="15217" y="71301"/>
                    <a:pt x="22826" y="83760"/>
                  </a:cubicBezTo>
                  <a:cubicBezTo>
                    <a:pt x="26734" y="90159"/>
                    <a:pt x="26872" y="96338"/>
                    <a:pt x="25831" y="102262"/>
                  </a:cubicBezTo>
                  <a:cubicBezTo>
                    <a:pt x="24215" y="111453"/>
                    <a:pt x="17044" y="120733"/>
                    <a:pt x="17044" y="120733"/>
                  </a:cubicBezTo>
                  <a:cubicBezTo>
                    <a:pt x="34117" y="126403"/>
                    <a:pt x="48308" y="127452"/>
                    <a:pt x="56469" y="127452"/>
                  </a:cubicBezTo>
                  <a:cubicBezTo>
                    <a:pt x="61257" y="127452"/>
                    <a:pt x="63969" y="127091"/>
                    <a:pt x="63969" y="127091"/>
                  </a:cubicBezTo>
                  <a:cubicBezTo>
                    <a:pt x="66650" y="96551"/>
                    <a:pt x="56040" y="73437"/>
                    <a:pt x="56040" y="73437"/>
                  </a:cubicBezTo>
                  <a:cubicBezTo>
                    <a:pt x="56040" y="73437"/>
                    <a:pt x="59534" y="70374"/>
                    <a:pt x="57681" y="63392"/>
                  </a:cubicBezTo>
                  <a:cubicBezTo>
                    <a:pt x="55827" y="56409"/>
                    <a:pt x="46109" y="37262"/>
                    <a:pt x="43264" y="31712"/>
                  </a:cubicBezTo>
                  <a:cubicBezTo>
                    <a:pt x="41036" y="27364"/>
                    <a:pt x="38252" y="26893"/>
                    <a:pt x="37150" y="26893"/>
                  </a:cubicBezTo>
                  <a:cubicBezTo>
                    <a:pt x="36846" y="26893"/>
                    <a:pt x="36670" y="26929"/>
                    <a:pt x="36670" y="26929"/>
                  </a:cubicBezTo>
                  <a:cubicBezTo>
                    <a:pt x="37113" y="31989"/>
                    <a:pt x="37704" y="35458"/>
                    <a:pt x="37704" y="35458"/>
                  </a:cubicBezTo>
                  <a:cubicBezTo>
                    <a:pt x="33809" y="31759"/>
                    <a:pt x="26245" y="27178"/>
                    <a:pt x="26245" y="27178"/>
                  </a:cubicBezTo>
                  <a:cubicBezTo>
                    <a:pt x="27720" y="21533"/>
                    <a:pt x="32068" y="13434"/>
                    <a:pt x="32068" y="13434"/>
                  </a:cubicBezTo>
                  <a:cubicBezTo>
                    <a:pt x="20157" y="9283"/>
                    <a:pt x="13026" y="1"/>
                    <a:pt x="1302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18"/>
            <p:cNvSpPr/>
            <p:nvPr/>
          </p:nvSpPr>
          <p:spPr>
            <a:xfrm>
              <a:off x="4157275" y="2918100"/>
              <a:ext cx="466375" cy="653300"/>
            </a:xfrm>
            <a:custGeom>
              <a:rect b="b" l="l" r="r" t="t"/>
              <a:pathLst>
                <a:path extrusionOk="0" h="26132" w="18655">
                  <a:moveTo>
                    <a:pt x="1789" y="1"/>
                  </a:moveTo>
                  <a:cubicBezTo>
                    <a:pt x="1789" y="1"/>
                    <a:pt x="0" y="2299"/>
                    <a:pt x="4764" y="7390"/>
                  </a:cubicBezTo>
                  <a:cubicBezTo>
                    <a:pt x="4764" y="7390"/>
                    <a:pt x="3033" y="9681"/>
                    <a:pt x="9062" y="15987"/>
                  </a:cubicBezTo>
                  <a:cubicBezTo>
                    <a:pt x="15089" y="22293"/>
                    <a:pt x="17563" y="26131"/>
                    <a:pt x="17563" y="26131"/>
                  </a:cubicBezTo>
                  <a:cubicBezTo>
                    <a:pt x="17563" y="26131"/>
                    <a:pt x="18510" y="24333"/>
                    <a:pt x="18654" y="23396"/>
                  </a:cubicBezTo>
                  <a:cubicBezTo>
                    <a:pt x="18654" y="23396"/>
                    <a:pt x="6219" y="9638"/>
                    <a:pt x="7007" y="7316"/>
                  </a:cubicBezTo>
                  <a:lnTo>
                    <a:pt x="1789"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18"/>
            <p:cNvSpPr/>
            <p:nvPr/>
          </p:nvSpPr>
          <p:spPr>
            <a:xfrm>
              <a:off x="3817450" y="2009325"/>
              <a:ext cx="316250" cy="445175"/>
            </a:xfrm>
            <a:custGeom>
              <a:rect b="b" l="l" r="r" t="t"/>
              <a:pathLst>
                <a:path extrusionOk="0" h="17807" w="12650">
                  <a:moveTo>
                    <a:pt x="8299" y="0"/>
                  </a:moveTo>
                  <a:cubicBezTo>
                    <a:pt x="6244" y="2718"/>
                    <a:pt x="1" y="17807"/>
                    <a:pt x="1" y="17807"/>
                  </a:cubicBezTo>
                  <a:cubicBezTo>
                    <a:pt x="707" y="16400"/>
                    <a:pt x="3243" y="14727"/>
                    <a:pt x="5144" y="9585"/>
                  </a:cubicBezTo>
                  <a:cubicBezTo>
                    <a:pt x="7043" y="4445"/>
                    <a:pt x="12649" y="137"/>
                    <a:pt x="12649" y="137"/>
                  </a:cubicBezTo>
                  <a:lnTo>
                    <a:pt x="12649" y="137"/>
                  </a:lnTo>
                  <a:cubicBezTo>
                    <a:pt x="12065" y="218"/>
                    <a:pt x="11493" y="247"/>
                    <a:pt x="10965" y="247"/>
                  </a:cubicBezTo>
                  <a:cubicBezTo>
                    <a:pt x="9447" y="247"/>
                    <a:pt x="8299" y="0"/>
                    <a:pt x="8299" y="0"/>
                  </a:cubicBezTo>
                  <a:close/>
                </a:path>
              </a:pathLst>
            </a:custGeom>
            <a:solidFill>
              <a:srgbClr val="EFBC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18"/>
            <p:cNvSpPr/>
            <p:nvPr/>
          </p:nvSpPr>
          <p:spPr>
            <a:xfrm>
              <a:off x="4187925" y="2822525"/>
              <a:ext cx="776050" cy="1644425"/>
            </a:xfrm>
            <a:custGeom>
              <a:rect b="b" l="l" r="r" t="t"/>
              <a:pathLst>
                <a:path extrusionOk="0" h="65777" w="31042">
                  <a:moveTo>
                    <a:pt x="3150" y="0"/>
                  </a:moveTo>
                  <a:cubicBezTo>
                    <a:pt x="3148" y="0"/>
                    <a:pt x="3147" y="0"/>
                    <a:pt x="3145" y="0"/>
                  </a:cubicBezTo>
                  <a:cubicBezTo>
                    <a:pt x="2127" y="7"/>
                    <a:pt x="1755" y="1113"/>
                    <a:pt x="2294" y="2124"/>
                  </a:cubicBezTo>
                  <a:cubicBezTo>
                    <a:pt x="2294" y="2124"/>
                    <a:pt x="1" y="2455"/>
                    <a:pt x="1121" y="5348"/>
                  </a:cubicBezTo>
                  <a:cubicBezTo>
                    <a:pt x="2190" y="7276"/>
                    <a:pt x="5694" y="11025"/>
                    <a:pt x="5694" y="11025"/>
                  </a:cubicBezTo>
                  <a:cubicBezTo>
                    <a:pt x="5694" y="11025"/>
                    <a:pt x="4016" y="12005"/>
                    <a:pt x="5561" y="14789"/>
                  </a:cubicBezTo>
                  <a:cubicBezTo>
                    <a:pt x="7293" y="17910"/>
                    <a:pt x="14295" y="23243"/>
                    <a:pt x="15660" y="25658"/>
                  </a:cubicBezTo>
                  <a:cubicBezTo>
                    <a:pt x="17025" y="28071"/>
                    <a:pt x="19667" y="31327"/>
                    <a:pt x="19667" y="31327"/>
                  </a:cubicBezTo>
                  <a:cubicBezTo>
                    <a:pt x="19667" y="31327"/>
                    <a:pt x="19241" y="35975"/>
                    <a:pt x="17715" y="38931"/>
                  </a:cubicBezTo>
                  <a:cubicBezTo>
                    <a:pt x="17715" y="38931"/>
                    <a:pt x="20838" y="49753"/>
                    <a:pt x="21825" y="55618"/>
                  </a:cubicBezTo>
                  <a:cubicBezTo>
                    <a:pt x="22249" y="58140"/>
                    <a:pt x="22891" y="61003"/>
                    <a:pt x="23016" y="65777"/>
                  </a:cubicBezTo>
                  <a:cubicBezTo>
                    <a:pt x="23016" y="65777"/>
                    <a:pt x="30480" y="52341"/>
                    <a:pt x="30761" y="39895"/>
                  </a:cubicBezTo>
                  <a:cubicBezTo>
                    <a:pt x="31041" y="27449"/>
                    <a:pt x="26330" y="15513"/>
                    <a:pt x="25366" y="13671"/>
                  </a:cubicBezTo>
                  <a:cubicBezTo>
                    <a:pt x="24418" y="11861"/>
                    <a:pt x="11837" y="1427"/>
                    <a:pt x="8254" y="1427"/>
                  </a:cubicBezTo>
                  <a:cubicBezTo>
                    <a:pt x="8193" y="1427"/>
                    <a:pt x="8134" y="1431"/>
                    <a:pt x="8078" y="1437"/>
                  </a:cubicBezTo>
                  <a:cubicBezTo>
                    <a:pt x="6846" y="1563"/>
                    <a:pt x="6491" y="2374"/>
                    <a:pt x="6491" y="2374"/>
                  </a:cubicBezTo>
                  <a:cubicBezTo>
                    <a:pt x="6491" y="2374"/>
                    <a:pt x="4170" y="0"/>
                    <a:pt x="3150" y="0"/>
                  </a:cubicBezTo>
                  <a:close/>
                </a:path>
              </a:pathLst>
            </a:custGeom>
            <a:solidFill>
              <a:srgbClr val="EFCA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18"/>
            <p:cNvSpPr/>
            <p:nvPr/>
          </p:nvSpPr>
          <p:spPr>
            <a:xfrm>
              <a:off x="3997896" y="1251110"/>
              <a:ext cx="432042" cy="759967"/>
            </a:xfrm>
            <a:custGeom>
              <a:rect b="b" l="l" r="r" t="t"/>
              <a:pathLst>
                <a:path extrusionOk="0" h="29193" w="16006">
                  <a:moveTo>
                    <a:pt x="15129" y="0"/>
                  </a:moveTo>
                  <a:lnTo>
                    <a:pt x="15129" y="0"/>
                  </a:lnTo>
                  <a:cubicBezTo>
                    <a:pt x="15128" y="3"/>
                    <a:pt x="1364" y="23449"/>
                    <a:pt x="0" y="28763"/>
                  </a:cubicBezTo>
                  <a:cubicBezTo>
                    <a:pt x="0" y="28763"/>
                    <a:pt x="1025" y="29192"/>
                    <a:pt x="2664" y="29192"/>
                  </a:cubicBezTo>
                  <a:cubicBezTo>
                    <a:pt x="4623" y="29192"/>
                    <a:pt x="7460" y="28578"/>
                    <a:pt x="10473" y="25882"/>
                  </a:cubicBezTo>
                  <a:cubicBezTo>
                    <a:pt x="16006" y="20930"/>
                    <a:pt x="13301" y="17983"/>
                    <a:pt x="15129" y="0"/>
                  </a:cubicBezTo>
                  <a:close/>
                </a:path>
              </a:pathLst>
            </a:custGeom>
            <a:solidFill>
              <a:srgbClr val="EFCA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18"/>
            <p:cNvSpPr/>
            <p:nvPr/>
          </p:nvSpPr>
          <p:spPr>
            <a:xfrm>
              <a:off x="4147850" y="3558450"/>
              <a:ext cx="421450" cy="159325"/>
            </a:xfrm>
            <a:custGeom>
              <a:rect b="b" l="l" r="r" t="t"/>
              <a:pathLst>
                <a:path extrusionOk="0" h="6373" w="16858">
                  <a:moveTo>
                    <a:pt x="1" y="0"/>
                  </a:moveTo>
                  <a:cubicBezTo>
                    <a:pt x="1" y="1"/>
                    <a:pt x="3613" y="6372"/>
                    <a:pt x="11463" y="6372"/>
                  </a:cubicBezTo>
                  <a:cubicBezTo>
                    <a:pt x="12013" y="6372"/>
                    <a:pt x="12583" y="6341"/>
                    <a:pt x="13175" y="6274"/>
                  </a:cubicBezTo>
                  <a:cubicBezTo>
                    <a:pt x="13175" y="6274"/>
                    <a:pt x="15718" y="5960"/>
                    <a:pt x="16858" y="3494"/>
                  </a:cubicBezTo>
                  <a:lnTo>
                    <a:pt x="16580" y="2101"/>
                  </a:lnTo>
                  <a:cubicBezTo>
                    <a:pt x="16580" y="2101"/>
                    <a:pt x="15311" y="4982"/>
                    <a:pt x="10867" y="4982"/>
                  </a:cubicBezTo>
                  <a:cubicBezTo>
                    <a:pt x="9692" y="4982"/>
                    <a:pt x="8294" y="4780"/>
                    <a:pt x="6639" y="4271"/>
                  </a:cubicBezTo>
                  <a:cubicBezTo>
                    <a:pt x="6639" y="4269"/>
                    <a:pt x="2794" y="3057"/>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18"/>
            <p:cNvSpPr/>
            <p:nvPr/>
          </p:nvSpPr>
          <p:spPr>
            <a:xfrm>
              <a:off x="4651550" y="3608775"/>
              <a:ext cx="78600" cy="128550"/>
            </a:xfrm>
            <a:custGeom>
              <a:rect b="b" l="l" r="r" t="t"/>
              <a:pathLst>
                <a:path extrusionOk="0" h="5142" w="3144">
                  <a:moveTo>
                    <a:pt x="1063" y="1"/>
                  </a:moveTo>
                  <a:cubicBezTo>
                    <a:pt x="890" y="2496"/>
                    <a:pt x="0" y="5142"/>
                    <a:pt x="0" y="5142"/>
                  </a:cubicBezTo>
                  <a:cubicBezTo>
                    <a:pt x="1016" y="2993"/>
                    <a:pt x="3144" y="2149"/>
                    <a:pt x="3144" y="2149"/>
                  </a:cubicBezTo>
                  <a:cubicBezTo>
                    <a:pt x="2080" y="501"/>
                    <a:pt x="1063" y="1"/>
                    <a:pt x="1063" y="1"/>
                  </a:cubicBezTo>
                  <a:close/>
                </a:path>
              </a:pathLst>
            </a:custGeom>
            <a:solidFill>
              <a:srgbClr val="EFBC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18"/>
            <p:cNvSpPr/>
            <p:nvPr/>
          </p:nvSpPr>
          <p:spPr>
            <a:xfrm>
              <a:off x="4674725" y="3599275"/>
              <a:ext cx="67925" cy="64625"/>
            </a:xfrm>
            <a:custGeom>
              <a:rect b="b" l="l" r="r" t="t"/>
              <a:pathLst>
                <a:path extrusionOk="0" h="2585" w="2717">
                  <a:moveTo>
                    <a:pt x="344" y="1"/>
                  </a:moveTo>
                  <a:cubicBezTo>
                    <a:pt x="170" y="1"/>
                    <a:pt x="0" y="200"/>
                    <a:pt x="136" y="381"/>
                  </a:cubicBezTo>
                  <a:cubicBezTo>
                    <a:pt x="737" y="1181"/>
                    <a:pt x="1437" y="1903"/>
                    <a:pt x="2217" y="2530"/>
                  </a:cubicBezTo>
                  <a:cubicBezTo>
                    <a:pt x="2264" y="2569"/>
                    <a:pt x="2314" y="2585"/>
                    <a:pt x="2362" y="2585"/>
                  </a:cubicBezTo>
                  <a:cubicBezTo>
                    <a:pt x="2557" y="2585"/>
                    <a:pt x="2716" y="2312"/>
                    <a:pt x="2521" y="2156"/>
                  </a:cubicBezTo>
                  <a:cubicBezTo>
                    <a:pt x="1773" y="1555"/>
                    <a:pt x="1103" y="863"/>
                    <a:pt x="526" y="96"/>
                  </a:cubicBezTo>
                  <a:cubicBezTo>
                    <a:pt x="475" y="29"/>
                    <a:pt x="409" y="1"/>
                    <a:pt x="344" y="1"/>
                  </a:cubicBezTo>
                  <a:close/>
                </a:path>
              </a:pathLst>
            </a:custGeom>
            <a:solidFill>
              <a:srgbClr val="FF97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18"/>
            <p:cNvSpPr/>
            <p:nvPr/>
          </p:nvSpPr>
          <p:spPr>
            <a:xfrm>
              <a:off x="3140750" y="4793350"/>
              <a:ext cx="1619850" cy="683375"/>
            </a:xfrm>
            <a:custGeom>
              <a:rect b="b" l="l" r="r" t="t"/>
              <a:pathLst>
                <a:path extrusionOk="0" h="27335" w="64794">
                  <a:moveTo>
                    <a:pt x="17868" y="1"/>
                  </a:moveTo>
                  <a:cubicBezTo>
                    <a:pt x="17868" y="1"/>
                    <a:pt x="4785" y="19732"/>
                    <a:pt x="0" y="27334"/>
                  </a:cubicBezTo>
                  <a:lnTo>
                    <a:pt x="64325" y="20764"/>
                  </a:lnTo>
                  <a:lnTo>
                    <a:pt x="64793" y="6359"/>
                  </a:lnTo>
                  <a:lnTo>
                    <a:pt x="64793" y="6359"/>
                  </a:lnTo>
                  <a:cubicBezTo>
                    <a:pt x="64793" y="6359"/>
                    <a:pt x="61497" y="8252"/>
                    <a:pt x="53607" y="8252"/>
                  </a:cubicBezTo>
                  <a:cubicBezTo>
                    <a:pt x="46156" y="8252"/>
                    <a:pt x="34608" y="6564"/>
                    <a:pt x="17868" y="1"/>
                  </a:cubicBezTo>
                  <a:close/>
                </a:path>
              </a:pathLst>
            </a:custGeom>
            <a:solidFill>
              <a:srgbClr val="7ECC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18"/>
            <p:cNvSpPr/>
            <p:nvPr/>
          </p:nvSpPr>
          <p:spPr>
            <a:xfrm>
              <a:off x="4024925" y="1651250"/>
              <a:ext cx="183425" cy="366625"/>
            </a:xfrm>
            <a:custGeom>
              <a:rect b="b" l="l" r="r" t="t"/>
              <a:pathLst>
                <a:path extrusionOk="0" h="14665" w="7337">
                  <a:moveTo>
                    <a:pt x="7336" y="0"/>
                  </a:moveTo>
                  <a:lnTo>
                    <a:pt x="0" y="14323"/>
                  </a:lnTo>
                  <a:cubicBezTo>
                    <a:pt x="0" y="14323"/>
                    <a:pt x="1471" y="14664"/>
                    <a:pt x="2849" y="14664"/>
                  </a:cubicBezTo>
                  <a:cubicBezTo>
                    <a:pt x="3397" y="14664"/>
                    <a:pt x="3930" y="14610"/>
                    <a:pt x="4350" y="14460"/>
                  </a:cubicBezTo>
                  <a:cubicBezTo>
                    <a:pt x="4350" y="14460"/>
                    <a:pt x="4382" y="7797"/>
                    <a:pt x="7336" y="0"/>
                  </a:cubicBezTo>
                  <a:close/>
                </a:path>
              </a:pathLst>
            </a:custGeom>
            <a:solidFill>
              <a:srgbClr val="EFBC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6" name="Google Shape;536;p18"/>
          <p:cNvSpPr/>
          <p:nvPr/>
        </p:nvSpPr>
        <p:spPr>
          <a:xfrm rot="5400000">
            <a:off x="3735349" y="2003800"/>
            <a:ext cx="206321" cy="166257"/>
          </a:xfrm>
          <a:custGeom>
            <a:rect b="b" l="l" r="r" t="t"/>
            <a:pathLst>
              <a:path extrusionOk="0" h="1885" w="2394">
                <a:moveTo>
                  <a:pt x="32" y="1"/>
                </a:moveTo>
                <a:cubicBezTo>
                  <a:pt x="30" y="1"/>
                  <a:pt x="28" y="1"/>
                  <a:pt x="27" y="2"/>
                </a:cubicBezTo>
                <a:cubicBezTo>
                  <a:pt x="0" y="34"/>
                  <a:pt x="518" y="470"/>
                  <a:pt x="1161" y="988"/>
                </a:cubicBezTo>
                <a:cubicBezTo>
                  <a:pt x="1785" y="1486"/>
                  <a:pt x="2305" y="1884"/>
                  <a:pt x="2366" y="1884"/>
                </a:cubicBezTo>
                <a:cubicBezTo>
                  <a:pt x="2368" y="1884"/>
                  <a:pt x="2370" y="1884"/>
                  <a:pt x="2371" y="1883"/>
                </a:cubicBezTo>
                <a:cubicBezTo>
                  <a:pt x="2393" y="1851"/>
                  <a:pt x="1903" y="1392"/>
                  <a:pt x="1255" y="875"/>
                </a:cubicBezTo>
                <a:cubicBezTo>
                  <a:pt x="633" y="373"/>
                  <a:pt x="93" y="1"/>
                  <a:pt x="32" y="1"/>
                </a:cubicBezTo>
                <a:close/>
              </a:path>
            </a:pathLst>
          </a:custGeom>
          <a:solidFill>
            <a:srgbClr val="CC0000"/>
          </a:solid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18"/>
          <p:cNvSpPr/>
          <p:nvPr/>
        </p:nvSpPr>
        <p:spPr>
          <a:xfrm rot="4910699">
            <a:off x="3863546" y="2088172"/>
            <a:ext cx="90835" cy="152585"/>
          </a:xfrm>
          <a:custGeom>
            <a:rect b="b" l="l" r="r" t="t"/>
            <a:pathLst>
              <a:path extrusionOk="0" h="1730" w="1054">
                <a:moveTo>
                  <a:pt x="40" y="1"/>
                </a:moveTo>
                <a:cubicBezTo>
                  <a:pt x="39" y="1"/>
                  <a:pt x="38" y="1"/>
                  <a:pt x="37" y="2"/>
                </a:cubicBezTo>
                <a:cubicBezTo>
                  <a:pt x="1" y="24"/>
                  <a:pt x="190" y="425"/>
                  <a:pt x="464" y="902"/>
                </a:cubicBezTo>
                <a:cubicBezTo>
                  <a:pt x="728" y="1367"/>
                  <a:pt x="970" y="1730"/>
                  <a:pt x="1014" y="1730"/>
                </a:cubicBezTo>
                <a:cubicBezTo>
                  <a:pt x="1016" y="1730"/>
                  <a:pt x="1016" y="1730"/>
                  <a:pt x="1017" y="1729"/>
                </a:cubicBezTo>
                <a:cubicBezTo>
                  <a:pt x="1053" y="1707"/>
                  <a:pt x="864" y="1302"/>
                  <a:pt x="590" y="830"/>
                </a:cubicBezTo>
                <a:cubicBezTo>
                  <a:pt x="328" y="366"/>
                  <a:pt x="87" y="1"/>
                  <a:pt x="40" y="1"/>
                </a:cubicBezTo>
                <a:close/>
              </a:path>
            </a:pathLst>
          </a:custGeom>
          <a:solidFill>
            <a:srgbClr val="CC0000"/>
          </a:solid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18"/>
          <p:cNvSpPr txBox="1"/>
          <p:nvPr/>
        </p:nvSpPr>
        <p:spPr>
          <a:xfrm>
            <a:off x="474475" y="807875"/>
            <a:ext cx="2345700" cy="47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006D77"/>
                </a:solidFill>
                <a:latin typeface="Lora"/>
                <a:ea typeface="Lora"/>
                <a:cs typeface="Lora"/>
                <a:sym typeface="Lora"/>
              </a:rPr>
              <a:t>Cyclical breast pain </a:t>
            </a:r>
            <a:endParaRPr b="1" sz="1200">
              <a:solidFill>
                <a:srgbClr val="6AA84F"/>
              </a:solidFill>
              <a:latin typeface="Lora"/>
              <a:ea typeface="Lora"/>
              <a:cs typeface="Lora"/>
              <a:sym typeface="Lora"/>
            </a:endParaRPr>
          </a:p>
          <a:p>
            <a:pPr indent="0" lvl="0" marL="0" rtl="0" algn="ctr">
              <a:spcBef>
                <a:spcPts val="0"/>
              </a:spcBef>
              <a:spcAft>
                <a:spcPts val="0"/>
              </a:spcAft>
              <a:buNone/>
            </a:pPr>
            <a:r>
              <a:rPr b="1" lang="en-GB" sz="1100">
                <a:solidFill>
                  <a:srgbClr val="6AA84F"/>
                </a:solidFill>
                <a:latin typeface="Lora"/>
                <a:ea typeface="Lora"/>
                <a:cs typeface="Lora"/>
                <a:sym typeface="Lora"/>
              </a:rPr>
              <a:t>(related to the menstrual cycle)</a:t>
            </a:r>
            <a:r>
              <a:rPr b="1" lang="en-GB" sz="1100">
                <a:solidFill>
                  <a:srgbClr val="006D77"/>
                </a:solidFill>
                <a:latin typeface="Lora"/>
                <a:ea typeface="Lora"/>
                <a:cs typeface="Lora"/>
                <a:sym typeface="Lora"/>
              </a:rPr>
              <a:t>:</a:t>
            </a:r>
            <a:endParaRPr sz="1100">
              <a:solidFill>
                <a:srgbClr val="32186B"/>
              </a:solidFill>
              <a:latin typeface="Merriweather Black"/>
              <a:ea typeface="Merriweather Black"/>
              <a:cs typeface="Merriweather Black"/>
              <a:sym typeface="Merriweather Black"/>
            </a:endParaRPr>
          </a:p>
        </p:txBody>
      </p:sp>
      <p:sp>
        <p:nvSpPr>
          <p:cNvPr id="539" name="Google Shape;539;p18"/>
          <p:cNvSpPr txBox="1"/>
          <p:nvPr/>
        </p:nvSpPr>
        <p:spPr>
          <a:xfrm>
            <a:off x="4157675" y="960275"/>
            <a:ext cx="2082600" cy="47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006D77"/>
                </a:solidFill>
                <a:latin typeface="Lora"/>
                <a:ea typeface="Lora"/>
                <a:cs typeface="Lora"/>
                <a:sym typeface="Lora"/>
              </a:rPr>
              <a:t>Non-cyclical breast pain:</a:t>
            </a:r>
            <a:endParaRPr sz="1200">
              <a:solidFill>
                <a:srgbClr val="32186B"/>
              </a:solidFill>
              <a:latin typeface="Merriweather Black"/>
              <a:ea typeface="Merriweather Black"/>
              <a:cs typeface="Merriweather Black"/>
              <a:sym typeface="Merriweather Black"/>
            </a:endParaRPr>
          </a:p>
        </p:txBody>
      </p:sp>
      <p:sp>
        <p:nvSpPr>
          <p:cNvPr id="540" name="Google Shape;540;p18"/>
          <p:cNvSpPr txBox="1"/>
          <p:nvPr/>
        </p:nvSpPr>
        <p:spPr>
          <a:xfrm>
            <a:off x="294375" y="1309700"/>
            <a:ext cx="2456400" cy="1970100"/>
          </a:xfrm>
          <a:prstGeom prst="rect">
            <a:avLst/>
          </a:prstGeom>
          <a:noFill/>
          <a:ln>
            <a:noFill/>
          </a:ln>
        </p:spPr>
        <p:txBody>
          <a:bodyPr anchorCtr="0" anchor="t" bIns="91425" lIns="91425" spcFirstLastPara="1" rIns="91425" wrap="square" tIns="91425">
            <a:noAutofit/>
          </a:bodyPr>
          <a:lstStyle/>
          <a:p>
            <a:pPr indent="-149225" lvl="0" marL="314325" rtl="0" algn="l">
              <a:lnSpc>
                <a:spcPct val="115000"/>
              </a:lnSpc>
              <a:spcBef>
                <a:spcPts val="0"/>
              </a:spcBef>
              <a:spcAft>
                <a:spcPts val="0"/>
              </a:spcAft>
              <a:buSzPts val="1000"/>
              <a:buFont typeface="Mada"/>
              <a:buChar char="●"/>
            </a:pPr>
            <a:r>
              <a:rPr lang="en-GB" sz="1000">
                <a:latin typeface="Mada"/>
                <a:ea typeface="Mada"/>
                <a:cs typeface="Mada"/>
                <a:sym typeface="Mada"/>
              </a:rPr>
              <a:t>Cyclical breast pain is</a:t>
            </a:r>
            <a:r>
              <a:rPr b="1" lang="en-GB" sz="1000">
                <a:latin typeface="Mada"/>
                <a:ea typeface="Mada"/>
                <a:cs typeface="Mada"/>
                <a:sym typeface="Mada"/>
              </a:rPr>
              <a:t> very common.</a:t>
            </a:r>
            <a:endParaRPr b="1" sz="1000">
              <a:latin typeface="Mada"/>
              <a:ea typeface="Mada"/>
              <a:cs typeface="Mada"/>
              <a:sym typeface="Mada"/>
            </a:endParaRPr>
          </a:p>
          <a:p>
            <a:pPr indent="-149225" lvl="0" marL="314325" rtl="0" algn="l">
              <a:lnSpc>
                <a:spcPct val="115000"/>
              </a:lnSpc>
              <a:spcBef>
                <a:spcPts val="0"/>
              </a:spcBef>
              <a:spcAft>
                <a:spcPts val="0"/>
              </a:spcAft>
              <a:buSzPts val="1000"/>
              <a:buFont typeface="Mada"/>
              <a:buChar char="●"/>
            </a:pPr>
            <a:r>
              <a:rPr lang="en-GB" sz="1000">
                <a:solidFill>
                  <a:srgbClr val="6AA84F"/>
                </a:solidFill>
                <a:latin typeface="Mada"/>
                <a:ea typeface="Mada"/>
                <a:cs typeface="Mada"/>
                <a:sym typeface="Mada"/>
              </a:rPr>
              <a:t>Almost all females go through this pain with variable degrees of pain.</a:t>
            </a:r>
            <a:endParaRPr sz="1000">
              <a:solidFill>
                <a:srgbClr val="6AA84F"/>
              </a:solidFill>
              <a:latin typeface="Mada"/>
              <a:ea typeface="Mada"/>
              <a:cs typeface="Mada"/>
              <a:sym typeface="Mada"/>
            </a:endParaRPr>
          </a:p>
          <a:p>
            <a:pPr indent="-153499" lvl="0" marL="314999" rtl="0" algn="l">
              <a:lnSpc>
                <a:spcPct val="115000"/>
              </a:lnSpc>
              <a:spcBef>
                <a:spcPts val="0"/>
              </a:spcBef>
              <a:spcAft>
                <a:spcPts val="0"/>
              </a:spcAft>
              <a:buSzPts val="1000"/>
              <a:buFont typeface="Mada"/>
              <a:buChar char="●"/>
            </a:pPr>
            <a:r>
              <a:rPr lang="en-GB" sz="1000">
                <a:solidFill>
                  <a:schemeClr val="dk1"/>
                </a:solidFill>
                <a:latin typeface="Mada"/>
                <a:ea typeface="Mada"/>
                <a:cs typeface="Mada"/>
                <a:sym typeface="Mada"/>
              </a:rPr>
              <a:t>Hormonal in origin. </a:t>
            </a:r>
            <a:endParaRPr sz="1000">
              <a:solidFill>
                <a:schemeClr val="dk1"/>
              </a:solidFill>
              <a:latin typeface="Mada"/>
              <a:ea typeface="Mada"/>
              <a:cs typeface="Mada"/>
              <a:sym typeface="Mada"/>
            </a:endParaRPr>
          </a:p>
          <a:p>
            <a:pPr indent="-153499" lvl="0" marL="314999" rtl="0" algn="l">
              <a:lnSpc>
                <a:spcPct val="115000"/>
              </a:lnSpc>
              <a:spcBef>
                <a:spcPts val="0"/>
              </a:spcBef>
              <a:spcAft>
                <a:spcPts val="0"/>
              </a:spcAft>
              <a:buSzPts val="1000"/>
              <a:buFont typeface="Mada"/>
              <a:buChar char="●"/>
            </a:pPr>
            <a:r>
              <a:rPr lang="en-GB" sz="1000">
                <a:latin typeface="Mada"/>
                <a:ea typeface="Mada"/>
                <a:cs typeface="Mada"/>
                <a:sym typeface="Mada"/>
              </a:rPr>
              <a:t>During the </a:t>
            </a:r>
            <a:r>
              <a:rPr lang="en-GB" sz="1000">
                <a:latin typeface="Mada"/>
                <a:ea typeface="Mada"/>
                <a:cs typeface="Mada"/>
                <a:sym typeface="Mada"/>
              </a:rPr>
              <a:t>second </a:t>
            </a:r>
            <a:r>
              <a:rPr lang="en-GB" sz="1000">
                <a:latin typeface="Mada"/>
                <a:ea typeface="Mada"/>
                <a:cs typeface="Mada"/>
                <a:sym typeface="Mada"/>
              </a:rPr>
              <a:t>half of the cycle. </a:t>
            </a:r>
            <a:endParaRPr sz="1000">
              <a:solidFill>
                <a:srgbClr val="6AA84F"/>
              </a:solidFill>
              <a:latin typeface="Mada"/>
              <a:ea typeface="Mada"/>
              <a:cs typeface="Mada"/>
              <a:sym typeface="Mada"/>
            </a:endParaRPr>
          </a:p>
          <a:p>
            <a:pPr indent="-153499" lvl="0" marL="314999" rtl="0" algn="l">
              <a:lnSpc>
                <a:spcPct val="115000"/>
              </a:lnSpc>
              <a:spcBef>
                <a:spcPts val="0"/>
              </a:spcBef>
              <a:spcAft>
                <a:spcPts val="0"/>
              </a:spcAft>
              <a:buSzPts val="1000"/>
              <a:buFont typeface="Mada"/>
              <a:buChar char="●"/>
            </a:pPr>
            <a:r>
              <a:rPr b="1" lang="en-GB" sz="1000">
                <a:latin typeface="Mada"/>
                <a:ea typeface="Mada"/>
                <a:cs typeface="Mada"/>
                <a:sym typeface="Mada"/>
              </a:rPr>
              <a:t>Unilateral </a:t>
            </a:r>
            <a:r>
              <a:rPr b="1" lang="en-GB" sz="1000">
                <a:solidFill>
                  <a:srgbClr val="6AA84F"/>
                </a:solidFill>
                <a:latin typeface="Mada"/>
                <a:ea typeface="Mada"/>
                <a:cs typeface="Mada"/>
                <a:sym typeface="Mada"/>
              </a:rPr>
              <a:t>mostly</a:t>
            </a:r>
            <a:r>
              <a:rPr lang="en-GB" sz="1000">
                <a:solidFill>
                  <a:srgbClr val="6AA84F"/>
                </a:solidFill>
                <a:latin typeface="Mada"/>
                <a:ea typeface="Mada"/>
                <a:cs typeface="Mada"/>
                <a:sym typeface="Mada"/>
              </a:rPr>
              <a:t> (but can be bilateral)</a:t>
            </a:r>
            <a:r>
              <a:rPr lang="en-GB" sz="1000">
                <a:latin typeface="Mada"/>
                <a:ea typeface="Mada"/>
                <a:cs typeface="Mada"/>
                <a:sym typeface="Mada"/>
              </a:rPr>
              <a:t>, Upper outer quadrant.</a:t>
            </a:r>
            <a:endParaRPr sz="1000">
              <a:latin typeface="Mada"/>
              <a:ea typeface="Mada"/>
              <a:cs typeface="Mada"/>
              <a:sym typeface="Mada"/>
            </a:endParaRPr>
          </a:p>
          <a:p>
            <a:pPr indent="-153499" lvl="0" marL="314999" rtl="0" algn="l">
              <a:lnSpc>
                <a:spcPct val="115000"/>
              </a:lnSpc>
              <a:spcBef>
                <a:spcPts val="0"/>
              </a:spcBef>
              <a:spcAft>
                <a:spcPts val="0"/>
              </a:spcAft>
              <a:buSzPts val="1000"/>
              <a:buFont typeface="Mada"/>
              <a:buChar char="●"/>
            </a:pPr>
            <a:r>
              <a:rPr lang="en-GB" sz="1000">
                <a:latin typeface="Mada"/>
                <a:ea typeface="Mada"/>
                <a:cs typeface="Mada"/>
                <a:sym typeface="Mada"/>
              </a:rPr>
              <a:t>The pain is usually reduced by the use of oral contraceptives</a:t>
            </a:r>
            <a:r>
              <a:rPr lang="en-GB" sz="1000">
                <a:latin typeface="Mada"/>
                <a:ea typeface="Mada"/>
                <a:cs typeface="Mada"/>
                <a:sym typeface="Mada"/>
              </a:rPr>
              <a:t> </a:t>
            </a:r>
            <a:endParaRPr sz="1000">
              <a:latin typeface="Mada"/>
              <a:ea typeface="Mada"/>
              <a:cs typeface="Mada"/>
              <a:sym typeface="Mada"/>
            </a:endParaRPr>
          </a:p>
          <a:p>
            <a:pPr indent="-153499" lvl="0" marL="314999" rtl="0" algn="l">
              <a:lnSpc>
                <a:spcPct val="115000"/>
              </a:lnSpc>
              <a:spcBef>
                <a:spcPts val="0"/>
              </a:spcBef>
              <a:spcAft>
                <a:spcPts val="0"/>
              </a:spcAft>
              <a:buSzPts val="1000"/>
              <a:buFont typeface="Mada"/>
              <a:buChar char="●"/>
            </a:pPr>
            <a:r>
              <a:rPr b="1" lang="en-GB" sz="1000">
                <a:latin typeface="Mada"/>
                <a:ea typeface="Mada"/>
                <a:cs typeface="Mada"/>
                <a:sym typeface="Mada"/>
              </a:rPr>
              <a:t>On Examination: </a:t>
            </a:r>
            <a:endParaRPr b="1" sz="1000">
              <a:latin typeface="Mada"/>
              <a:ea typeface="Mada"/>
              <a:cs typeface="Mada"/>
              <a:sym typeface="Mada"/>
            </a:endParaRPr>
          </a:p>
          <a:p>
            <a:pPr indent="-149900" lvl="1" marL="594000" rtl="0" algn="l">
              <a:lnSpc>
                <a:spcPct val="115000"/>
              </a:lnSpc>
              <a:spcBef>
                <a:spcPts val="0"/>
              </a:spcBef>
              <a:spcAft>
                <a:spcPts val="0"/>
              </a:spcAft>
              <a:buSzPts val="1000"/>
              <a:buFont typeface="Mada"/>
              <a:buChar char="○"/>
            </a:pPr>
            <a:r>
              <a:rPr b="1" lang="en-GB" sz="1000">
                <a:solidFill>
                  <a:srgbClr val="FF0000"/>
                </a:solidFill>
                <a:latin typeface="Mada"/>
                <a:ea typeface="Mada"/>
                <a:cs typeface="Mada"/>
                <a:sym typeface="Mada"/>
              </a:rPr>
              <a:t>No</a:t>
            </a:r>
            <a:r>
              <a:rPr lang="en-GB" sz="1000">
                <a:latin typeface="Mada"/>
                <a:ea typeface="Mada"/>
                <a:cs typeface="Mada"/>
                <a:sym typeface="Mada"/>
              </a:rPr>
              <a:t> discrete lump. </a:t>
            </a:r>
            <a:endParaRPr sz="1000">
              <a:latin typeface="Mada"/>
              <a:ea typeface="Mada"/>
              <a:cs typeface="Mada"/>
              <a:sym typeface="Mada"/>
            </a:endParaRPr>
          </a:p>
          <a:p>
            <a:pPr indent="-149900" lvl="1" marL="594000" rtl="0" algn="l">
              <a:lnSpc>
                <a:spcPct val="115000"/>
              </a:lnSpc>
              <a:spcBef>
                <a:spcPts val="0"/>
              </a:spcBef>
              <a:spcAft>
                <a:spcPts val="0"/>
              </a:spcAft>
              <a:buSzPts val="1000"/>
              <a:buFont typeface="Mada"/>
              <a:buChar char="○"/>
            </a:pPr>
            <a:r>
              <a:rPr lang="en-GB" sz="1000">
                <a:latin typeface="Mada"/>
                <a:ea typeface="Mada"/>
                <a:cs typeface="Mada"/>
                <a:sym typeface="Mada"/>
              </a:rPr>
              <a:t>There may be </a:t>
            </a:r>
            <a:r>
              <a:rPr b="1" lang="en-GB" sz="1000">
                <a:latin typeface="Mada"/>
                <a:ea typeface="Mada"/>
                <a:cs typeface="Mada"/>
                <a:sym typeface="Mada"/>
              </a:rPr>
              <a:t>tenderness</a:t>
            </a:r>
            <a:endParaRPr b="1" sz="1000">
              <a:latin typeface="Mada"/>
              <a:ea typeface="Mada"/>
              <a:cs typeface="Mada"/>
              <a:sym typeface="Mada"/>
            </a:endParaRPr>
          </a:p>
          <a:p>
            <a:pPr indent="-149900" lvl="1" marL="594000" rtl="0" algn="l">
              <a:lnSpc>
                <a:spcPct val="115000"/>
              </a:lnSpc>
              <a:spcBef>
                <a:spcPts val="0"/>
              </a:spcBef>
              <a:spcAft>
                <a:spcPts val="0"/>
              </a:spcAft>
              <a:buSzPts val="1000"/>
              <a:buFont typeface="Mada"/>
              <a:buChar char="○"/>
            </a:pPr>
            <a:r>
              <a:rPr b="1" lang="en-GB" sz="1000">
                <a:latin typeface="Mada"/>
                <a:ea typeface="Mada"/>
                <a:cs typeface="Mada"/>
                <a:sym typeface="Mada"/>
              </a:rPr>
              <a:t>Diffuse </a:t>
            </a:r>
            <a:r>
              <a:rPr lang="en-GB" sz="1000">
                <a:latin typeface="Mada"/>
                <a:ea typeface="Mada"/>
                <a:cs typeface="Mada"/>
                <a:sym typeface="Mada"/>
              </a:rPr>
              <a:t>nodularity is common.</a:t>
            </a:r>
            <a:endParaRPr sz="1000">
              <a:latin typeface="Mada"/>
              <a:ea typeface="Mada"/>
              <a:cs typeface="Mada"/>
              <a:sym typeface="Mada"/>
            </a:endParaRPr>
          </a:p>
        </p:txBody>
      </p:sp>
      <p:sp>
        <p:nvSpPr>
          <p:cNvPr id="541" name="Google Shape;541;p18"/>
          <p:cNvSpPr txBox="1"/>
          <p:nvPr/>
        </p:nvSpPr>
        <p:spPr>
          <a:xfrm>
            <a:off x="4180575" y="1309700"/>
            <a:ext cx="3334500" cy="2112600"/>
          </a:xfrm>
          <a:prstGeom prst="rect">
            <a:avLst/>
          </a:prstGeom>
          <a:noFill/>
          <a:ln>
            <a:noFill/>
          </a:ln>
        </p:spPr>
        <p:txBody>
          <a:bodyPr anchorCtr="0" anchor="t" bIns="91425" lIns="91425" spcFirstLastPara="1" rIns="91425" wrap="square" tIns="91425">
            <a:noAutofit/>
          </a:bodyPr>
          <a:lstStyle/>
          <a:p>
            <a:pPr indent="-196850" lvl="0" marL="314325" rtl="0" algn="l">
              <a:lnSpc>
                <a:spcPct val="115000"/>
              </a:lnSpc>
              <a:spcBef>
                <a:spcPts val="0"/>
              </a:spcBef>
              <a:spcAft>
                <a:spcPts val="0"/>
              </a:spcAft>
              <a:buSzPts val="1000"/>
              <a:buFont typeface="Mada"/>
              <a:buChar char="●"/>
            </a:pPr>
            <a:r>
              <a:rPr lang="en-GB" sz="1000">
                <a:latin typeface="Mada"/>
                <a:ea typeface="Mada"/>
                <a:cs typeface="Mada"/>
                <a:sym typeface="Mada"/>
              </a:rPr>
              <a:t>Less common.</a:t>
            </a:r>
            <a:endParaRPr sz="1000">
              <a:latin typeface="Mada"/>
              <a:ea typeface="Mada"/>
              <a:cs typeface="Mada"/>
              <a:sym typeface="Mada"/>
            </a:endParaRPr>
          </a:p>
          <a:p>
            <a:pPr indent="-198499" lvl="0" marL="314999" rtl="0" algn="l">
              <a:lnSpc>
                <a:spcPct val="115000"/>
              </a:lnSpc>
              <a:spcBef>
                <a:spcPts val="0"/>
              </a:spcBef>
              <a:spcAft>
                <a:spcPts val="0"/>
              </a:spcAft>
              <a:buSzPts val="1000"/>
              <a:buFont typeface="Mada"/>
              <a:buChar char="●"/>
            </a:pPr>
            <a:r>
              <a:rPr lang="en-GB" sz="1000">
                <a:solidFill>
                  <a:srgbClr val="6AA84F"/>
                </a:solidFill>
                <a:latin typeface="Mada"/>
                <a:ea typeface="Mada"/>
                <a:cs typeface="Mada"/>
                <a:sym typeface="Mada"/>
              </a:rPr>
              <a:t>Pathological, especially if it’s associated with a mass, nipple discharge or skin changes.</a:t>
            </a:r>
            <a:endParaRPr sz="1000">
              <a:solidFill>
                <a:srgbClr val="6AA84F"/>
              </a:solidFill>
              <a:latin typeface="Mada"/>
              <a:ea typeface="Mada"/>
              <a:cs typeface="Mada"/>
              <a:sym typeface="Mada"/>
            </a:endParaRPr>
          </a:p>
          <a:p>
            <a:pPr indent="-198499" lvl="0" marL="314999" rtl="0" algn="l">
              <a:lnSpc>
                <a:spcPct val="115000"/>
              </a:lnSpc>
              <a:spcBef>
                <a:spcPts val="0"/>
              </a:spcBef>
              <a:spcAft>
                <a:spcPts val="0"/>
              </a:spcAft>
              <a:buSzPts val="1000"/>
              <a:buFont typeface="Mada"/>
              <a:buChar char="●"/>
            </a:pPr>
            <a:r>
              <a:rPr lang="en-GB" sz="1000">
                <a:latin typeface="Mada"/>
                <a:ea typeface="Mada"/>
                <a:cs typeface="Mada"/>
                <a:sym typeface="Mada"/>
              </a:rPr>
              <a:t>Usually resolves spontaneously.</a:t>
            </a:r>
            <a:endParaRPr sz="1000">
              <a:latin typeface="Mada"/>
              <a:ea typeface="Mada"/>
              <a:cs typeface="Mada"/>
              <a:sym typeface="Mada"/>
            </a:endParaRPr>
          </a:p>
          <a:p>
            <a:pPr indent="-198499" lvl="0" marL="314999" rtl="0" algn="l">
              <a:lnSpc>
                <a:spcPct val="115000"/>
              </a:lnSpc>
              <a:spcBef>
                <a:spcPts val="0"/>
              </a:spcBef>
              <a:spcAft>
                <a:spcPts val="0"/>
              </a:spcAft>
              <a:buSzPts val="1000"/>
              <a:buFont typeface="Mada"/>
              <a:buChar char="●"/>
            </a:pPr>
            <a:r>
              <a:rPr lang="en-GB" sz="1000">
                <a:latin typeface="Mada"/>
                <a:ea typeface="Mada"/>
                <a:cs typeface="Mada"/>
                <a:sym typeface="Mada"/>
              </a:rPr>
              <a:t>In elderly female careful examination is essential </a:t>
            </a:r>
            <a:r>
              <a:rPr lang="en-GB" sz="1000">
                <a:solidFill>
                  <a:srgbClr val="6AA84F"/>
                </a:solidFill>
                <a:latin typeface="Mada"/>
                <a:ea typeface="Mada"/>
                <a:cs typeface="Mada"/>
                <a:sym typeface="Mada"/>
              </a:rPr>
              <a:t>to exclude cancer</a:t>
            </a:r>
            <a:r>
              <a:rPr lang="en-GB" sz="1000">
                <a:solidFill>
                  <a:srgbClr val="1C4588"/>
                </a:solidFill>
                <a:latin typeface="Mada"/>
                <a:ea typeface="Mada"/>
                <a:cs typeface="Mada"/>
                <a:sym typeface="Mada"/>
              </a:rPr>
              <a:t> (especially when the pain is described as ‘prickling’.)</a:t>
            </a:r>
            <a:r>
              <a:rPr lang="en-GB" sz="1000">
                <a:solidFill>
                  <a:srgbClr val="6AA84F"/>
                </a:solidFill>
                <a:latin typeface="Mada"/>
                <a:ea typeface="Mada"/>
                <a:cs typeface="Mada"/>
                <a:sym typeface="Mada"/>
              </a:rPr>
              <a:t> and to make sure it’s not musculoskeletal pain</a:t>
            </a:r>
            <a:r>
              <a:rPr lang="en-GB" sz="1000">
                <a:latin typeface="Mada"/>
                <a:ea typeface="Mada"/>
                <a:cs typeface="Mada"/>
                <a:sym typeface="Mada"/>
              </a:rPr>
              <a:t>.</a:t>
            </a:r>
            <a:endParaRPr sz="1000">
              <a:latin typeface="Mada"/>
              <a:ea typeface="Mada"/>
              <a:cs typeface="Mada"/>
              <a:sym typeface="Mada"/>
            </a:endParaRPr>
          </a:p>
          <a:p>
            <a:pPr indent="-198499" lvl="0" marL="314999" rtl="0" algn="l">
              <a:lnSpc>
                <a:spcPct val="115000"/>
              </a:lnSpc>
              <a:spcBef>
                <a:spcPts val="0"/>
              </a:spcBef>
              <a:spcAft>
                <a:spcPts val="0"/>
              </a:spcAft>
              <a:buSzPts val="1000"/>
              <a:buFont typeface="Mada"/>
              <a:buChar char="●"/>
            </a:pPr>
            <a:r>
              <a:rPr lang="en-GB" sz="1000">
                <a:solidFill>
                  <a:srgbClr val="6AA84F"/>
                </a:solidFill>
                <a:latin typeface="Mada"/>
                <a:ea typeface="Mada"/>
                <a:cs typeface="Mada"/>
                <a:sym typeface="Mada"/>
              </a:rPr>
              <a:t>Requires investigations after clinical examination:</a:t>
            </a:r>
            <a:endParaRPr sz="1000">
              <a:solidFill>
                <a:srgbClr val="6AA84F"/>
              </a:solidFill>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solidFill>
                  <a:srgbClr val="6AA84F"/>
                </a:solidFill>
                <a:latin typeface="Mada"/>
                <a:ea typeface="Mada"/>
                <a:cs typeface="Mada"/>
                <a:sym typeface="Mada"/>
              </a:rPr>
              <a:t>Breast ultrasound. </a:t>
            </a:r>
            <a:endParaRPr sz="1000">
              <a:solidFill>
                <a:srgbClr val="6AA84F"/>
              </a:solidFill>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solidFill>
                  <a:srgbClr val="6AA84F"/>
                </a:solidFill>
                <a:latin typeface="Mada"/>
                <a:ea typeface="Mada"/>
                <a:cs typeface="Mada"/>
                <a:sym typeface="Mada"/>
              </a:rPr>
              <a:t>Mammogram if the patient's age is &gt;40. </a:t>
            </a:r>
            <a:endParaRPr sz="1000">
              <a:solidFill>
                <a:srgbClr val="6AA84F"/>
              </a:solidFill>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solidFill>
                  <a:srgbClr val="6AA84F"/>
                </a:solidFill>
                <a:latin typeface="Mada"/>
                <a:ea typeface="Mada"/>
                <a:cs typeface="Mada"/>
                <a:sym typeface="Mada"/>
              </a:rPr>
              <a:t>MRI if patients is &lt;40 y/o with strong family history of breast cancer. </a:t>
            </a:r>
            <a:endParaRPr sz="1000">
              <a:solidFill>
                <a:srgbClr val="6AA84F"/>
              </a:solidFill>
              <a:latin typeface="Mada"/>
              <a:ea typeface="Mada"/>
              <a:cs typeface="Mada"/>
              <a:sym typeface="Mada"/>
            </a:endParaRPr>
          </a:p>
        </p:txBody>
      </p:sp>
      <p:cxnSp>
        <p:nvCxnSpPr>
          <p:cNvPr id="542" name="Google Shape;542;p18"/>
          <p:cNvCxnSpPr/>
          <p:nvPr/>
        </p:nvCxnSpPr>
        <p:spPr>
          <a:xfrm>
            <a:off x="1601311" y="41653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543" name="Google Shape;543;p18"/>
          <p:cNvSpPr txBox="1"/>
          <p:nvPr/>
        </p:nvSpPr>
        <p:spPr>
          <a:xfrm>
            <a:off x="1095673" y="36879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Lumps and nodularity</a:t>
            </a:r>
            <a:endParaRPr sz="2200"/>
          </a:p>
        </p:txBody>
      </p:sp>
      <p:grpSp>
        <p:nvGrpSpPr>
          <p:cNvPr id="544" name="Google Shape;544;p18"/>
          <p:cNvGrpSpPr/>
          <p:nvPr/>
        </p:nvGrpSpPr>
        <p:grpSpPr>
          <a:xfrm>
            <a:off x="323344" y="4313990"/>
            <a:ext cx="467181" cy="476434"/>
            <a:chOff x="2410712" y="2415450"/>
            <a:chExt cx="312600" cy="312600"/>
          </a:xfrm>
        </p:grpSpPr>
        <p:sp>
          <p:nvSpPr>
            <p:cNvPr id="545" name="Google Shape;545;p18"/>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18"/>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7" name="Google Shape;547;p18"/>
          <p:cNvSpPr txBox="1"/>
          <p:nvPr/>
        </p:nvSpPr>
        <p:spPr>
          <a:xfrm>
            <a:off x="780625" y="4340625"/>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Type of Lump:</a:t>
            </a:r>
            <a:endParaRPr b="1" sz="1800">
              <a:solidFill>
                <a:srgbClr val="006D77"/>
              </a:solidFill>
              <a:highlight>
                <a:srgbClr val="EDF9F9"/>
              </a:highlight>
              <a:latin typeface="Lora"/>
              <a:ea typeface="Lora"/>
              <a:cs typeface="Lora"/>
              <a:sym typeface="Lora"/>
            </a:endParaRPr>
          </a:p>
        </p:txBody>
      </p:sp>
      <p:graphicFrame>
        <p:nvGraphicFramePr>
          <p:cNvPr id="548" name="Google Shape;548;p18"/>
          <p:cNvGraphicFramePr/>
          <p:nvPr/>
        </p:nvGraphicFramePr>
        <p:xfrm>
          <a:off x="228638" y="4942493"/>
          <a:ext cx="3000000" cy="3000000"/>
        </p:xfrm>
        <a:graphic>
          <a:graphicData uri="http://schemas.openxmlformats.org/drawingml/2006/table">
            <a:tbl>
              <a:tblPr>
                <a:noFill/>
                <a:tableStyleId>{52AC2C25-D503-46F8-A646-9AC5C83BE579}</a:tableStyleId>
              </a:tblPr>
              <a:tblGrid>
                <a:gridCol w="1273225"/>
                <a:gridCol w="1594050"/>
                <a:gridCol w="995650"/>
                <a:gridCol w="1058950"/>
                <a:gridCol w="1139575"/>
                <a:gridCol w="1139575"/>
              </a:tblGrid>
              <a:tr h="338825">
                <a:tc>
                  <a:txBody>
                    <a:bodyPr/>
                    <a:lstStyle/>
                    <a:p>
                      <a:pPr indent="0" lvl="0" marL="0" rtl="0" algn="ctr">
                        <a:spcBef>
                          <a:spcPts val="0"/>
                        </a:spcBef>
                        <a:spcAft>
                          <a:spcPts val="0"/>
                        </a:spcAft>
                        <a:buNone/>
                      </a:pPr>
                      <a:r>
                        <a:t/>
                      </a:r>
                      <a:endParaRPr>
                        <a:solidFill>
                          <a:srgbClr val="434343"/>
                        </a:solidFill>
                        <a:latin typeface="Lora"/>
                        <a:ea typeface="Lora"/>
                        <a:cs typeface="Lora"/>
                        <a:sym typeface="Lora"/>
                      </a:endParaRPr>
                    </a:p>
                  </a:txBody>
                  <a:tcPr marT="91425" marB="91425" marR="91425" marL="91425" anchor="ctr">
                    <a:lnL cap="flat" cmpd="sng" w="9525">
                      <a:solidFill>
                        <a:srgbClr val="FFFFFF"/>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b="1" lang="en-GB" sz="1100">
                          <a:solidFill>
                            <a:srgbClr val="E29578"/>
                          </a:solidFill>
                          <a:latin typeface="Lora"/>
                          <a:ea typeface="Lora"/>
                          <a:cs typeface="Lora"/>
                          <a:sym typeface="Lora"/>
                        </a:rPr>
                        <a:t>Age (years)</a:t>
                      </a:r>
                      <a:endParaRPr b="1" sz="1100">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b="1" lang="en-GB" sz="1100">
                          <a:solidFill>
                            <a:srgbClr val="E29578"/>
                          </a:solidFill>
                          <a:latin typeface="Lora"/>
                          <a:ea typeface="Lora"/>
                          <a:cs typeface="Lora"/>
                          <a:sym typeface="Lora"/>
                        </a:rPr>
                        <a:t>Pain</a:t>
                      </a:r>
                      <a:endParaRPr b="1" sz="1100">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b="1" lang="en-GB" sz="1100">
                          <a:solidFill>
                            <a:srgbClr val="E29578"/>
                          </a:solidFill>
                          <a:latin typeface="Lora"/>
                          <a:ea typeface="Lora"/>
                          <a:cs typeface="Lora"/>
                          <a:sym typeface="Lora"/>
                        </a:rPr>
                        <a:t>Surface</a:t>
                      </a:r>
                      <a:endParaRPr b="1" sz="1100">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b="1" lang="en-GB" sz="1100">
                          <a:solidFill>
                            <a:srgbClr val="E29578"/>
                          </a:solidFill>
                          <a:latin typeface="Lora"/>
                          <a:ea typeface="Lora"/>
                          <a:cs typeface="Lora"/>
                          <a:sym typeface="Lora"/>
                        </a:rPr>
                        <a:t>Consistency </a:t>
                      </a:r>
                      <a:endParaRPr b="1" sz="1100">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b="1" lang="en-GB" sz="1100">
                          <a:solidFill>
                            <a:srgbClr val="E29578"/>
                          </a:solidFill>
                          <a:latin typeface="Lora"/>
                          <a:ea typeface="Lora"/>
                          <a:cs typeface="Lora"/>
                          <a:sym typeface="Lora"/>
                        </a:rPr>
                        <a:t>Axilla</a:t>
                      </a:r>
                      <a:endParaRPr b="1" sz="1100">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r>
              <a:tr h="302975">
                <a:tc>
                  <a:txBody>
                    <a:bodyPr/>
                    <a:lstStyle/>
                    <a:p>
                      <a:pPr indent="0" lvl="0" marL="0" rtl="0" algn="ctr">
                        <a:spcBef>
                          <a:spcPts val="0"/>
                        </a:spcBef>
                        <a:spcAft>
                          <a:spcPts val="0"/>
                        </a:spcAft>
                        <a:buNone/>
                      </a:pPr>
                      <a:r>
                        <a:rPr b="1" lang="en-GB" sz="1100">
                          <a:solidFill>
                            <a:srgbClr val="006D77"/>
                          </a:solidFill>
                          <a:latin typeface="Lora"/>
                          <a:ea typeface="Lora"/>
                          <a:cs typeface="Lora"/>
                          <a:sym typeface="Lora"/>
                        </a:rPr>
                        <a:t>Solitary Cyst</a:t>
                      </a:r>
                      <a:endParaRPr b="1" sz="11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0" lvl="0" marL="0" rtl="0" algn="ctr">
                        <a:spcBef>
                          <a:spcPts val="0"/>
                        </a:spcBef>
                        <a:spcAft>
                          <a:spcPts val="0"/>
                        </a:spcAft>
                        <a:buNone/>
                      </a:pPr>
                      <a:r>
                        <a:rPr lang="en-GB" sz="1100">
                          <a:latin typeface="Mada"/>
                          <a:ea typeface="Mada"/>
                          <a:cs typeface="Mada"/>
                          <a:sym typeface="Mada"/>
                        </a:rPr>
                        <a:t>40-55</a:t>
                      </a:r>
                      <a:endParaRPr sz="11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en-GB" sz="1100">
                          <a:latin typeface="Mada"/>
                          <a:ea typeface="Mada"/>
                          <a:cs typeface="Mada"/>
                          <a:sym typeface="Mada"/>
                        </a:rPr>
                        <a:t>Occasional</a:t>
                      </a:r>
                      <a:endParaRPr sz="11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en-GB" sz="1100">
                          <a:latin typeface="Mada"/>
                          <a:ea typeface="Mada"/>
                          <a:cs typeface="Mada"/>
                          <a:sym typeface="Mada"/>
                        </a:rPr>
                        <a:t>Smooth</a:t>
                      </a:r>
                      <a:endParaRPr sz="11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en-GB" sz="1100">
                          <a:latin typeface="Mada"/>
                          <a:ea typeface="Mada"/>
                          <a:cs typeface="Mada"/>
                          <a:sym typeface="Mada"/>
                        </a:rPr>
                        <a:t>Soft to hard </a:t>
                      </a:r>
                      <a:endParaRPr sz="1100">
                        <a:solidFill>
                          <a:srgbClr val="6AA84F"/>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en-GB" sz="1100">
                          <a:solidFill>
                            <a:srgbClr val="FF0000"/>
                          </a:solidFill>
                          <a:latin typeface="Mada"/>
                          <a:ea typeface="Mada"/>
                          <a:cs typeface="Mada"/>
                          <a:sym typeface="Mada"/>
                        </a:rPr>
                        <a:t>Normal</a:t>
                      </a:r>
                      <a:endParaRPr sz="1100">
                        <a:solidFill>
                          <a:srgbClr val="FF0000"/>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417000">
                <a:tc>
                  <a:txBody>
                    <a:bodyPr/>
                    <a:lstStyle/>
                    <a:p>
                      <a:pPr indent="0" lvl="0" marL="0" rtl="0" algn="ctr">
                        <a:spcBef>
                          <a:spcPts val="0"/>
                        </a:spcBef>
                        <a:spcAft>
                          <a:spcPts val="0"/>
                        </a:spcAft>
                        <a:buNone/>
                      </a:pPr>
                      <a:r>
                        <a:rPr b="1" lang="en-GB" sz="1100">
                          <a:solidFill>
                            <a:srgbClr val="006D77"/>
                          </a:solidFill>
                          <a:latin typeface="Lora"/>
                          <a:ea typeface="Lora"/>
                          <a:cs typeface="Lora"/>
                          <a:sym typeface="Lora"/>
                        </a:rPr>
                        <a:t>Nodularity </a:t>
                      </a:r>
                      <a:endParaRPr b="1" sz="11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0" lvl="0" marL="0" rtl="0" algn="ctr">
                        <a:spcBef>
                          <a:spcPts val="0"/>
                        </a:spcBef>
                        <a:spcAft>
                          <a:spcPts val="0"/>
                        </a:spcAft>
                        <a:buNone/>
                      </a:pPr>
                      <a:r>
                        <a:rPr lang="en-GB" sz="1100">
                          <a:latin typeface="Mada"/>
                          <a:ea typeface="Mada"/>
                          <a:cs typeface="Mada"/>
                          <a:sym typeface="Mada"/>
                        </a:rPr>
                        <a:t>20-55</a:t>
                      </a:r>
                      <a:r>
                        <a:rPr lang="en-GB" sz="900">
                          <a:solidFill>
                            <a:srgbClr val="6AA84F"/>
                          </a:solidFill>
                          <a:latin typeface="Mada"/>
                          <a:ea typeface="Mada"/>
                          <a:cs typeface="Mada"/>
                          <a:sym typeface="Mada"/>
                        </a:rPr>
                        <a:t> </a:t>
                      </a:r>
                      <a:endParaRPr sz="900">
                        <a:solidFill>
                          <a:srgbClr val="6AA84F"/>
                        </a:solidFill>
                        <a:latin typeface="Mada"/>
                        <a:ea typeface="Mada"/>
                        <a:cs typeface="Mada"/>
                        <a:sym typeface="Mada"/>
                      </a:endParaRPr>
                    </a:p>
                    <a:p>
                      <a:pPr indent="0" lvl="0" marL="0" rtl="0" algn="ctr">
                        <a:spcBef>
                          <a:spcPts val="0"/>
                        </a:spcBef>
                        <a:spcAft>
                          <a:spcPts val="0"/>
                        </a:spcAft>
                        <a:buNone/>
                      </a:pPr>
                      <a:r>
                        <a:rPr lang="en-GB" sz="900">
                          <a:solidFill>
                            <a:srgbClr val="6AA84F"/>
                          </a:solidFill>
                          <a:latin typeface="Mada"/>
                          <a:ea typeface="Mada"/>
                          <a:cs typeface="Mada"/>
                          <a:sym typeface="Mada"/>
                        </a:rPr>
                        <a:t>(the years of ovarian activity)</a:t>
                      </a:r>
                      <a:endParaRPr sz="11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en-GB" sz="1100">
                          <a:latin typeface="Mada"/>
                          <a:ea typeface="Mada"/>
                          <a:cs typeface="Mada"/>
                          <a:sym typeface="Mada"/>
                        </a:rPr>
                        <a:t>Often</a:t>
                      </a:r>
                      <a:endParaRPr sz="11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en-GB" sz="1100">
                          <a:latin typeface="Mada"/>
                          <a:ea typeface="Mada"/>
                          <a:cs typeface="Mada"/>
                          <a:sym typeface="Mada"/>
                        </a:rPr>
                        <a:t>Indistinct</a:t>
                      </a:r>
                      <a:endParaRPr sz="11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en-GB" sz="1100">
                          <a:latin typeface="Mada"/>
                          <a:ea typeface="Mada"/>
                          <a:cs typeface="Mada"/>
                          <a:sym typeface="Mada"/>
                        </a:rPr>
                        <a:t>Mixed</a:t>
                      </a:r>
                      <a:endParaRPr sz="11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en-GB" sz="1100">
                          <a:solidFill>
                            <a:srgbClr val="FF0000"/>
                          </a:solidFill>
                          <a:latin typeface="Mada"/>
                          <a:ea typeface="Mada"/>
                          <a:cs typeface="Mada"/>
                          <a:sym typeface="Mada"/>
                        </a:rPr>
                        <a:t>Normal</a:t>
                      </a:r>
                      <a:endParaRPr sz="1100">
                        <a:solidFill>
                          <a:srgbClr val="FF0000"/>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449600">
                <a:tc>
                  <a:txBody>
                    <a:bodyPr/>
                    <a:lstStyle/>
                    <a:p>
                      <a:pPr indent="0" lvl="0" marL="0" rtl="0" algn="ctr">
                        <a:spcBef>
                          <a:spcPts val="0"/>
                        </a:spcBef>
                        <a:spcAft>
                          <a:spcPts val="0"/>
                        </a:spcAft>
                        <a:buNone/>
                      </a:pPr>
                      <a:r>
                        <a:rPr b="1" lang="en-GB" sz="1100">
                          <a:solidFill>
                            <a:srgbClr val="006D77"/>
                          </a:solidFill>
                          <a:latin typeface="Lora"/>
                          <a:ea typeface="Lora"/>
                          <a:cs typeface="Lora"/>
                          <a:sym typeface="Lora"/>
                        </a:rPr>
                        <a:t>Fibroadenoma</a:t>
                      </a:r>
                      <a:endParaRPr b="1" sz="11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0" lvl="0" marL="0" rtl="0" algn="ctr">
                        <a:spcBef>
                          <a:spcPts val="0"/>
                        </a:spcBef>
                        <a:spcAft>
                          <a:spcPts val="0"/>
                        </a:spcAft>
                        <a:buNone/>
                      </a:pPr>
                      <a:r>
                        <a:rPr lang="en-GB" sz="1100">
                          <a:latin typeface="Mada"/>
                          <a:ea typeface="Mada"/>
                          <a:cs typeface="Mada"/>
                          <a:sym typeface="Mada"/>
                        </a:rPr>
                        <a:t>15-55</a:t>
                      </a:r>
                      <a:endParaRPr sz="11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en-GB" sz="1100">
                          <a:latin typeface="Mada"/>
                          <a:ea typeface="Mada"/>
                          <a:cs typeface="Mada"/>
                          <a:sym typeface="Mada"/>
                        </a:rPr>
                        <a:t>No</a:t>
                      </a:r>
                      <a:endParaRPr sz="11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en-GB" sz="1100">
                          <a:latin typeface="Mada"/>
                          <a:ea typeface="Mada"/>
                          <a:cs typeface="Mada"/>
                          <a:sym typeface="Mada"/>
                        </a:rPr>
                        <a:t>Smooth and bosselated</a:t>
                      </a:r>
                      <a:endParaRPr sz="11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b="1" lang="en-GB" sz="1100">
                          <a:latin typeface="Mada"/>
                          <a:ea typeface="Mada"/>
                          <a:cs typeface="Mada"/>
                          <a:sym typeface="Mada"/>
                        </a:rPr>
                        <a:t>Rubbery</a:t>
                      </a:r>
                      <a:endParaRPr b="1" sz="11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en-GB" sz="1100">
                          <a:solidFill>
                            <a:srgbClr val="FF0000"/>
                          </a:solidFill>
                          <a:latin typeface="Mada"/>
                          <a:ea typeface="Mada"/>
                          <a:cs typeface="Mada"/>
                          <a:sym typeface="Mada"/>
                        </a:rPr>
                        <a:t>Normal</a:t>
                      </a:r>
                      <a:endParaRPr sz="1100">
                        <a:solidFill>
                          <a:srgbClr val="FF0000"/>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449600">
                <a:tc>
                  <a:txBody>
                    <a:bodyPr/>
                    <a:lstStyle/>
                    <a:p>
                      <a:pPr indent="0" lvl="0" marL="0" rtl="0" algn="ctr">
                        <a:spcBef>
                          <a:spcPts val="0"/>
                        </a:spcBef>
                        <a:spcAft>
                          <a:spcPts val="0"/>
                        </a:spcAft>
                        <a:buNone/>
                      </a:pPr>
                      <a:r>
                        <a:rPr b="1" lang="en-GB" sz="1100">
                          <a:solidFill>
                            <a:srgbClr val="006D77"/>
                          </a:solidFill>
                          <a:latin typeface="Lora"/>
                          <a:ea typeface="Lora"/>
                          <a:cs typeface="Lora"/>
                          <a:sym typeface="Lora"/>
                        </a:rPr>
                        <a:t>Carcinoma</a:t>
                      </a:r>
                      <a:endParaRPr b="1" sz="11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0" lvl="0" marL="0" rtl="0" algn="ctr">
                        <a:spcBef>
                          <a:spcPts val="0"/>
                        </a:spcBef>
                        <a:spcAft>
                          <a:spcPts val="0"/>
                        </a:spcAft>
                        <a:buNone/>
                      </a:pPr>
                      <a:r>
                        <a:rPr lang="en-GB" sz="1100">
                          <a:latin typeface="Mada"/>
                          <a:ea typeface="Mada"/>
                          <a:cs typeface="Mada"/>
                          <a:sym typeface="Mada"/>
                        </a:rPr>
                        <a:t>35+</a:t>
                      </a:r>
                      <a:endParaRPr sz="11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en-GB" sz="1100">
                          <a:solidFill>
                            <a:srgbClr val="FF0000"/>
                          </a:solidFill>
                          <a:latin typeface="Mada"/>
                          <a:ea typeface="Mada"/>
                          <a:cs typeface="Mada"/>
                          <a:sym typeface="Mada"/>
                        </a:rPr>
                        <a:t>Uncommon</a:t>
                      </a:r>
                      <a:endParaRPr sz="1100">
                        <a:solidFill>
                          <a:srgbClr val="FF0000"/>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en-GB" sz="1100">
                          <a:solidFill>
                            <a:srgbClr val="FF0000"/>
                          </a:solidFill>
                          <a:latin typeface="Mada"/>
                          <a:ea typeface="Mada"/>
                          <a:cs typeface="Mada"/>
                          <a:sym typeface="Mada"/>
                        </a:rPr>
                        <a:t>Irregular</a:t>
                      </a:r>
                      <a:endParaRPr sz="1100">
                        <a:solidFill>
                          <a:srgbClr val="FF0000"/>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en-GB" sz="1100">
                          <a:solidFill>
                            <a:srgbClr val="FF0000"/>
                          </a:solidFill>
                          <a:latin typeface="Mada"/>
                          <a:ea typeface="Mada"/>
                          <a:cs typeface="Mada"/>
                          <a:sym typeface="Mada"/>
                        </a:rPr>
                        <a:t>Hard</a:t>
                      </a:r>
                      <a:endParaRPr sz="1100">
                        <a:solidFill>
                          <a:srgbClr val="FF0000"/>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en-GB" sz="1100">
                          <a:latin typeface="Mada"/>
                          <a:ea typeface="Mada"/>
                          <a:cs typeface="Mada"/>
                          <a:sym typeface="Mada"/>
                        </a:rPr>
                        <a:t>Nodes may be </a:t>
                      </a:r>
                      <a:r>
                        <a:rPr b="1" lang="en-GB" sz="1100">
                          <a:solidFill>
                            <a:srgbClr val="FF0000"/>
                          </a:solidFill>
                          <a:latin typeface="Mada"/>
                          <a:ea typeface="Mada"/>
                          <a:cs typeface="Mada"/>
                          <a:sym typeface="Mada"/>
                        </a:rPr>
                        <a:t>palpable</a:t>
                      </a:r>
                      <a:endParaRPr b="1" sz="1100">
                        <a:solidFill>
                          <a:srgbClr val="FF0000"/>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sp>
        <p:nvSpPr>
          <p:cNvPr id="549" name="Google Shape;549;p18"/>
          <p:cNvSpPr txBox="1"/>
          <p:nvPr/>
        </p:nvSpPr>
        <p:spPr>
          <a:xfrm>
            <a:off x="488375" y="7185425"/>
            <a:ext cx="1241700" cy="36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a:solidFill>
                  <a:srgbClr val="006D77"/>
                </a:solidFill>
                <a:latin typeface="Lora"/>
                <a:ea typeface="Lora"/>
                <a:cs typeface="Lora"/>
                <a:sym typeface="Lora"/>
              </a:rPr>
              <a:t>History</a:t>
            </a:r>
            <a:endParaRPr>
              <a:solidFill>
                <a:srgbClr val="32186B"/>
              </a:solidFill>
              <a:latin typeface="Merriweather Black"/>
              <a:ea typeface="Merriweather Black"/>
              <a:cs typeface="Merriweather Black"/>
              <a:sym typeface="Merriweather Black"/>
            </a:endParaRPr>
          </a:p>
        </p:txBody>
      </p:sp>
      <p:sp>
        <p:nvSpPr>
          <p:cNvPr id="550" name="Google Shape;550;p18"/>
          <p:cNvSpPr txBox="1"/>
          <p:nvPr/>
        </p:nvSpPr>
        <p:spPr>
          <a:xfrm>
            <a:off x="138125" y="8692625"/>
            <a:ext cx="1871700" cy="510300"/>
          </a:xfrm>
          <a:prstGeom prst="rect">
            <a:avLst/>
          </a:prstGeom>
          <a:noFill/>
          <a:ln>
            <a:noFill/>
          </a:ln>
        </p:spPr>
        <p:txBody>
          <a:bodyPr anchorCtr="0" anchor="t" bIns="91425" lIns="91425" spcFirstLastPara="1" rIns="91425" wrap="square" tIns="91425">
            <a:noAutofit/>
          </a:bodyPr>
          <a:lstStyle/>
          <a:p>
            <a:pPr indent="-152400" lvl="0" marL="269999" rtl="0" algn="l">
              <a:lnSpc>
                <a:spcPct val="100000"/>
              </a:lnSpc>
              <a:spcBef>
                <a:spcPts val="0"/>
              </a:spcBef>
              <a:spcAft>
                <a:spcPts val="0"/>
              </a:spcAft>
              <a:buSzPts val="900"/>
              <a:buFont typeface="Mada"/>
              <a:buChar char="●"/>
            </a:pPr>
            <a:r>
              <a:rPr lang="en-GB" sz="900">
                <a:latin typeface="Mada"/>
                <a:ea typeface="Mada"/>
                <a:cs typeface="Mada"/>
                <a:sym typeface="Mada"/>
              </a:rPr>
              <a:t>The symptoms occur during the years of ovarian activity </a:t>
            </a:r>
            <a:r>
              <a:rPr lang="en-GB" sz="900">
                <a:solidFill>
                  <a:srgbClr val="6AA84F"/>
                </a:solidFill>
                <a:latin typeface="Mada"/>
                <a:ea typeface="Mada"/>
                <a:cs typeface="Mada"/>
                <a:sym typeface="Mada"/>
              </a:rPr>
              <a:t>due to hormonal changes</a:t>
            </a:r>
            <a:r>
              <a:rPr lang="en-GB" sz="900">
                <a:latin typeface="Mada"/>
                <a:ea typeface="Mada"/>
                <a:cs typeface="Mada"/>
                <a:sym typeface="Mada"/>
              </a:rPr>
              <a:t>.</a:t>
            </a:r>
            <a:endParaRPr sz="900">
              <a:latin typeface="Mada"/>
              <a:ea typeface="Mada"/>
              <a:cs typeface="Mada"/>
              <a:sym typeface="Mada"/>
            </a:endParaRPr>
          </a:p>
          <a:p>
            <a:pPr indent="-152400" lvl="0" marL="269999" rtl="0" algn="l">
              <a:lnSpc>
                <a:spcPct val="100000"/>
              </a:lnSpc>
              <a:spcBef>
                <a:spcPts val="0"/>
              </a:spcBef>
              <a:spcAft>
                <a:spcPts val="0"/>
              </a:spcAft>
              <a:buSzPts val="900"/>
              <a:buFont typeface="Mada"/>
              <a:buChar char="●"/>
            </a:pPr>
            <a:r>
              <a:rPr lang="en-GB" sz="900">
                <a:latin typeface="Mada"/>
                <a:ea typeface="Mada"/>
                <a:cs typeface="Mada"/>
                <a:sym typeface="Mada"/>
              </a:rPr>
              <a:t>One or more </a:t>
            </a:r>
            <a:r>
              <a:rPr b="1" lang="en-GB" sz="900">
                <a:latin typeface="Mada"/>
                <a:ea typeface="Mada"/>
                <a:cs typeface="Mada"/>
                <a:sym typeface="Mada"/>
              </a:rPr>
              <a:t>tender </a:t>
            </a:r>
            <a:r>
              <a:rPr lang="en-GB" sz="900">
                <a:latin typeface="Mada"/>
                <a:ea typeface="Mada"/>
                <a:cs typeface="Mada"/>
                <a:sym typeface="Mada"/>
              </a:rPr>
              <a:t>lumps with </a:t>
            </a:r>
            <a:r>
              <a:rPr b="1" lang="en-GB" sz="900">
                <a:latin typeface="Mada"/>
                <a:ea typeface="Mada"/>
                <a:cs typeface="Mada"/>
                <a:sym typeface="Mada"/>
              </a:rPr>
              <a:t>variable size</a:t>
            </a:r>
            <a:r>
              <a:rPr lang="en-GB" sz="900">
                <a:latin typeface="Mada"/>
                <a:ea typeface="Mada"/>
                <a:cs typeface="Mada"/>
                <a:sym typeface="Mada"/>
              </a:rPr>
              <a:t> and clearly </a:t>
            </a:r>
            <a:r>
              <a:rPr b="1" lang="en-GB" sz="900">
                <a:solidFill>
                  <a:srgbClr val="FF0000"/>
                </a:solidFill>
                <a:latin typeface="Mada"/>
                <a:ea typeface="Mada"/>
                <a:cs typeface="Mada"/>
                <a:sym typeface="Mada"/>
              </a:rPr>
              <a:t>related to menses</a:t>
            </a:r>
            <a:r>
              <a:rPr lang="en-GB" sz="900">
                <a:solidFill>
                  <a:srgbClr val="FF0000"/>
                </a:solidFill>
                <a:latin typeface="Mada"/>
                <a:ea typeface="Mada"/>
                <a:cs typeface="Mada"/>
                <a:sym typeface="Mada"/>
              </a:rPr>
              <a:t> </a:t>
            </a:r>
            <a:r>
              <a:rPr lang="en-GB" sz="900">
                <a:solidFill>
                  <a:srgbClr val="6AA84F"/>
                </a:solidFill>
                <a:latin typeface="Mada"/>
                <a:ea typeface="Mada"/>
                <a:cs typeface="Mada"/>
                <a:sym typeface="Mada"/>
              </a:rPr>
              <a:t>(during the second half -second 2 weeks- of the cycle)</a:t>
            </a:r>
            <a:r>
              <a:rPr lang="en-GB" sz="900">
                <a:latin typeface="Mada"/>
                <a:ea typeface="Mada"/>
                <a:cs typeface="Mada"/>
                <a:sym typeface="Mada"/>
              </a:rPr>
              <a:t>.</a:t>
            </a:r>
            <a:endParaRPr sz="900">
              <a:latin typeface="Mada"/>
              <a:ea typeface="Mada"/>
              <a:cs typeface="Mada"/>
              <a:sym typeface="Mada"/>
            </a:endParaRPr>
          </a:p>
        </p:txBody>
      </p:sp>
      <p:sp>
        <p:nvSpPr>
          <p:cNvPr id="551" name="Google Shape;551;p18"/>
          <p:cNvSpPr txBox="1"/>
          <p:nvPr/>
        </p:nvSpPr>
        <p:spPr>
          <a:xfrm>
            <a:off x="3170800" y="7245025"/>
            <a:ext cx="1308300" cy="36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a:solidFill>
                  <a:srgbClr val="006D77"/>
                </a:solidFill>
                <a:latin typeface="Lora"/>
                <a:ea typeface="Lora"/>
                <a:cs typeface="Lora"/>
                <a:sym typeface="Lora"/>
              </a:rPr>
              <a:t>Examination</a:t>
            </a:r>
            <a:endParaRPr>
              <a:solidFill>
                <a:srgbClr val="32186B"/>
              </a:solidFill>
              <a:latin typeface="Merriweather Black"/>
              <a:ea typeface="Merriweather Black"/>
              <a:cs typeface="Merriweather Black"/>
              <a:sym typeface="Merriweather Black"/>
            </a:endParaRPr>
          </a:p>
        </p:txBody>
      </p:sp>
      <p:sp>
        <p:nvSpPr>
          <p:cNvPr id="552" name="Google Shape;552;p18"/>
          <p:cNvSpPr txBox="1"/>
          <p:nvPr/>
        </p:nvSpPr>
        <p:spPr>
          <a:xfrm>
            <a:off x="2194400" y="8692625"/>
            <a:ext cx="3407400" cy="1583100"/>
          </a:xfrm>
          <a:prstGeom prst="rect">
            <a:avLst/>
          </a:prstGeom>
          <a:noFill/>
          <a:ln>
            <a:noFill/>
          </a:ln>
        </p:spPr>
        <p:txBody>
          <a:bodyPr anchorCtr="0" anchor="t" bIns="91425" lIns="91425" spcFirstLastPara="1" rIns="91425" wrap="square" tIns="91425">
            <a:noAutofit/>
          </a:bodyPr>
          <a:lstStyle/>
          <a:p>
            <a:pPr indent="-152400" lvl="0" marL="269999" rtl="0" algn="l">
              <a:lnSpc>
                <a:spcPct val="100000"/>
              </a:lnSpc>
              <a:spcBef>
                <a:spcPts val="0"/>
              </a:spcBef>
              <a:spcAft>
                <a:spcPts val="0"/>
              </a:spcAft>
              <a:buSzPts val="900"/>
              <a:buFont typeface="Mada"/>
              <a:buChar char="●"/>
            </a:pPr>
            <a:r>
              <a:rPr lang="en-GB" sz="900">
                <a:latin typeface="Mada"/>
                <a:ea typeface="Mada"/>
                <a:cs typeface="Mada"/>
                <a:sym typeface="Mada"/>
              </a:rPr>
              <a:t>Vary from a </a:t>
            </a:r>
            <a:r>
              <a:rPr b="1" lang="en-GB" sz="900">
                <a:latin typeface="Mada"/>
                <a:ea typeface="Mada"/>
                <a:cs typeface="Mada"/>
                <a:sym typeface="Mada"/>
              </a:rPr>
              <a:t>diffuse </a:t>
            </a:r>
            <a:r>
              <a:rPr lang="en-GB" sz="900">
                <a:latin typeface="Mada"/>
                <a:ea typeface="Mada"/>
                <a:cs typeface="Mada"/>
                <a:sym typeface="Mada"/>
              </a:rPr>
              <a:t>nodularity to quite </a:t>
            </a:r>
            <a:r>
              <a:rPr b="1" lang="en-GB" sz="900">
                <a:latin typeface="Mada"/>
                <a:ea typeface="Mada"/>
                <a:cs typeface="Mada"/>
                <a:sym typeface="Mada"/>
              </a:rPr>
              <a:t>discrete </a:t>
            </a:r>
            <a:r>
              <a:rPr lang="en-GB" sz="900">
                <a:latin typeface="Mada"/>
                <a:ea typeface="Mada"/>
                <a:cs typeface="Mada"/>
                <a:sym typeface="Mada"/>
              </a:rPr>
              <a:t>lesions.</a:t>
            </a:r>
            <a:endParaRPr sz="900">
              <a:latin typeface="Mada"/>
              <a:ea typeface="Mada"/>
              <a:cs typeface="Mada"/>
              <a:sym typeface="Mada"/>
            </a:endParaRPr>
          </a:p>
          <a:p>
            <a:pPr indent="-152400" lvl="0" marL="269999" rtl="0" algn="l">
              <a:lnSpc>
                <a:spcPct val="100000"/>
              </a:lnSpc>
              <a:spcBef>
                <a:spcPts val="0"/>
              </a:spcBef>
              <a:spcAft>
                <a:spcPts val="0"/>
              </a:spcAft>
              <a:buSzPts val="900"/>
              <a:buFont typeface="Mada"/>
              <a:buChar char="●"/>
            </a:pPr>
            <a:r>
              <a:rPr lang="en-GB" sz="900">
                <a:solidFill>
                  <a:srgbClr val="6AA84F"/>
                </a:solidFill>
                <a:latin typeface="Mada"/>
                <a:ea typeface="Mada"/>
                <a:cs typeface="Mada"/>
                <a:sym typeface="Mada"/>
              </a:rPr>
              <a:t>Most common site is</a:t>
            </a:r>
            <a:r>
              <a:rPr lang="en-GB" sz="900">
                <a:latin typeface="Mada"/>
                <a:ea typeface="Mada"/>
                <a:cs typeface="Mada"/>
                <a:sym typeface="Mada"/>
              </a:rPr>
              <a:t> Upper outer quadrants </a:t>
            </a:r>
            <a:r>
              <a:rPr lang="en-GB" sz="900">
                <a:solidFill>
                  <a:srgbClr val="6AA84F"/>
                </a:solidFill>
                <a:latin typeface="Mada"/>
                <a:ea typeface="Mada"/>
                <a:cs typeface="Mada"/>
                <a:sym typeface="Mada"/>
              </a:rPr>
              <a:t>because this part has more breast tissue.</a:t>
            </a:r>
            <a:endParaRPr sz="900">
              <a:solidFill>
                <a:srgbClr val="6AA84F"/>
              </a:solidFill>
              <a:latin typeface="Mada"/>
              <a:ea typeface="Mada"/>
              <a:cs typeface="Mada"/>
              <a:sym typeface="Mada"/>
            </a:endParaRPr>
          </a:p>
          <a:p>
            <a:pPr indent="-152400" lvl="0" marL="269999" rtl="0" algn="l">
              <a:lnSpc>
                <a:spcPct val="100000"/>
              </a:lnSpc>
              <a:spcBef>
                <a:spcPts val="0"/>
              </a:spcBef>
              <a:spcAft>
                <a:spcPts val="0"/>
              </a:spcAft>
              <a:buClr>
                <a:srgbClr val="1C4588"/>
              </a:buClr>
              <a:buSzPts val="900"/>
              <a:buFont typeface="Mada"/>
              <a:buChar char="●"/>
            </a:pPr>
            <a:r>
              <a:rPr lang="en-GB" sz="900">
                <a:solidFill>
                  <a:srgbClr val="1C4588"/>
                </a:solidFill>
                <a:latin typeface="Mada"/>
                <a:ea typeface="Mada"/>
                <a:cs typeface="Mada"/>
                <a:sym typeface="Mada"/>
              </a:rPr>
              <a:t>Begin by assessing the asymptomatic breast to get an idea of its consistency</a:t>
            </a:r>
            <a:endParaRPr sz="900">
              <a:solidFill>
                <a:srgbClr val="1C4588"/>
              </a:solidFill>
              <a:latin typeface="Mada"/>
              <a:ea typeface="Mada"/>
              <a:cs typeface="Mada"/>
              <a:sym typeface="Mada"/>
            </a:endParaRPr>
          </a:p>
          <a:p>
            <a:pPr indent="-152400" lvl="0" marL="269999" rtl="0" algn="l">
              <a:lnSpc>
                <a:spcPct val="100000"/>
              </a:lnSpc>
              <a:spcBef>
                <a:spcPts val="0"/>
              </a:spcBef>
              <a:spcAft>
                <a:spcPts val="0"/>
              </a:spcAft>
              <a:buSzPts val="900"/>
              <a:buFont typeface="Mada"/>
              <a:buChar char="●"/>
            </a:pPr>
            <a:r>
              <a:rPr b="1" lang="en-GB" sz="900">
                <a:solidFill>
                  <a:srgbClr val="FF0000"/>
                </a:solidFill>
                <a:latin typeface="Mada"/>
                <a:ea typeface="Mada"/>
                <a:cs typeface="Mada"/>
                <a:sym typeface="Mada"/>
              </a:rPr>
              <a:t>Not fixed</a:t>
            </a:r>
            <a:r>
              <a:rPr lang="en-GB" sz="900">
                <a:latin typeface="Mada"/>
                <a:ea typeface="Mada"/>
                <a:cs typeface="Mada"/>
                <a:sym typeface="Mada"/>
              </a:rPr>
              <a:t> </a:t>
            </a:r>
            <a:r>
              <a:rPr b="1" lang="en-GB" sz="900">
                <a:solidFill>
                  <a:srgbClr val="FF0000"/>
                </a:solidFill>
                <a:latin typeface="Mada"/>
                <a:ea typeface="Mada"/>
                <a:cs typeface="Mada"/>
                <a:sym typeface="Mada"/>
              </a:rPr>
              <a:t>or tethered </a:t>
            </a:r>
            <a:r>
              <a:rPr lang="en-GB" sz="900">
                <a:solidFill>
                  <a:srgbClr val="6AA84F"/>
                </a:solidFill>
                <a:latin typeface="Mada"/>
                <a:ea typeface="Mada"/>
                <a:cs typeface="Mada"/>
                <a:sym typeface="Mada"/>
              </a:rPr>
              <a:t>to the skin or the muscle</a:t>
            </a:r>
            <a:r>
              <a:rPr lang="en-GB" sz="900">
                <a:latin typeface="Mada"/>
                <a:ea typeface="Mada"/>
                <a:cs typeface="Mada"/>
                <a:sym typeface="Mada"/>
              </a:rPr>
              <a:t>. </a:t>
            </a:r>
            <a:r>
              <a:rPr b="1" lang="en-GB" sz="900">
                <a:solidFill>
                  <a:srgbClr val="6AA84F"/>
                </a:solidFill>
                <a:latin typeface="Mada"/>
                <a:ea typeface="Mada"/>
                <a:cs typeface="Mada"/>
                <a:sym typeface="Mada"/>
              </a:rPr>
              <a:t>Unlike cancerous</a:t>
            </a:r>
            <a:r>
              <a:rPr lang="en-GB" sz="900">
                <a:solidFill>
                  <a:srgbClr val="6AA84F"/>
                </a:solidFill>
                <a:latin typeface="Mada"/>
                <a:ea typeface="Mada"/>
                <a:cs typeface="Mada"/>
                <a:sym typeface="Mada"/>
              </a:rPr>
              <a:t> </a:t>
            </a:r>
            <a:r>
              <a:rPr b="1" lang="en-GB" sz="900">
                <a:solidFill>
                  <a:srgbClr val="6AA84F"/>
                </a:solidFill>
                <a:latin typeface="Mada"/>
                <a:ea typeface="Mada"/>
                <a:cs typeface="Mada"/>
                <a:sym typeface="Mada"/>
              </a:rPr>
              <a:t>lumps </a:t>
            </a:r>
            <a:r>
              <a:rPr lang="en-GB" sz="900">
                <a:solidFill>
                  <a:srgbClr val="6AA84F"/>
                </a:solidFill>
                <a:latin typeface="Mada"/>
                <a:ea typeface="Mada"/>
                <a:cs typeface="Mada"/>
                <a:sym typeface="Mada"/>
              </a:rPr>
              <a:t>which are </a:t>
            </a:r>
            <a:r>
              <a:rPr lang="en-GB" sz="900" u="sng">
                <a:solidFill>
                  <a:srgbClr val="6AA84F"/>
                </a:solidFill>
                <a:latin typeface="Mada"/>
                <a:ea typeface="Mada"/>
                <a:cs typeface="Mada"/>
                <a:sym typeface="Mada"/>
              </a:rPr>
              <a:t>fixed</a:t>
            </a:r>
            <a:r>
              <a:rPr lang="en-GB" sz="900">
                <a:solidFill>
                  <a:srgbClr val="6AA84F"/>
                </a:solidFill>
                <a:latin typeface="Mada"/>
                <a:ea typeface="Mada"/>
                <a:cs typeface="Mada"/>
                <a:sym typeface="Mada"/>
              </a:rPr>
              <a:t> and associated with </a:t>
            </a:r>
            <a:r>
              <a:rPr lang="en-GB" sz="900" u="sng">
                <a:solidFill>
                  <a:srgbClr val="6AA84F"/>
                </a:solidFill>
                <a:latin typeface="Mada"/>
                <a:ea typeface="Mada"/>
                <a:cs typeface="Mada"/>
                <a:sym typeface="Mada"/>
              </a:rPr>
              <a:t>skin changes</a:t>
            </a:r>
            <a:r>
              <a:rPr lang="en-GB" sz="900">
                <a:solidFill>
                  <a:srgbClr val="6AA84F"/>
                </a:solidFill>
                <a:latin typeface="Mada"/>
                <a:ea typeface="Mada"/>
                <a:cs typeface="Mada"/>
                <a:sym typeface="Mada"/>
              </a:rPr>
              <a:t> and tethering.</a:t>
            </a:r>
            <a:endParaRPr sz="900">
              <a:solidFill>
                <a:srgbClr val="999999"/>
              </a:solidFill>
              <a:latin typeface="Mada"/>
              <a:ea typeface="Mada"/>
              <a:cs typeface="Mada"/>
              <a:sym typeface="Mada"/>
            </a:endParaRPr>
          </a:p>
          <a:p>
            <a:pPr indent="-152400" lvl="0" marL="269999" rtl="0" algn="l">
              <a:lnSpc>
                <a:spcPct val="100000"/>
              </a:lnSpc>
              <a:spcBef>
                <a:spcPts val="0"/>
              </a:spcBef>
              <a:spcAft>
                <a:spcPts val="0"/>
              </a:spcAft>
              <a:buClr>
                <a:srgbClr val="6AA84F"/>
              </a:buClr>
              <a:buSzPts val="900"/>
              <a:buFont typeface="Mada"/>
              <a:buChar char="●"/>
            </a:pPr>
            <a:r>
              <a:rPr b="1" lang="en-GB" sz="900">
                <a:solidFill>
                  <a:srgbClr val="6AA84F"/>
                </a:solidFill>
                <a:latin typeface="Mada"/>
                <a:ea typeface="Mada"/>
                <a:cs typeface="Mada"/>
                <a:sym typeface="Mada"/>
              </a:rPr>
              <a:t>NO </a:t>
            </a:r>
            <a:r>
              <a:rPr lang="en-GB" sz="900">
                <a:solidFill>
                  <a:srgbClr val="6AA84F"/>
                </a:solidFill>
                <a:latin typeface="Mada"/>
                <a:ea typeface="Mada"/>
                <a:cs typeface="Mada"/>
                <a:sym typeface="Mada"/>
              </a:rPr>
              <a:t>lymph node enlargement</a:t>
            </a:r>
            <a:endParaRPr sz="900">
              <a:solidFill>
                <a:srgbClr val="6AA84F"/>
              </a:solidFill>
              <a:latin typeface="Mada"/>
              <a:ea typeface="Mada"/>
              <a:cs typeface="Mada"/>
              <a:sym typeface="Mada"/>
            </a:endParaRPr>
          </a:p>
          <a:p>
            <a:pPr indent="0" lvl="0" marL="0" rtl="0" algn="l">
              <a:lnSpc>
                <a:spcPct val="100000"/>
              </a:lnSpc>
              <a:spcBef>
                <a:spcPts val="0"/>
              </a:spcBef>
              <a:spcAft>
                <a:spcPts val="0"/>
              </a:spcAft>
              <a:buNone/>
            </a:pPr>
            <a:r>
              <a:t/>
            </a:r>
            <a:endParaRPr sz="900">
              <a:latin typeface="Mada"/>
              <a:ea typeface="Mada"/>
              <a:cs typeface="Mada"/>
              <a:sym typeface="Mada"/>
            </a:endParaRPr>
          </a:p>
        </p:txBody>
      </p:sp>
      <p:cxnSp>
        <p:nvCxnSpPr>
          <p:cNvPr id="553" name="Google Shape;553;p18"/>
          <p:cNvCxnSpPr/>
          <p:nvPr/>
        </p:nvCxnSpPr>
        <p:spPr>
          <a:xfrm>
            <a:off x="531125" y="8467920"/>
            <a:ext cx="1156200" cy="0"/>
          </a:xfrm>
          <a:prstGeom prst="straightConnector1">
            <a:avLst/>
          </a:prstGeom>
          <a:noFill/>
          <a:ln cap="flat" cmpd="sng" w="19050">
            <a:solidFill>
              <a:srgbClr val="7ECCC6"/>
            </a:solidFill>
            <a:prstDash val="solid"/>
            <a:round/>
            <a:headEnd len="med" w="med" type="none"/>
            <a:tailEnd len="med" w="med" type="none"/>
          </a:ln>
        </p:spPr>
      </p:cxnSp>
      <p:cxnSp>
        <p:nvCxnSpPr>
          <p:cNvPr id="554" name="Google Shape;554;p18"/>
          <p:cNvCxnSpPr/>
          <p:nvPr/>
        </p:nvCxnSpPr>
        <p:spPr>
          <a:xfrm>
            <a:off x="3213550" y="8467920"/>
            <a:ext cx="1156200" cy="0"/>
          </a:xfrm>
          <a:prstGeom prst="straightConnector1">
            <a:avLst/>
          </a:prstGeom>
          <a:noFill/>
          <a:ln cap="flat" cmpd="sng" w="19050">
            <a:solidFill>
              <a:srgbClr val="7ECCC6"/>
            </a:solidFill>
            <a:prstDash val="solid"/>
            <a:round/>
            <a:headEnd len="med" w="med" type="none"/>
            <a:tailEnd len="med" w="med" type="none"/>
          </a:ln>
        </p:spPr>
      </p:cxnSp>
      <p:cxnSp>
        <p:nvCxnSpPr>
          <p:cNvPr id="555" name="Google Shape;555;p18"/>
          <p:cNvCxnSpPr/>
          <p:nvPr/>
        </p:nvCxnSpPr>
        <p:spPr>
          <a:xfrm rot="10800000">
            <a:off x="3791050" y="8467874"/>
            <a:ext cx="1200" cy="206400"/>
          </a:xfrm>
          <a:prstGeom prst="straightConnector1">
            <a:avLst/>
          </a:prstGeom>
          <a:noFill/>
          <a:ln cap="flat" cmpd="sng" w="19050">
            <a:solidFill>
              <a:srgbClr val="7ECCC6"/>
            </a:solidFill>
            <a:prstDash val="solid"/>
            <a:round/>
            <a:headEnd len="med" w="med" type="oval"/>
            <a:tailEnd len="med" w="med" type="none"/>
          </a:ln>
        </p:spPr>
      </p:cxnSp>
      <p:grpSp>
        <p:nvGrpSpPr>
          <p:cNvPr id="556" name="Google Shape;556;p18"/>
          <p:cNvGrpSpPr/>
          <p:nvPr/>
        </p:nvGrpSpPr>
        <p:grpSpPr>
          <a:xfrm flipH="1">
            <a:off x="819971" y="7625953"/>
            <a:ext cx="273708" cy="842180"/>
            <a:chOff x="473676" y="1382023"/>
            <a:chExt cx="1059242" cy="3366025"/>
          </a:xfrm>
        </p:grpSpPr>
        <p:grpSp>
          <p:nvGrpSpPr>
            <p:cNvPr id="557" name="Google Shape;557;p18"/>
            <p:cNvGrpSpPr/>
            <p:nvPr/>
          </p:nvGrpSpPr>
          <p:grpSpPr>
            <a:xfrm>
              <a:off x="473676" y="1382023"/>
              <a:ext cx="1059242" cy="3366025"/>
              <a:chOff x="2989950" y="237600"/>
              <a:chExt cx="1648625" cy="5238950"/>
            </a:xfrm>
          </p:grpSpPr>
          <p:sp>
            <p:nvSpPr>
              <p:cNvPr id="558" name="Google Shape;558;p18"/>
              <p:cNvSpPr/>
              <p:nvPr/>
            </p:nvSpPr>
            <p:spPr>
              <a:xfrm>
                <a:off x="3051750" y="1417275"/>
                <a:ext cx="858325" cy="1299750"/>
              </a:xfrm>
              <a:custGeom>
                <a:rect b="b" l="l" r="r" t="t"/>
                <a:pathLst>
                  <a:path extrusionOk="0" h="51990" w="34333">
                    <a:moveTo>
                      <a:pt x="25453" y="1"/>
                    </a:moveTo>
                    <a:cubicBezTo>
                      <a:pt x="20869" y="1"/>
                      <a:pt x="16401" y="1468"/>
                      <a:pt x="12860" y="4208"/>
                    </a:cubicBezTo>
                    <a:cubicBezTo>
                      <a:pt x="10418" y="6097"/>
                      <a:pt x="8436" y="8534"/>
                      <a:pt x="6517" y="10986"/>
                    </a:cubicBezTo>
                    <a:cubicBezTo>
                      <a:pt x="3281" y="15121"/>
                      <a:pt x="1" y="20058"/>
                      <a:pt x="1022" y="25594"/>
                    </a:cubicBezTo>
                    <a:cubicBezTo>
                      <a:pt x="1515" y="28271"/>
                      <a:pt x="2974" y="30713"/>
                      <a:pt x="4405" y="33077"/>
                    </a:cubicBezTo>
                    <a:cubicBezTo>
                      <a:pt x="6044" y="35786"/>
                      <a:pt x="7709" y="38529"/>
                      <a:pt x="9922" y="40774"/>
                    </a:cubicBezTo>
                    <a:cubicBezTo>
                      <a:pt x="12044" y="42929"/>
                      <a:pt x="14595" y="44546"/>
                      <a:pt x="17117" y="46140"/>
                    </a:cubicBezTo>
                    <a:lnTo>
                      <a:pt x="25340" y="51341"/>
                    </a:lnTo>
                    <a:cubicBezTo>
                      <a:pt x="25886" y="51687"/>
                      <a:pt x="26610" y="51989"/>
                      <a:pt x="27199" y="51989"/>
                    </a:cubicBezTo>
                    <a:cubicBezTo>
                      <a:pt x="27625" y="51989"/>
                      <a:pt x="27980" y="51831"/>
                      <a:pt x="28148" y="51418"/>
                    </a:cubicBezTo>
                    <a:cubicBezTo>
                      <a:pt x="28352" y="50096"/>
                      <a:pt x="27196" y="48894"/>
                      <a:pt x="26168" y="47965"/>
                    </a:cubicBezTo>
                    <a:cubicBezTo>
                      <a:pt x="19465" y="41903"/>
                      <a:pt x="13049" y="34489"/>
                      <a:pt x="11499" y="25657"/>
                    </a:cubicBezTo>
                    <a:cubicBezTo>
                      <a:pt x="11265" y="24334"/>
                      <a:pt x="11149" y="22973"/>
                      <a:pt x="11435" y="21709"/>
                    </a:cubicBezTo>
                    <a:cubicBezTo>
                      <a:pt x="11836" y="19929"/>
                      <a:pt x="12988" y="18505"/>
                      <a:pt x="14169" y="17208"/>
                    </a:cubicBezTo>
                    <a:cubicBezTo>
                      <a:pt x="19712" y="11124"/>
                      <a:pt x="26643" y="6429"/>
                      <a:pt x="34333" y="3550"/>
                    </a:cubicBezTo>
                    <a:lnTo>
                      <a:pt x="33711" y="2765"/>
                    </a:lnTo>
                    <a:cubicBezTo>
                      <a:pt x="32710" y="1237"/>
                      <a:pt x="30850" y="616"/>
                      <a:pt x="29143" y="320"/>
                    </a:cubicBezTo>
                    <a:cubicBezTo>
                      <a:pt x="27915" y="106"/>
                      <a:pt x="26680" y="1"/>
                      <a:pt x="2545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18"/>
              <p:cNvSpPr/>
              <p:nvPr/>
            </p:nvSpPr>
            <p:spPr>
              <a:xfrm>
                <a:off x="3230650" y="3209125"/>
                <a:ext cx="1015725" cy="666000"/>
              </a:xfrm>
              <a:custGeom>
                <a:rect b="b" l="l" r="r" t="t"/>
                <a:pathLst>
                  <a:path extrusionOk="0" h="26640" w="40629">
                    <a:moveTo>
                      <a:pt x="7697" y="10929"/>
                    </a:moveTo>
                    <a:lnTo>
                      <a:pt x="0" y="21354"/>
                    </a:lnTo>
                    <a:cubicBezTo>
                      <a:pt x="0" y="21354"/>
                      <a:pt x="4391" y="24812"/>
                      <a:pt x="17321" y="25726"/>
                    </a:cubicBezTo>
                    <a:cubicBezTo>
                      <a:pt x="30251" y="26639"/>
                      <a:pt x="38191" y="24021"/>
                      <a:pt x="39848" y="21539"/>
                    </a:cubicBezTo>
                    <a:cubicBezTo>
                      <a:pt x="40628" y="20370"/>
                      <a:pt x="17169" y="0"/>
                      <a:pt x="7697" y="10929"/>
                    </a:cubicBezTo>
                    <a:close/>
                  </a:path>
                </a:pathLst>
              </a:custGeom>
              <a:solidFill>
                <a:srgbClr val="ADA2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18"/>
              <p:cNvSpPr/>
              <p:nvPr/>
            </p:nvSpPr>
            <p:spPr>
              <a:xfrm flipH="1">
                <a:off x="2989950" y="1191400"/>
                <a:ext cx="794175" cy="2549650"/>
              </a:xfrm>
              <a:custGeom>
                <a:rect b="b" l="l" r="r" t="t"/>
                <a:pathLst>
                  <a:path extrusionOk="0" h="101986" w="31767">
                    <a:moveTo>
                      <a:pt x="11654" y="1"/>
                    </a:moveTo>
                    <a:cubicBezTo>
                      <a:pt x="11654" y="1"/>
                      <a:pt x="5158" y="7725"/>
                      <a:pt x="3550" y="21501"/>
                    </a:cubicBezTo>
                    <a:cubicBezTo>
                      <a:pt x="1942" y="35278"/>
                      <a:pt x="1805" y="81829"/>
                      <a:pt x="0" y="94770"/>
                    </a:cubicBezTo>
                    <a:lnTo>
                      <a:pt x="21881" y="101985"/>
                    </a:lnTo>
                    <a:cubicBezTo>
                      <a:pt x="21881" y="101985"/>
                      <a:pt x="31766" y="72357"/>
                      <a:pt x="22101" y="54292"/>
                    </a:cubicBezTo>
                    <a:cubicBezTo>
                      <a:pt x="12436" y="36226"/>
                      <a:pt x="16531" y="23502"/>
                      <a:pt x="16531" y="23502"/>
                    </a:cubicBezTo>
                    <a:lnTo>
                      <a:pt x="21116" y="8783"/>
                    </a:lnTo>
                    <a:cubicBezTo>
                      <a:pt x="21116" y="8783"/>
                      <a:pt x="20811" y="4583"/>
                      <a:pt x="11654"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18"/>
              <p:cNvSpPr/>
              <p:nvPr/>
            </p:nvSpPr>
            <p:spPr>
              <a:xfrm>
                <a:off x="3409925" y="5014450"/>
                <a:ext cx="180925" cy="354875"/>
              </a:xfrm>
              <a:custGeom>
                <a:rect b="b" l="l" r="r" t="t"/>
                <a:pathLst>
                  <a:path extrusionOk="0" h="14195" w="7237">
                    <a:moveTo>
                      <a:pt x="3805" y="1"/>
                    </a:moveTo>
                    <a:cubicBezTo>
                      <a:pt x="1" y="1"/>
                      <a:pt x="1645" y="11349"/>
                      <a:pt x="3185" y="13788"/>
                    </a:cubicBezTo>
                    <a:cubicBezTo>
                      <a:pt x="3369" y="14080"/>
                      <a:pt x="3649" y="14195"/>
                      <a:pt x="3946" y="14195"/>
                    </a:cubicBezTo>
                    <a:cubicBezTo>
                      <a:pt x="4295" y="14195"/>
                      <a:pt x="4668" y="14037"/>
                      <a:pt x="4938" y="13819"/>
                    </a:cubicBezTo>
                    <a:cubicBezTo>
                      <a:pt x="6606" y="12478"/>
                      <a:pt x="6645" y="10042"/>
                      <a:pt x="6689" y="8044"/>
                    </a:cubicBezTo>
                    <a:cubicBezTo>
                      <a:pt x="6713" y="6972"/>
                      <a:pt x="6719" y="5896"/>
                      <a:pt x="6804" y="4822"/>
                    </a:cubicBezTo>
                    <a:cubicBezTo>
                      <a:pt x="6896" y="3659"/>
                      <a:pt x="7237" y="2634"/>
                      <a:pt x="6943" y="1531"/>
                    </a:cubicBezTo>
                    <a:cubicBezTo>
                      <a:pt x="6810" y="1031"/>
                      <a:pt x="6456" y="686"/>
                      <a:pt x="5990" y="686"/>
                    </a:cubicBezTo>
                    <a:cubicBezTo>
                      <a:pt x="5907" y="686"/>
                      <a:pt x="5820" y="697"/>
                      <a:pt x="5730" y="720"/>
                    </a:cubicBezTo>
                    <a:lnTo>
                      <a:pt x="5731" y="719"/>
                    </a:lnTo>
                    <a:cubicBezTo>
                      <a:pt x="4973" y="222"/>
                      <a:pt x="4336" y="1"/>
                      <a:pt x="3805" y="1"/>
                    </a:cubicBezTo>
                    <a:close/>
                  </a:path>
                </a:pathLst>
              </a:custGeom>
              <a:solidFill>
                <a:srgbClr val="EFCA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18"/>
              <p:cNvSpPr/>
              <p:nvPr/>
            </p:nvSpPr>
            <p:spPr>
              <a:xfrm>
                <a:off x="3104925" y="5280475"/>
                <a:ext cx="511850" cy="196075"/>
              </a:xfrm>
              <a:custGeom>
                <a:rect b="b" l="l" r="r" t="t"/>
                <a:pathLst>
                  <a:path extrusionOk="0" h="7843" w="20474">
                    <a:moveTo>
                      <a:pt x="17425" y="0"/>
                    </a:moveTo>
                    <a:cubicBezTo>
                      <a:pt x="16115" y="0"/>
                      <a:pt x="15335" y="944"/>
                      <a:pt x="15335" y="944"/>
                    </a:cubicBezTo>
                    <a:cubicBezTo>
                      <a:pt x="15095" y="271"/>
                      <a:pt x="14591" y="94"/>
                      <a:pt x="14128" y="94"/>
                    </a:cubicBezTo>
                    <a:cubicBezTo>
                      <a:pt x="13617" y="94"/>
                      <a:pt x="13156" y="310"/>
                      <a:pt x="13156" y="310"/>
                    </a:cubicBezTo>
                    <a:cubicBezTo>
                      <a:pt x="13156" y="310"/>
                      <a:pt x="11800" y="1546"/>
                      <a:pt x="10590" y="3056"/>
                    </a:cubicBezTo>
                    <a:cubicBezTo>
                      <a:pt x="9379" y="4566"/>
                      <a:pt x="5008" y="4655"/>
                      <a:pt x="2533" y="5036"/>
                    </a:cubicBezTo>
                    <a:cubicBezTo>
                      <a:pt x="59" y="5418"/>
                      <a:pt x="0" y="7843"/>
                      <a:pt x="0" y="7843"/>
                    </a:cubicBezTo>
                    <a:lnTo>
                      <a:pt x="20474" y="7165"/>
                    </a:lnTo>
                    <a:lnTo>
                      <a:pt x="18986" y="430"/>
                    </a:lnTo>
                    <a:cubicBezTo>
                      <a:pt x="18408" y="116"/>
                      <a:pt x="17884" y="0"/>
                      <a:pt x="17425"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18"/>
              <p:cNvSpPr/>
              <p:nvPr/>
            </p:nvSpPr>
            <p:spPr>
              <a:xfrm>
                <a:off x="3266025" y="2163375"/>
                <a:ext cx="750300" cy="3038125"/>
              </a:xfrm>
              <a:custGeom>
                <a:rect b="b" l="l" r="r" t="t"/>
                <a:pathLst>
                  <a:path extrusionOk="0" h="121525" w="30012">
                    <a:moveTo>
                      <a:pt x="17031" y="1"/>
                    </a:moveTo>
                    <a:cubicBezTo>
                      <a:pt x="11964" y="1"/>
                      <a:pt x="6895" y="8846"/>
                      <a:pt x="6895" y="8846"/>
                    </a:cubicBezTo>
                    <a:cubicBezTo>
                      <a:pt x="6895" y="8846"/>
                      <a:pt x="1" y="20650"/>
                      <a:pt x="2005" y="41034"/>
                    </a:cubicBezTo>
                    <a:lnTo>
                      <a:pt x="6927" y="121524"/>
                    </a:lnTo>
                    <a:lnTo>
                      <a:pt x="12843" y="121141"/>
                    </a:lnTo>
                    <a:cubicBezTo>
                      <a:pt x="18709" y="106643"/>
                      <a:pt x="29601" y="76437"/>
                      <a:pt x="18854" y="66889"/>
                    </a:cubicBezTo>
                    <a:cubicBezTo>
                      <a:pt x="18854" y="66889"/>
                      <a:pt x="30012" y="34127"/>
                      <a:pt x="24527" y="10887"/>
                    </a:cubicBezTo>
                    <a:cubicBezTo>
                      <a:pt x="22585" y="2658"/>
                      <a:pt x="19808" y="1"/>
                      <a:pt x="17031" y="1"/>
                    </a:cubicBezTo>
                    <a:close/>
                  </a:path>
                </a:pathLst>
              </a:custGeom>
              <a:solidFill>
                <a:srgbClr val="7ECC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18"/>
              <p:cNvSpPr/>
              <p:nvPr/>
            </p:nvSpPr>
            <p:spPr>
              <a:xfrm>
                <a:off x="3760600" y="5027350"/>
                <a:ext cx="193525" cy="353600"/>
              </a:xfrm>
              <a:custGeom>
                <a:rect b="b" l="l" r="r" t="t"/>
                <a:pathLst>
                  <a:path extrusionOk="0" h="14144" w="7741">
                    <a:moveTo>
                      <a:pt x="4027" y="0"/>
                    </a:moveTo>
                    <a:cubicBezTo>
                      <a:pt x="1" y="0"/>
                      <a:pt x="2673" y="11474"/>
                      <a:pt x="4448" y="13801"/>
                    </a:cubicBezTo>
                    <a:cubicBezTo>
                      <a:pt x="4635" y="14046"/>
                      <a:pt x="4885" y="14144"/>
                      <a:pt x="5146" y="14144"/>
                    </a:cubicBezTo>
                    <a:cubicBezTo>
                      <a:pt x="5523" y="14144"/>
                      <a:pt x="5924" y="13941"/>
                      <a:pt x="6197" y="13677"/>
                    </a:cubicBezTo>
                    <a:cubicBezTo>
                      <a:pt x="7741" y="12192"/>
                      <a:pt x="7563" y="9765"/>
                      <a:pt x="7432" y="7768"/>
                    </a:cubicBezTo>
                    <a:cubicBezTo>
                      <a:pt x="7360" y="6699"/>
                      <a:pt x="7269" y="5626"/>
                      <a:pt x="7262" y="4550"/>
                    </a:cubicBezTo>
                    <a:cubicBezTo>
                      <a:pt x="7252" y="3383"/>
                      <a:pt x="7499" y="2334"/>
                      <a:pt x="7108" y="1258"/>
                    </a:cubicBezTo>
                    <a:cubicBezTo>
                      <a:pt x="6943" y="801"/>
                      <a:pt x="6594" y="498"/>
                      <a:pt x="6167" y="498"/>
                    </a:cubicBezTo>
                    <a:cubicBezTo>
                      <a:pt x="6059" y="498"/>
                      <a:pt x="5946" y="517"/>
                      <a:pt x="5829" y="559"/>
                    </a:cubicBezTo>
                    <a:cubicBezTo>
                      <a:pt x="5118" y="174"/>
                      <a:pt x="4521" y="0"/>
                      <a:pt x="4027" y="0"/>
                    </a:cubicBezTo>
                    <a:close/>
                  </a:path>
                </a:pathLst>
              </a:custGeom>
              <a:solidFill>
                <a:srgbClr val="EFCA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18"/>
              <p:cNvSpPr/>
              <p:nvPr/>
            </p:nvSpPr>
            <p:spPr>
              <a:xfrm>
                <a:off x="3499850" y="5277950"/>
                <a:ext cx="512025" cy="190175"/>
              </a:xfrm>
              <a:custGeom>
                <a:rect b="b" l="l" r="r" t="t"/>
                <a:pathLst>
                  <a:path extrusionOk="0" h="7607" w="20481">
                    <a:moveTo>
                      <a:pt x="17492" y="1"/>
                    </a:moveTo>
                    <a:cubicBezTo>
                      <a:pt x="16205" y="1"/>
                      <a:pt x="15428" y="916"/>
                      <a:pt x="15428" y="916"/>
                    </a:cubicBezTo>
                    <a:cubicBezTo>
                      <a:pt x="15192" y="229"/>
                      <a:pt x="14677" y="51"/>
                      <a:pt x="14208" y="51"/>
                    </a:cubicBezTo>
                    <a:cubicBezTo>
                      <a:pt x="13707" y="51"/>
                      <a:pt x="13257" y="254"/>
                      <a:pt x="13257" y="254"/>
                    </a:cubicBezTo>
                    <a:cubicBezTo>
                      <a:pt x="13257" y="254"/>
                      <a:pt x="11882" y="1471"/>
                      <a:pt x="10653" y="2966"/>
                    </a:cubicBezTo>
                    <a:cubicBezTo>
                      <a:pt x="9424" y="4459"/>
                      <a:pt x="5050" y="4490"/>
                      <a:pt x="2571" y="4836"/>
                    </a:cubicBezTo>
                    <a:cubicBezTo>
                      <a:pt x="92" y="5183"/>
                      <a:pt x="1" y="7607"/>
                      <a:pt x="1" y="7607"/>
                    </a:cubicBezTo>
                    <a:lnTo>
                      <a:pt x="20481" y="7208"/>
                    </a:lnTo>
                    <a:lnTo>
                      <a:pt x="19084" y="451"/>
                    </a:lnTo>
                    <a:cubicBezTo>
                      <a:pt x="18495" y="122"/>
                      <a:pt x="17960" y="1"/>
                      <a:pt x="17492"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18"/>
              <p:cNvSpPr/>
              <p:nvPr/>
            </p:nvSpPr>
            <p:spPr>
              <a:xfrm>
                <a:off x="3545700" y="2270850"/>
                <a:ext cx="1092875" cy="2908775"/>
              </a:xfrm>
              <a:custGeom>
                <a:rect b="b" l="l" r="r" t="t"/>
                <a:pathLst>
                  <a:path extrusionOk="0" h="116351" w="43715">
                    <a:moveTo>
                      <a:pt x="5927" y="1"/>
                    </a:moveTo>
                    <a:cubicBezTo>
                      <a:pt x="1723" y="1"/>
                      <a:pt x="0" y="2407"/>
                      <a:pt x="0" y="2407"/>
                    </a:cubicBezTo>
                    <a:lnTo>
                      <a:pt x="0" y="2408"/>
                    </a:lnTo>
                    <a:lnTo>
                      <a:pt x="9094" y="116351"/>
                    </a:lnTo>
                    <a:lnTo>
                      <a:pt x="15600" y="115960"/>
                    </a:lnTo>
                    <a:cubicBezTo>
                      <a:pt x="20580" y="104199"/>
                      <a:pt x="29147" y="70652"/>
                      <a:pt x="17577" y="62121"/>
                    </a:cubicBezTo>
                    <a:cubicBezTo>
                      <a:pt x="17577" y="62121"/>
                      <a:pt x="43714" y="23222"/>
                      <a:pt x="18888" y="5350"/>
                    </a:cubicBezTo>
                    <a:cubicBezTo>
                      <a:pt x="13139" y="1211"/>
                      <a:pt x="8909" y="1"/>
                      <a:pt x="5927"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18"/>
              <p:cNvSpPr/>
              <p:nvPr/>
            </p:nvSpPr>
            <p:spPr>
              <a:xfrm>
                <a:off x="3019000" y="237600"/>
                <a:ext cx="1429275" cy="1680150"/>
              </a:xfrm>
              <a:custGeom>
                <a:rect b="b" l="l" r="r" t="t"/>
                <a:pathLst>
                  <a:path extrusionOk="0" h="67206" w="57171">
                    <a:moveTo>
                      <a:pt x="49956" y="13500"/>
                    </a:moveTo>
                    <a:cubicBezTo>
                      <a:pt x="49144" y="10762"/>
                      <a:pt x="44408" y="62"/>
                      <a:pt x="28574" y="21"/>
                    </a:cubicBezTo>
                    <a:cubicBezTo>
                      <a:pt x="20143" y="0"/>
                      <a:pt x="13424" y="7495"/>
                      <a:pt x="11915" y="12178"/>
                    </a:cubicBezTo>
                    <a:cubicBezTo>
                      <a:pt x="10924" y="15250"/>
                      <a:pt x="11910" y="18370"/>
                      <a:pt x="10014" y="21215"/>
                    </a:cubicBezTo>
                    <a:cubicBezTo>
                      <a:pt x="7978" y="24268"/>
                      <a:pt x="3527" y="24389"/>
                      <a:pt x="3161" y="28930"/>
                    </a:cubicBezTo>
                    <a:cubicBezTo>
                      <a:pt x="2851" y="32766"/>
                      <a:pt x="8698" y="33417"/>
                      <a:pt x="7999" y="37183"/>
                    </a:cubicBezTo>
                    <a:cubicBezTo>
                      <a:pt x="7256" y="41188"/>
                      <a:pt x="1" y="43913"/>
                      <a:pt x="2129" y="48615"/>
                    </a:cubicBezTo>
                    <a:cubicBezTo>
                      <a:pt x="3419" y="51459"/>
                      <a:pt x="8140" y="50717"/>
                      <a:pt x="10013" y="53479"/>
                    </a:cubicBezTo>
                    <a:cubicBezTo>
                      <a:pt x="12028" y="56453"/>
                      <a:pt x="8757" y="60623"/>
                      <a:pt x="12583" y="62770"/>
                    </a:cubicBezTo>
                    <a:cubicBezTo>
                      <a:pt x="16138" y="64763"/>
                      <a:pt x="19360" y="61151"/>
                      <a:pt x="22951" y="62193"/>
                    </a:cubicBezTo>
                    <a:cubicBezTo>
                      <a:pt x="26412" y="63199"/>
                      <a:pt x="27010" y="67205"/>
                      <a:pt x="31109" y="66926"/>
                    </a:cubicBezTo>
                    <a:cubicBezTo>
                      <a:pt x="34620" y="66685"/>
                      <a:pt x="37304" y="64978"/>
                      <a:pt x="38490" y="61625"/>
                    </a:cubicBezTo>
                    <a:cubicBezTo>
                      <a:pt x="39210" y="59593"/>
                      <a:pt x="39397" y="56853"/>
                      <a:pt x="41114" y="55346"/>
                    </a:cubicBezTo>
                    <a:cubicBezTo>
                      <a:pt x="44197" y="52644"/>
                      <a:pt x="48381" y="57094"/>
                      <a:pt x="51481" y="54175"/>
                    </a:cubicBezTo>
                    <a:cubicBezTo>
                      <a:pt x="55388" y="50498"/>
                      <a:pt x="48812" y="45496"/>
                      <a:pt x="49600" y="41560"/>
                    </a:cubicBezTo>
                    <a:cubicBezTo>
                      <a:pt x="49957" y="39777"/>
                      <a:pt x="52051" y="38783"/>
                      <a:pt x="53368" y="37799"/>
                    </a:cubicBezTo>
                    <a:cubicBezTo>
                      <a:pt x="55595" y="36135"/>
                      <a:pt x="57171" y="33434"/>
                      <a:pt x="56540" y="30597"/>
                    </a:cubicBezTo>
                    <a:cubicBezTo>
                      <a:pt x="56179" y="28972"/>
                      <a:pt x="55210" y="27393"/>
                      <a:pt x="53576" y="26829"/>
                    </a:cubicBezTo>
                    <a:cubicBezTo>
                      <a:pt x="52179" y="26348"/>
                      <a:pt x="50311" y="26606"/>
                      <a:pt x="49587" y="25015"/>
                    </a:cubicBezTo>
                    <a:cubicBezTo>
                      <a:pt x="47642" y="20749"/>
                      <a:pt x="51294" y="18008"/>
                      <a:pt x="49956" y="1350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18"/>
              <p:cNvSpPr/>
              <p:nvPr/>
            </p:nvSpPr>
            <p:spPr>
              <a:xfrm>
                <a:off x="3404625" y="1191400"/>
                <a:ext cx="784725" cy="1247575"/>
              </a:xfrm>
              <a:custGeom>
                <a:rect b="b" l="l" r="r" t="t"/>
                <a:pathLst>
                  <a:path extrusionOk="0" h="49903" w="31389">
                    <a:moveTo>
                      <a:pt x="16360" y="1"/>
                    </a:moveTo>
                    <a:cubicBezTo>
                      <a:pt x="13402" y="1"/>
                      <a:pt x="10467" y="1352"/>
                      <a:pt x="8311" y="5040"/>
                    </a:cubicBezTo>
                    <a:cubicBezTo>
                      <a:pt x="5925" y="9122"/>
                      <a:pt x="4196" y="12736"/>
                      <a:pt x="1370" y="16259"/>
                    </a:cubicBezTo>
                    <a:cubicBezTo>
                      <a:pt x="330" y="17556"/>
                      <a:pt x="366" y="19409"/>
                      <a:pt x="1455" y="20665"/>
                    </a:cubicBezTo>
                    <a:lnTo>
                      <a:pt x="2945" y="22390"/>
                    </a:lnTo>
                    <a:lnTo>
                      <a:pt x="769" y="47405"/>
                    </a:lnTo>
                    <a:cubicBezTo>
                      <a:pt x="769" y="47405"/>
                      <a:pt x="1" y="48785"/>
                      <a:pt x="8271" y="49729"/>
                    </a:cubicBezTo>
                    <a:cubicBezTo>
                      <a:pt x="9327" y="49850"/>
                      <a:pt x="10333" y="49903"/>
                      <a:pt x="11288" y="49903"/>
                    </a:cubicBezTo>
                    <a:cubicBezTo>
                      <a:pt x="18360" y="49903"/>
                      <a:pt x="22576" y="46984"/>
                      <a:pt x="22576" y="46984"/>
                    </a:cubicBezTo>
                    <a:lnTo>
                      <a:pt x="22577" y="46984"/>
                    </a:lnTo>
                    <a:lnTo>
                      <a:pt x="30233" y="9389"/>
                    </a:lnTo>
                    <a:cubicBezTo>
                      <a:pt x="31388" y="7878"/>
                      <a:pt x="27989" y="4628"/>
                      <a:pt x="22223" y="1586"/>
                    </a:cubicBezTo>
                    <a:cubicBezTo>
                      <a:pt x="20421" y="635"/>
                      <a:pt x="18385" y="1"/>
                      <a:pt x="1636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18"/>
              <p:cNvSpPr/>
              <p:nvPr/>
            </p:nvSpPr>
            <p:spPr>
              <a:xfrm>
                <a:off x="3681475" y="949950"/>
                <a:ext cx="316550" cy="413200"/>
              </a:xfrm>
              <a:custGeom>
                <a:rect b="b" l="l" r="r" t="t"/>
                <a:pathLst>
                  <a:path extrusionOk="0" h="16528" w="12662">
                    <a:moveTo>
                      <a:pt x="6197" y="0"/>
                    </a:moveTo>
                    <a:cubicBezTo>
                      <a:pt x="3098" y="0"/>
                      <a:pt x="348" y="2847"/>
                      <a:pt x="231" y="6382"/>
                    </a:cubicBezTo>
                    <a:lnTo>
                      <a:pt x="233" y="6382"/>
                    </a:lnTo>
                    <a:lnTo>
                      <a:pt x="98" y="10490"/>
                    </a:lnTo>
                    <a:cubicBezTo>
                      <a:pt x="1" y="13505"/>
                      <a:pt x="294" y="16527"/>
                      <a:pt x="2635" y="16527"/>
                    </a:cubicBezTo>
                    <a:cubicBezTo>
                      <a:pt x="2819" y="16527"/>
                      <a:pt x="3016" y="16508"/>
                      <a:pt x="3227" y="16470"/>
                    </a:cubicBezTo>
                    <a:cubicBezTo>
                      <a:pt x="5561" y="16039"/>
                      <a:pt x="10279" y="13462"/>
                      <a:pt x="11151" y="11243"/>
                    </a:cubicBezTo>
                    <a:lnTo>
                      <a:pt x="11964" y="7237"/>
                    </a:lnTo>
                    <a:cubicBezTo>
                      <a:pt x="12661" y="3809"/>
                      <a:pt x="10700" y="611"/>
                      <a:pt x="7621" y="155"/>
                    </a:cubicBezTo>
                    <a:lnTo>
                      <a:pt x="6940" y="55"/>
                    </a:lnTo>
                    <a:cubicBezTo>
                      <a:pt x="6691" y="18"/>
                      <a:pt x="6443" y="0"/>
                      <a:pt x="6197" y="0"/>
                    </a:cubicBezTo>
                    <a:close/>
                  </a:path>
                </a:pathLst>
              </a:custGeom>
              <a:solidFill>
                <a:srgbClr val="F2BF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18"/>
              <p:cNvSpPr/>
              <p:nvPr/>
            </p:nvSpPr>
            <p:spPr>
              <a:xfrm>
                <a:off x="3326575" y="425700"/>
                <a:ext cx="790525" cy="822475"/>
              </a:xfrm>
              <a:custGeom>
                <a:rect b="b" l="l" r="r" t="t"/>
                <a:pathLst>
                  <a:path extrusionOk="0" h="32899" w="31621">
                    <a:moveTo>
                      <a:pt x="16706" y="0"/>
                    </a:moveTo>
                    <a:cubicBezTo>
                      <a:pt x="15979" y="0"/>
                      <a:pt x="15260" y="38"/>
                      <a:pt x="14556" y="111"/>
                    </a:cubicBezTo>
                    <a:cubicBezTo>
                      <a:pt x="7645" y="833"/>
                      <a:pt x="1" y="6293"/>
                      <a:pt x="3544" y="20020"/>
                    </a:cubicBezTo>
                    <a:cubicBezTo>
                      <a:pt x="5914" y="29199"/>
                      <a:pt x="10661" y="32898"/>
                      <a:pt x="15595" y="32898"/>
                    </a:cubicBezTo>
                    <a:cubicBezTo>
                      <a:pt x="17195" y="32898"/>
                      <a:pt x="18815" y="32509"/>
                      <a:pt x="20380" y="31791"/>
                    </a:cubicBezTo>
                    <a:cubicBezTo>
                      <a:pt x="27966" y="28315"/>
                      <a:pt x="31621" y="17825"/>
                      <a:pt x="30801" y="9976"/>
                    </a:cubicBezTo>
                    <a:cubicBezTo>
                      <a:pt x="30065" y="2926"/>
                      <a:pt x="23121" y="0"/>
                      <a:pt x="16706" y="0"/>
                    </a:cubicBezTo>
                    <a:close/>
                  </a:path>
                </a:pathLst>
              </a:custGeom>
              <a:solidFill>
                <a:srgbClr val="EFCA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18"/>
              <p:cNvSpPr/>
              <p:nvPr/>
            </p:nvSpPr>
            <p:spPr>
              <a:xfrm>
                <a:off x="3991525" y="807075"/>
                <a:ext cx="239925" cy="269000"/>
              </a:xfrm>
              <a:custGeom>
                <a:rect b="b" l="l" r="r" t="t"/>
                <a:pathLst>
                  <a:path extrusionOk="0" h="10760" w="9597">
                    <a:moveTo>
                      <a:pt x="4664" y="0"/>
                    </a:moveTo>
                    <a:cubicBezTo>
                      <a:pt x="3341" y="0"/>
                      <a:pt x="2130" y="962"/>
                      <a:pt x="1388" y="2198"/>
                    </a:cubicBezTo>
                    <a:cubicBezTo>
                      <a:pt x="522" y="3640"/>
                      <a:pt x="374" y="4946"/>
                      <a:pt x="506" y="6520"/>
                    </a:cubicBezTo>
                    <a:lnTo>
                      <a:pt x="506" y="6520"/>
                    </a:lnTo>
                    <a:cubicBezTo>
                      <a:pt x="181" y="7273"/>
                      <a:pt x="0" y="8066"/>
                      <a:pt x="257" y="8889"/>
                    </a:cubicBezTo>
                    <a:cubicBezTo>
                      <a:pt x="550" y="9820"/>
                      <a:pt x="1370" y="10545"/>
                      <a:pt x="2325" y="10720"/>
                    </a:cubicBezTo>
                    <a:cubicBezTo>
                      <a:pt x="2471" y="10747"/>
                      <a:pt x="2613" y="10759"/>
                      <a:pt x="2752" y="10759"/>
                    </a:cubicBezTo>
                    <a:cubicBezTo>
                      <a:pt x="3602" y="10759"/>
                      <a:pt x="4308" y="10288"/>
                      <a:pt x="4937" y="9703"/>
                    </a:cubicBezTo>
                    <a:cubicBezTo>
                      <a:pt x="7110" y="7685"/>
                      <a:pt x="9596" y="2739"/>
                      <a:pt x="6337" y="542"/>
                    </a:cubicBezTo>
                    <a:cubicBezTo>
                      <a:pt x="5778" y="165"/>
                      <a:pt x="5212" y="0"/>
                      <a:pt x="4664" y="0"/>
                    </a:cubicBezTo>
                    <a:close/>
                  </a:path>
                </a:pathLst>
              </a:custGeom>
              <a:solidFill>
                <a:srgbClr val="EFCA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18"/>
              <p:cNvSpPr/>
              <p:nvPr/>
            </p:nvSpPr>
            <p:spPr>
              <a:xfrm>
                <a:off x="3461575" y="504175"/>
                <a:ext cx="7850" cy="5850"/>
              </a:xfrm>
              <a:custGeom>
                <a:rect b="b" l="l" r="r" t="t"/>
                <a:pathLst>
                  <a:path extrusionOk="0" h="234" w="314">
                    <a:moveTo>
                      <a:pt x="155" y="0"/>
                    </a:moveTo>
                    <a:cubicBezTo>
                      <a:pt x="19" y="0"/>
                      <a:pt x="1" y="218"/>
                      <a:pt x="146" y="233"/>
                    </a:cubicBezTo>
                    <a:cubicBezTo>
                      <a:pt x="150" y="233"/>
                      <a:pt x="155" y="233"/>
                      <a:pt x="159" y="233"/>
                    </a:cubicBezTo>
                    <a:cubicBezTo>
                      <a:pt x="296" y="233"/>
                      <a:pt x="313" y="16"/>
                      <a:pt x="168" y="1"/>
                    </a:cubicBezTo>
                    <a:cubicBezTo>
                      <a:pt x="164" y="0"/>
                      <a:pt x="159" y="0"/>
                      <a:pt x="155" y="0"/>
                    </a:cubicBezTo>
                    <a:close/>
                  </a:path>
                </a:pathLst>
              </a:custGeom>
              <a:solidFill>
                <a:srgbClr val="C79A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18"/>
              <p:cNvSpPr/>
              <p:nvPr/>
            </p:nvSpPr>
            <p:spPr>
              <a:xfrm>
                <a:off x="3336825" y="369700"/>
                <a:ext cx="795625" cy="528150"/>
              </a:xfrm>
              <a:custGeom>
                <a:rect b="b" l="l" r="r" t="t"/>
                <a:pathLst>
                  <a:path extrusionOk="0" h="21126" w="31825">
                    <a:moveTo>
                      <a:pt x="997" y="20367"/>
                    </a:moveTo>
                    <a:cubicBezTo>
                      <a:pt x="1025" y="20144"/>
                      <a:pt x="2584" y="19537"/>
                      <a:pt x="2750" y="19432"/>
                    </a:cubicBezTo>
                    <a:cubicBezTo>
                      <a:pt x="4287" y="18469"/>
                      <a:pt x="5693" y="17238"/>
                      <a:pt x="7053" y="15963"/>
                    </a:cubicBezTo>
                    <a:cubicBezTo>
                      <a:pt x="9178" y="13972"/>
                      <a:pt x="11234" y="11796"/>
                      <a:pt x="13002" y="9363"/>
                    </a:cubicBezTo>
                    <a:cubicBezTo>
                      <a:pt x="13211" y="9073"/>
                      <a:pt x="14356" y="6888"/>
                      <a:pt x="14748" y="6958"/>
                    </a:cubicBezTo>
                    <a:cubicBezTo>
                      <a:pt x="15036" y="7009"/>
                      <a:pt x="15361" y="7906"/>
                      <a:pt x="15506" y="8147"/>
                    </a:cubicBezTo>
                    <a:cubicBezTo>
                      <a:pt x="16183" y="9279"/>
                      <a:pt x="16797" y="10434"/>
                      <a:pt x="17634" y="11418"/>
                    </a:cubicBezTo>
                    <a:cubicBezTo>
                      <a:pt x="20271" y="14526"/>
                      <a:pt x="23208" y="18093"/>
                      <a:pt x="26796" y="19606"/>
                    </a:cubicBezTo>
                    <a:cubicBezTo>
                      <a:pt x="30394" y="21126"/>
                      <a:pt x="31824" y="16565"/>
                      <a:pt x="31198" y="13234"/>
                    </a:cubicBezTo>
                    <a:cubicBezTo>
                      <a:pt x="29687" y="5206"/>
                      <a:pt x="21906" y="0"/>
                      <a:pt x="15117" y="759"/>
                    </a:cubicBezTo>
                    <a:cubicBezTo>
                      <a:pt x="11359" y="1177"/>
                      <a:pt x="7844" y="3279"/>
                      <a:pt x="4940" y="6075"/>
                    </a:cubicBezTo>
                    <a:cubicBezTo>
                      <a:pt x="2236" y="8679"/>
                      <a:pt x="619" y="12463"/>
                      <a:pt x="358" y="16553"/>
                    </a:cubicBezTo>
                    <a:cubicBezTo>
                      <a:pt x="285" y="17681"/>
                      <a:pt x="0" y="19456"/>
                      <a:pt x="683" y="20389"/>
                    </a:cubicBezTo>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18"/>
              <p:cNvSpPr/>
              <p:nvPr/>
            </p:nvSpPr>
            <p:spPr>
              <a:xfrm>
                <a:off x="3680450" y="1199200"/>
                <a:ext cx="794175" cy="2549650"/>
              </a:xfrm>
              <a:custGeom>
                <a:rect b="b" l="l" r="r" t="t"/>
                <a:pathLst>
                  <a:path extrusionOk="0" h="101986" w="31767">
                    <a:moveTo>
                      <a:pt x="11654" y="1"/>
                    </a:moveTo>
                    <a:cubicBezTo>
                      <a:pt x="11654" y="1"/>
                      <a:pt x="5158" y="7725"/>
                      <a:pt x="3550" y="21501"/>
                    </a:cubicBezTo>
                    <a:cubicBezTo>
                      <a:pt x="1942" y="35278"/>
                      <a:pt x="1805" y="81829"/>
                      <a:pt x="0" y="94770"/>
                    </a:cubicBezTo>
                    <a:lnTo>
                      <a:pt x="21881" y="101985"/>
                    </a:lnTo>
                    <a:cubicBezTo>
                      <a:pt x="21881" y="101985"/>
                      <a:pt x="31766" y="72357"/>
                      <a:pt x="22101" y="54292"/>
                    </a:cubicBezTo>
                    <a:cubicBezTo>
                      <a:pt x="12436" y="36226"/>
                      <a:pt x="16531" y="23502"/>
                      <a:pt x="16531" y="23502"/>
                    </a:cubicBezTo>
                    <a:lnTo>
                      <a:pt x="21116" y="8783"/>
                    </a:lnTo>
                    <a:cubicBezTo>
                      <a:pt x="21116" y="8783"/>
                      <a:pt x="20811" y="4583"/>
                      <a:pt x="11654"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18"/>
              <p:cNvSpPr/>
              <p:nvPr/>
            </p:nvSpPr>
            <p:spPr>
              <a:xfrm>
                <a:off x="3827725" y="2619400"/>
                <a:ext cx="164650" cy="124300"/>
              </a:xfrm>
              <a:custGeom>
                <a:rect b="b" l="l" r="r" t="t"/>
                <a:pathLst>
                  <a:path extrusionOk="0" h="4972" w="6586">
                    <a:moveTo>
                      <a:pt x="3769" y="1"/>
                    </a:moveTo>
                    <a:lnTo>
                      <a:pt x="0" y="2339"/>
                    </a:lnTo>
                    <a:lnTo>
                      <a:pt x="2370" y="4971"/>
                    </a:lnTo>
                    <a:lnTo>
                      <a:pt x="6586" y="3096"/>
                    </a:lnTo>
                    <a:close/>
                  </a:path>
                </a:pathLst>
              </a:custGeom>
              <a:solidFill>
                <a:srgbClr val="FFBE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18"/>
              <p:cNvSpPr/>
              <p:nvPr/>
            </p:nvSpPr>
            <p:spPr>
              <a:xfrm>
                <a:off x="3871675" y="1343850"/>
                <a:ext cx="684900" cy="1387225"/>
              </a:xfrm>
              <a:custGeom>
                <a:rect b="b" l="l" r="r" t="t"/>
                <a:pathLst>
                  <a:path extrusionOk="0" h="55489" w="27396">
                    <a:moveTo>
                      <a:pt x="8168" y="1"/>
                    </a:moveTo>
                    <a:cubicBezTo>
                      <a:pt x="6024" y="1"/>
                      <a:pt x="3881" y="1086"/>
                      <a:pt x="2640" y="3073"/>
                    </a:cubicBezTo>
                    <a:cubicBezTo>
                      <a:pt x="1887" y="4280"/>
                      <a:pt x="1330" y="5525"/>
                      <a:pt x="1285" y="6821"/>
                    </a:cubicBezTo>
                    <a:cubicBezTo>
                      <a:pt x="1163" y="10315"/>
                      <a:pt x="2992" y="13595"/>
                      <a:pt x="5217" y="16292"/>
                    </a:cubicBezTo>
                    <a:cubicBezTo>
                      <a:pt x="7443" y="18989"/>
                      <a:pt x="10113" y="21309"/>
                      <a:pt x="12172" y="24134"/>
                    </a:cubicBezTo>
                    <a:cubicBezTo>
                      <a:pt x="13894" y="26499"/>
                      <a:pt x="15153" y="29167"/>
                      <a:pt x="15884" y="31998"/>
                    </a:cubicBezTo>
                    <a:cubicBezTo>
                      <a:pt x="16454" y="34204"/>
                      <a:pt x="16672" y="36634"/>
                      <a:pt x="15693" y="38690"/>
                    </a:cubicBezTo>
                    <a:cubicBezTo>
                      <a:pt x="14908" y="40334"/>
                      <a:pt x="13452" y="41545"/>
                      <a:pt x="12015" y="42667"/>
                    </a:cubicBezTo>
                    <a:cubicBezTo>
                      <a:pt x="8181" y="45662"/>
                      <a:pt x="4169" y="48421"/>
                      <a:pt x="0" y="50928"/>
                    </a:cubicBezTo>
                    <a:cubicBezTo>
                      <a:pt x="448" y="52277"/>
                      <a:pt x="1104" y="53548"/>
                      <a:pt x="1946" y="54692"/>
                    </a:cubicBezTo>
                    <a:cubicBezTo>
                      <a:pt x="2189" y="55021"/>
                      <a:pt x="2475" y="55358"/>
                      <a:pt x="2872" y="55458"/>
                    </a:cubicBezTo>
                    <a:cubicBezTo>
                      <a:pt x="2956" y="55479"/>
                      <a:pt x="3041" y="55489"/>
                      <a:pt x="3125" y="55489"/>
                    </a:cubicBezTo>
                    <a:cubicBezTo>
                      <a:pt x="3465" y="55489"/>
                      <a:pt x="3805" y="55338"/>
                      <a:pt x="4119" y="55190"/>
                    </a:cubicBezTo>
                    <a:cubicBezTo>
                      <a:pt x="9530" y="52648"/>
                      <a:pt x="15022" y="50055"/>
                      <a:pt x="19503" y="46097"/>
                    </a:cubicBezTo>
                    <a:cubicBezTo>
                      <a:pt x="23984" y="42141"/>
                      <a:pt x="27395" y="36560"/>
                      <a:pt x="27360" y="30582"/>
                    </a:cubicBezTo>
                    <a:cubicBezTo>
                      <a:pt x="27327" y="24858"/>
                      <a:pt x="24236" y="19656"/>
                      <a:pt x="21243" y="14778"/>
                    </a:cubicBezTo>
                    <a:cubicBezTo>
                      <a:pt x="19951" y="12674"/>
                      <a:pt x="18660" y="10569"/>
                      <a:pt x="17368" y="8463"/>
                    </a:cubicBezTo>
                    <a:cubicBezTo>
                      <a:pt x="15909" y="6084"/>
                      <a:pt x="14429" y="3681"/>
                      <a:pt x="12435" y="1731"/>
                    </a:cubicBezTo>
                    <a:cubicBezTo>
                      <a:pt x="12415" y="1712"/>
                      <a:pt x="12394" y="1692"/>
                      <a:pt x="12374" y="1673"/>
                    </a:cubicBezTo>
                    <a:cubicBezTo>
                      <a:pt x="11181" y="537"/>
                      <a:pt x="9675" y="1"/>
                      <a:pt x="8168"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7" name="Google Shape;577;p18"/>
            <p:cNvSpPr/>
            <p:nvPr/>
          </p:nvSpPr>
          <p:spPr>
            <a:xfrm rot="1356940">
              <a:off x="876160" y="1793695"/>
              <a:ext cx="85234" cy="96021"/>
            </a:xfrm>
            <a:custGeom>
              <a:rect b="b" l="l" r="r" t="t"/>
              <a:pathLst>
                <a:path extrusionOk="0" h="9114" w="8103">
                  <a:moveTo>
                    <a:pt x="2633" y="1"/>
                  </a:moveTo>
                  <a:lnTo>
                    <a:pt x="2633" y="1"/>
                  </a:lnTo>
                  <a:cubicBezTo>
                    <a:pt x="1" y="5169"/>
                    <a:pt x="2705" y="9113"/>
                    <a:pt x="4861" y="9113"/>
                  </a:cubicBezTo>
                  <a:cubicBezTo>
                    <a:pt x="5312" y="9113"/>
                    <a:pt x="5739" y="8940"/>
                    <a:pt x="6088" y="8570"/>
                  </a:cubicBezTo>
                  <a:cubicBezTo>
                    <a:pt x="8103" y="6429"/>
                    <a:pt x="6513" y="5588"/>
                    <a:pt x="4800" y="4853"/>
                  </a:cubicBezTo>
                  <a:cubicBezTo>
                    <a:pt x="3088" y="4119"/>
                    <a:pt x="2633" y="1"/>
                    <a:pt x="2633" y="1"/>
                  </a:cubicBezTo>
                  <a:close/>
                </a:path>
              </a:pathLst>
            </a:custGeom>
            <a:solidFill>
              <a:srgbClr val="F2BF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8" name="Google Shape;578;p18"/>
          <p:cNvGrpSpPr/>
          <p:nvPr/>
        </p:nvGrpSpPr>
        <p:grpSpPr>
          <a:xfrm>
            <a:off x="3585643" y="7666742"/>
            <a:ext cx="412014" cy="792774"/>
            <a:chOff x="1392875" y="-202129"/>
            <a:chExt cx="3179118" cy="5547757"/>
          </a:xfrm>
        </p:grpSpPr>
        <p:sp>
          <p:nvSpPr>
            <p:cNvPr id="579" name="Google Shape;579;p18"/>
            <p:cNvSpPr/>
            <p:nvPr/>
          </p:nvSpPr>
          <p:spPr>
            <a:xfrm>
              <a:off x="3715175" y="2835550"/>
              <a:ext cx="95700" cy="118200"/>
            </a:xfrm>
            <a:prstGeom prst="rect">
              <a:avLst/>
            </a:prstGeom>
            <a:solidFill>
              <a:srgbClr val="F9CA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18"/>
            <p:cNvSpPr/>
            <p:nvPr/>
          </p:nvSpPr>
          <p:spPr>
            <a:xfrm>
              <a:off x="1392875" y="-85877"/>
              <a:ext cx="2843362" cy="4071061"/>
            </a:xfrm>
            <a:custGeom>
              <a:rect b="b" l="l" r="r" t="t"/>
              <a:pathLst>
                <a:path extrusionOk="0" h="153770" w="107398">
                  <a:moveTo>
                    <a:pt x="54846" y="1"/>
                  </a:moveTo>
                  <a:cubicBezTo>
                    <a:pt x="45770" y="1"/>
                    <a:pt x="37616" y="2951"/>
                    <a:pt x="34593" y="7177"/>
                  </a:cubicBezTo>
                  <a:cubicBezTo>
                    <a:pt x="34240" y="7671"/>
                    <a:pt x="33960" y="8178"/>
                    <a:pt x="33754" y="8702"/>
                  </a:cubicBezTo>
                  <a:cubicBezTo>
                    <a:pt x="33591" y="8751"/>
                    <a:pt x="33431" y="8802"/>
                    <a:pt x="33268" y="8852"/>
                  </a:cubicBezTo>
                  <a:cubicBezTo>
                    <a:pt x="11119" y="15885"/>
                    <a:pt x="14434" y="36743"/>
                    <a:pt x="11291" y="54877"/>
                  </a:cubicBezTo>
                  <a:cubicBezTo>
                    <a:pt x="8864" y="68867"/>
                    <a:pt x="12108" y="83204"/>
                    <a:pt x="11522" y="91255"/>
                  </a:cubicBezTo>
                  <a:cubicBezTo>
                    <a:pt x="11345" y="93719"/>
                    <a:pt x="10804" y="95596"/>
                    <a:pt x="9639" y="96695"/>
                  </a:cubicBezTo>
                  <a:cubicBezTo>
                    <a:pt x="9564" y="96766"/>
                    <a:pt x="9493" y="96837"/>
                    <a:pt x="9417" y="96913"/>
                  </a:cubicBezTo>
                  <a:cubicBezTo>
                    <a:pt x="7954" y="98362"/>
                    <a:pt x="6383" y="100646"/>
                    <a:pt x="4954" y="103400"/>
                  </a:cubicBezTo>
                  <a:cubicBezTo>
                    <a:pt x="3265" y="106673"/>
                    <a:pt x="1781" y="110608"/>
                    <a:pt x="951" y="114607"/>
                  </a:cubicBezTo>
                  <a:lnTo>
                    <a:pt x="951" y="114615"/>
                  </a:lnTo>
                  <a:cubicBezTo>
                    <a:pt x="893" y="114884"/>
                    <a:pt x="838" y="115156"/>
                    <a:pt x="792" y="115423"/>
                  </a:cubicBezTo>
                  <a:cubicBezTo>
                    <a:pt x="93" y="119200"/>
                    <a:pt x="1" y="122988"/>
                    <a:pt x="884" y="126283"/>
                  </a:cubicBezTo>
                  <a:cubicBezTo>
                    <a:pt x="1455" y="128399"/>
                    <a:pt x="2368" y="130071"/>
                    <a:pt x="3483" y="131442"/>
                  </a:cubicBezTo>
                  <a:lnTo>
                    <a:pt x="3705" y="131714"/>
                  </a:lnTo>
                  <a:cubicBezTo>
                    <a:pt x="7908" y="136664"/>
                    <a:pt x="14615" y="137666"/>
                    <a:pt x="15830" y="142434"/>
                  </a:cubicBezTo>
                  <a:cubicBezTo>
                    <a:pt x="16416" y="144736"/>
                    <a:pt x="17972" y="146617"/>
                    <a:pt x="20138" y="148130"/>
                  </a:cubicBezTo>
                  <a:lnTo>
                    <a:pt x="20398" y="148311"/>
                  </a:lnTo>
                  <a:cubicBezTo>
                    <a:pt x="22623" y="149806"/>
                    <a:pt x="25461" y="150942"/>
                    <a:pt x="28550" y="151776"/>
                  </a:cubicBezTo>
                  <a:lnTo>
                    <a:pt x="28768" y="151839"/>
                  </a:lnTo>
                  <a:cubicBezTo>
                    <a:pt x="32715" y="152882"/>
                    <a:pt x="37057" y="153448"/>
                    <a:pt x="41059" y="153663"/>
                  </a:cubicBezTo>
                  <a:lnTo>
                    <a:pt x="41264" y="153675"/>
                  </a:lnTo>
                  <a:cubicBezTo>
                    <a:pt x="42530" y="153739"/>
                    <a:pt x="43761" y="153769"/>
                    <a:pt x="44933" y="153769"/>
                  </a:cubicBezTo>
                  <a:cubicBezTo>
                    <a:pt x="46428" y="153769"/>
                    <a:pt x="47828" y="153720"/>
                    <a:pt x="49085" y="153629"/>
                  </a:cubicBezTo>
                  <a:cubicBezTo>
                    <a:pt x="59496" y="152874"/>
                    <a:pt x="82402" y="153154"/>
                    <a:pt x="90856" y="151496"/>
                  </a:cubicBezTo>
                  <a:cubicBezTo>
                    <a:pt x="99309" y="149831"/>
                    <a:pt x="99992" y="143642"/>
                    <a:pt x="104632" y="141076"/>
                  </a:cubicBezTo>
                  <a:cubicBezTo>
                    <a:pt x="105570" y="140556"/>
                    <a:pt x="106245" y="139484"/>
                    <a:pt x="106664" y="138029"/>
                  </a:cubicBezTo>
                  <a:cubicBezTo>
                    <a:pt x="106836" y="137448"/>
                    <a:pt x="106962" y="136802"/>
                    <a:pt x="107050" y="136106"/>
                  </a:cubicBezTo>
                  <a:cubicBezTo>
                    <a:pt x="107397" y="133399"/>
                    <a:pt x="107138" y="129929"/>
                    <a:pt x="106312" y="126346"/>
                  </a:cubicBezTo>
                  <a:cubicBezTo>
                    <a:pt x="105266" y="121777"/>
                    <a:pt x="103303" y="117030"/>
                    <a:pt x="100512" y="113450"/>
                  </a:cubicBezTo>
                  <a:cubicBezTo>
                    <a:pt x="93572" y="104544"/>
                    <a:pt x="92817" y="70879"/>
                    <a:pt x="90701" y="60312"/>
                  </a:cubicBezTo>
                  <a:cubicBezTo>
                    <a:pt x="88593" y="49748"/>
                    <a:pt x="89075" y="31056"/>
                    <a:pt x="85885" y="22712"/>
                  </a:cubicBezTo>
                  <a:cubicBezTo>
                    <a:pt x="82567" y="14020"/>
                    <a:pt x="79528" y="5135"/>
                    <a:pt x="65191" y="1326"/>
                  </a:cubicBezTo>
                  <a:cubicBezTo>
                    <a:pt x="61761" y="413"/>
                    <a:pt x="58239" y="1"/>
                    <a:pt x="5484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18"/>
            <p:cNvSpPr/>
            <p:nvPr/>
          </p:nvSpPr>
          <p:spPr>
            <a:xfrm>
              <a:off x="3102446" y="2036544"/>
              <a:ext cx="1458190" cy="1790134"/>
            </a:xfrm>
            <a:custGeom>
              <a:rect b="b" l="l" r="r" t="t"/>
              <a:pathLst>
                <a:path extrusionOk="0" h="67616" w="55078">
                  <a:moveTo>
                    <a:pt x="7459" y="0"/>
                  </a:moveTo>
                  <a:cubicBezTo>
                    <a:pt x="4544" y="0"/>
                    <a:pt x="1" y="4230"/>
                    <a:pt x="5352" y="13895"/>
                  </a:cubicBezTo>
                  <a:cubicBezTo>
                    <a:pt x="10875" y="23883"/>
                    <a:pt x="29077" y="59591"/>
                    <a:pt x="40396" y="66147"/>
                  </a:cubicBezTo>
                  <a:cubicBezTo>
                    <a:pt x="42095" y="67132"/>
                    <a:pt x="44299" y="67616"/>
                    <a:pt x="46473" y="67616"/>
                  </a:cubicBezTo>
                  <a:cubicBezTo>
                    <a:pt x="49811" y="67616"/>
                    <a:pt x="53078" y="66476"/>
                    <a:pt x="54340" y="64260"/>
                  </a:cubicBezTo>
                  <a:cubicBezTo>
                    <a:pt x="54918" y="63243"/>
                    <a:pt x="55078" y="62003"/>
                    <a:pt x="54628" y="60539"/>
                  </a:cubicBezTo>
                  <a:cubicBezTo>
                    <a:pt x="50777" y="48003"/>
                    <a:pt x="38429" y="29538"/>
                    <a:pt x="30294" y="17592"/>
                  </a:cubicBezTo>
                  <a:cubicBezTo>
                    <a:pt x="26440" y="11930"/>
                    <a:pt x="22858" y="8500"/>
                    <a:pt x="21587" y="7064"/>
                  </a:cubicBezTo>
                  <a:cubicBezTo>
                    <a:pt x="17329" y="2249"/>
                    <a:pt x="12615" y="767"/>
                    <a:pt x="9456" y="238"/>
                  </a:cubicBezTo>
                  <a:cubicBezTo>
                    <a:pt x="8816" y="131"/>
                    <a:pt x="8238" y="63"/>
                    <a:pt x="7740" y="14"/>
                  </a:cubicBezTo>
                  <a:cubicBezTo>
                    <a:pt x="7648" y="5"/>
                    <a:pt x="7555" y="0"/>
                    <a:pt x="7459" y="0"/>
                  </a:cubicBezTo>
                  <a:close/>
                </a:path>
              </a:pathLst>
            </a:custGeom>
            <a:solidFill>
              <a:srgbClr val="EFCA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18"/>
            <p:cNvSpPr/>
            <p:nvPr/>
          </p:nvSpPr>
          <p:spPr>
            <a:xfrm>
              <a:off x="3102446" y="2036544"/>
              <a:ext cx="1438652" cy="1790134"/>
            </a:xfrm>
            <a:custGeom>
              <a:rect b="b" l="l" r="r" t="t"/>
              <a:pathLst>
                <a:path extrusionOk="0" h="67616" w="54340">
                  <a:moveTo>
                    <a:pt x="7459" y="0"/>
                  </a:moveTo>
                  <a:cubicBezTo>
                    <a:pt x="4544" y="0"/>
                    <a:pt x="1" y="4230"/>
                    <a:pt x="5352" y="13895"/>
                  </a:cubicBezTo>
                  <a:cubicBezTo>
                    <a:pt x="10875" y="23883"/>
                    <a:pt x="29077" y="59591"/>
                    <a:pt x="40396" y="66147"/>
                  </a:cubicBezTo>
                  <a:cubicBezTo>
                    <a:pt x="42095" y="67132"/>
                    <a:pt x="44299" y="67616"/>
                    <a:pt x="46473" y="67616"/>
                  </a:cubicBezTo>
                  <a:cubicBezTo>
                    <a:pt x="49811" y="67616"/>
                    <a:pt x="53078" y="66476"/>
                    <a:pt x="54340" y="64260"/>
                  </a:cubicBezTo>
                  <a:cubicBezTo>
                    <a:pt x="53093" y="64206"/>
                    <a:pt x="51908" y="63988"/>
                    <a:pt x="50834" y="63554"/>
                  </a:cubicBezTo>
                  <a:cubicBezTo>
                    <a:pt x="43123" y="60447"/>
                    <a:pt x="16779" y="18780"/>
                    <a:pt x="9456" y="238"/>
                  </a:cubicBezTo>
                  <a:cubicBezTo>
                    <a:pt x="8816" y="131"/>
                    <a:pt x="8238" y="63"/>
                    <a:pt x="7740" y="14"/>
                  </a:cubicBezTo>
                  <a:cubicBezTo>
                    <a:pt x="7648" y="5"/>
                    <a:pt x="7555" y="0"/>
                    <a:pt x="7459" y="0"/>
                  </a:cubicBezTo>
                  <a:close/>
                </a:path>
              </a:pathLst>
            </a:custGeom>
            <a:solidFill>
              <a:srgbClr val="F2BF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18"/>
            <p:cNvSpPr/>
            <p:nvPr/>
          </p:nvSpPr>
          <p:spPr>
            <a:xfrm>
              <a:off x="1946547" y="1965353"/>
              <a:ext cx="1970852" cy="2737674"/>
            </a:xfrm>
            <a:custGeom>
              <a:rect b="b" l="l" r="r" t="t"/>
              <a:pathLst>
                <a:path extrusionOk="0" h="103406" w="74442">
                  <a:moveTo>
                    <a:pt x="30282" y="1"/>
                  </a:moveTo>
                  <a:cubicBezTo>
                    <a:pt x="14926" y="1"/>
                    <a:pt x="0" y="4329"/>
                    <a:pt x="399" y="18106"/>
                  </a:cubicBezTo>
                  <a:cubicBezTo>
                    <a:pt x="1091" y="41979"/>
                    <a:pt x="27386" y="62740"/>
                    <a:pt x="20467" y="101144"/>
                  </a:cubicBezTo>
                  <a:cubicBezTo>
                    <a:pt x="27211" y="102700"/>
                    <a:pt x="33589" y="103405"/>
                    <a:pt x="39665" y="103405"/>
                  </a:cubicBezTo>
                  <a:cubicBezTo>
                    <a:pt x="51302" y="103405"/>
                    <a:pt x="61827" y="100816"/>
                    <a:pt x="71673" y="96646"/>
                  </a:cubicBezTo>
                  <a:cubicBezTo>
                    <a:pt x="72365" y="89727"/>
                    <a:pt x="61293" y="64123"/>
                    <a:pt x="67867" y="53051"/>
                  </a:cubicBezTo>
                  <a:cubicBezTo>
                    <a:pt x="74441" y="41979"/>
                    <a:pt x="72711" y="11186"/>
                    <a:pt x="58872" y="4959"/>
                  </a:cubicBezTo>
                  <a:cubicBezTo>
                    <a:pt x="53019" y="2325"/>
                    <a:pt x="41535" y="1"/>
                    <a:pt x="3028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18"/>
            <p:cNvSpPr/>
            <p:nvPr/>
          </p:nvSpPr>
          <p:spPr>
            <a:xfrm>
              <a:off x="2451849" y="2545447"/>
              <a:ext cx="1658553" cy="862688"/>
            </a:xfrm>
            <a:custGeom>
              <a:rect b="b" l="l" r="r" t="t"/>
              <a:pathLst>
                <a:path extrusionOk="0" h="32585" w="62646">
                  <a:moveTo>
                    <a:pt x="49689" y="0"/>
                  </a:moveTo>
                  <a:lnTo>
                    <a:pt x="5878" y="952"/>
                  </a:lnTo>
                  <a:cubicBezTo>
                    <a:pt x="3529" y="5222"/>
                    <a:pt x="2121" y="9034"/>
                    <a:pt x="1467" y="12411"/>
                  </a:cubicBezTo>
                  <a:cubicBezTo>
                    <a:pt x="0" y="19988"/>
                    <a:pt x="2328" y="25369"/>
                    <a:pt x="6397" y="28718"/>
                  </a:cubicBezTo>
                  <a:cubicBezTo>
                    <a:pt x="9797" y="31518"/>
                    <a:pt x="19265" y="32584"/>
                    <a:pt x="28922" y="32584"/>
                  </a:cubicBezTo>
                  <a:cubicBezTo>
                    <a:pt x="35973" y="32584"/>
                    <a:pt x="43125" y="32016"/>
                    <a:pt x="48089" y="31140"/>
                  </a:cubicBezTo>
                  <a:cubicBezTo>
                    <a:pt x="55240" y="29877"/>
                    <a:pt x="62645" y="25293"/>
                    <a:pt x="62535" y="17926"/>
                  </a:cubicBezTo>
                  <a:cubicBezTo>
                    <a:pt x="62469" y="13177"/>
                    <a:pt x="58104" y="6921"/>
                    <a:pt x="49689"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18"/>
            <p:cNvSpPr/>
            <p:nvPr/>
          </p:nvSpPr>
          <p:spPr>
            <a:xfrm>
              <a:off x="2451849" y="2874028"/>
              <a:ext cx="1658553" cy="534107"/>
            </a:xfrm>
            <a:custGeom>
              <a:rect b="b" l="l" r="r" t="t"/>
              <a:pathLst>
                <a:path extrusionOk="0" h="20174" w="62646">
                  <a:moveTo>
                    <a:pt x="1467" y="0"/>
                  </a:moveTo>
                  <a:lnTo>
                    <a:pt x="1467" y="0"/>
                  </a:lnTo>
                  <a:cubicBezTo>
                    <a:pt x="0" y="7577"/>
                    <a:pt x="2328" y="12958"/>
                    <a:pt x="6397" y="16307"/>
                  </a:cubicBezTo>
                  <a:cubicBezTo>
                    <a:pt x="9797" y="19107"/>
                    <a:pt x="19265" y="20173"/>
                    <a:pt x="28922" y="20173"/>
                  </a:cubicBezTo>
                  <a:cubicBezTo>
                    <a:pt x="35973" y="20173"/>
                    <a:pt x="43125" y="19605"/>
                    <a:pt x="48089" y="18729"/>
                  </a:cubicBezTo>
                  <a:cubicBezTo>
                    <a:pt x="55240" y="17466"/>
                    <a:pt x="62645" y="12882"/>
                    <a:pt x="62535" y="5515"/>
                  </a:cubicBezTo>
                  <a:lnTo>
                    <a:pt x="62535" y="5515"/>
                  </a:lnTo>
                  <a:cubicBezTo>
                    <a:pt x="59434" y="10003"/>
                    <a:pt x="52663" y="14144"/>
                    <a:pt x="35098" y="14421"/>
                  </a:cubicBezTo>
                  <a:cubicBezTo>
                    <a:pt x="34216" y="14435"/>
                    <a:pt x="33358" y="14443"/>
                    <a:pt x="32523" y="14443"/>
                  </a:cubicBezTo>
                  <a:cubicBezTo>
                    <a:pt x="14291" y="14443"/>
                    <a:pt x="7028" y="11021"/>
                    <a:pt x="1467"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18"/>
            <p:cNvSpPr/>
            <p:nvPr/>
          </p:nvSpPr>
          <p:spPr>
            <a:xfrm>
              <a:off x="3052011" y="2630299"/>
              <a:ext cx="291199" cy="206214"/>
            </a:xfrm>
            <a:custGeom>
              <a:rect b="b" l="l" r="r" t="t"/>
              <a:pathLst>
                <a:path extrusionOk="0" h="7789" w="10999">
                  <a:moveTo>
                    <a:pt x="2336" y="0"/>
                  </a:moveTo>
                  <a:cubicBezTo>
                    <a:pt x="1615" y="0"/>
                    <a:pt x="837" y="64"/>
                    <a:pt x="1" y="206"/>
                  </a:cubicBezTo>
                  <a:cubicBezTo>
                    <a:pt x="1" y="206"/>
                    <a:pt x="6806" y="303"/>
                    <a:pt x="10911" y="7788"/>
                  </a:cubicBezTo>
                  <a:cubicBezTo>
                    <a:pt x="10998" y="5763"/>
                    <a:pt x="9697" y="3042"/>
                    <a:pt x="7875" y="1757"/>
                  </a:cubicBezTo>
                  <a:cubicBezTo>
                    <a:pt x="6695" y="786"/>
                    <a:pt x="4865" y="0"/>
                    <a:pt x="233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18"/>
            <p:cNvSpPr/>
            <p:nvPr/>
          </p:nvSpPr>
          <p:spPr>
            <a:xfrm>
              <a:off x="2465510" y="1684692"/>
              <a:ext cx="720173" cy="454893"/>
            </a:xfrm>
            <a:custGeom>
              <a:rect b="b" l="l" r="r" t="t"/>
              <a:pathLst>
                <a:path extrusionOk="0" h="17182" w="27202">
                  <a:moveTo>
                    <a:pt x="13449" y="0"/>
                  </a:moveTo>
                  <a:cubicBezTo>
                    <a:pt x="10591" y="0"/>
                    <a:pt x="7744" y="372"/>
                    <a:pt x="5535" y="1201"/>
                  </a:cubicBezTo>
                  <a:cubicBezTo>
                    <a:pt x="0" y="3277"/>
                    <a:pt x="2075" y="5135"/>
                    <a:pt x="1729" y="8249"/>
                  </a:cubicBezTo>
                  <a:cubicBezTo>
                    <a:pt x="1671" y="8774"/>
                    <a:pt x="1594" y="9245"/>
                    <a:pt x="1519" y="9678"/>
                  </a:cubicBezTo>
                  <a:cubicBezTo>
                    <a:pt x="1144" y="11809"/>
                    <a:pt x="803" y="12954"/>
                    <a:pt x="2940" y="14522"/>
                  </a:cubicBezTo>
                  <a:cubicBezTo>
                    <a:pt x="5327" y="16273"/>
                    <a:pt x="9994" y="17182"/>
                    <a:pt x="14516" y="17182"/>
                  </a:cubicBezTo>
                  <a:cubicBezTo>
                    <a:pt x="18930" y="17182"/>
                    <a:pt x="23204" y="16316"/>
                    <a:pt x="25084" y="14522"/>
                  </a:cubicBezTo>
                  <a:cubicBezTo>
                    <a:pt x="27201" y="12501"/>
                    <a:pt x="27043" y="10615"/>
                    <a:pt x="26565" y="8619"/>
                  </a:cubicBezTo>
                  <a:cubicBezTo>
                    <a:pt x="26243" y="7262"/>
                    <a:pt x="25776" y="5854"/>
                    <a:pt x="25776" y="4315"/>
                  </a:cubicBezTo>
                  <a:cubicBezTo>
                    <a:pt x="25776" y="1718"/>
                    <a:pt x="19589" y="0"/>
                    <a:pt x="13449"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18"/>
            <p:cNvSpPr/>
            <p:nvPr/>
          </p:nvSpPr>
          <p:spPr>
            <a:xfrm>
              <a:off x="2486743" y="1912853"/>
              <a:ext cx="698940" cy="226732"/>
            </a:xfrm>
            <a:custGeom>
              <a:rect b="b" l="l" r="r" t="t"/>
              <a:pathLst>
                <a:path extrusionOk="0" h="8564" w="26400">
                  <a:moveTo>
                    <a:pt x="25763" y="1"/>
                  </a:moveTo>
                  <a:lnTo>
                    <a:pt x="25763" y="1"/>
                  </a:lnTo>
                  <a:cubicBezTo>
                    <a:pt x="25679" y="175"/>
                    <a:pt x="25609" y="356"/>
                    <a:pt x="25552" y="541"/>
                  </a:cubicBezTo>
                  <a:cubicBezTo>
                    <a:pt x="24371" y="4222"/>
                    <a:pt x="20573" y="5883"/>
                    <a:pt x="14826" y="6052"/>
                  </a:cubicBezTo>
                  <a:cubicBezTo>
                    <a:pt x="14506" y="6062"/>
                    <a:pt x="14184" y="6067"/>
                    <a:pt x="13863" y="6067"/>
                  </a:cubicBezTo>
                  <a:cubicBezTo>
                    <a:pt x="8546" y="6067"/>
                    <a:pt x="3114" y="4739"/>
                    <a:pt x="717" y="1060"/>
                  </a:cubicBezTo>
                  <a:lnTo>
                    <a:pt x="717" y="1060"/>
                  </a:lnTo>
                  <a:cubicBezTo>
                    <a:pt x="342" y="3191"/>
                    <a:pt x="1" y="4336"/>
                    <a:pt x="2138" y="5904"/>
                  </a:cubicBezTo>
                  <a:cubicBezTo>
                    <a:pt x="4525" y="7655"/>
                    <a:pt x="9192" y="8564"/>
                    <a:pt x="13714" y="8564"/>
                  </a:cubicBezTo>
                  <a:cubicBezTo>
                    <a:pt x="18128" y="8564"/>
                    <a:pt x="22402" y="7698"/>
                    <a:pt x="24282" y="5904"/>
                  </a:cubicBezTo>
                  <a:cubicBezTo>
                    <a:pt x="26399" y="3883"/>
                    <a:pt x="26241" y="1997"/>
                    <a:pt x="2576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18"/>
            <p:cNvSpPr/>
            <p:nvPr/>
          </p:nvSpPr>
          <p:spPr>
            <a:xfrm>
              <a:off x="2559364" y="1706613"/>
              <a:ext cx="532598" cy="116331"/>
            </a:xfrm>
            <a:custGeom>
              <a:rect b="b" l="l" r="r" t="t"/>
              <a:pathLst>
                <a:path extrusionOk="0" h="4394" w="20117">
                  <a:moveTo>
                    <a:pt x="10058" y="0"/>
                  </a:moveTo>
                  <a:cubicBezTo>
                    <a:pt x="6651" y="0"/>
                    <a:pt x="3638" y="374"/>
                    <a:pt x="1819" y="940"/>
                  </a:cubicBezTo>
                  <a:cubicBezTo>
                    <a:pt x="671" y="1296"/>
                    <a:pt x="0" y="1727"/>
                    <a:pt x="0" y="2197"/>
                  </a:cubicBezTo>
                  <a:cubicBezTo>
                    <a:pt x="0" y="2646"/>
                    <a:pt x="613" y="3061"/>
                    <a:pt x="1660" y="3403"/>
                  </a:cubicBezTo>
                  <a:cubicBezTo>
                    <a:pt x="3458" y="4003"/>
                    <a:pt x="6550" y="4393"/>
                    <a:pt x="10058" y="4393"/>
                  </a:cubicBezTo>
                  <a:cubicBezTo>
                    <a:pt x="13599" y="4393"/>
                    <a:pt x="16709" y="3995"/>
                    <a:pt x="18504" y="3391"/>
                  </a:cubicBezTo>
                  <a:cubicBezTo>
                    <a:pt x="19526" y="3048"/>
                    <a:pt x="20116" y="2637"/>
                    <a:pt x="20116" y="2197"/>
                  </a:cubicBezTo>
                  <a:cubicBezTo>
                    <a:pt x="20116" y="1702"/>
                    <a:pt x="19366" y="1245"/>
                    <a:pt x="18101" y="881"/>
                  </a:cubicBezTo>
                  <a:cubicBezTo>
                    <a:pt x="16266" y="344"/>
                    <a:pt x="13349" y="0"/>
                    <a:pt x="10058" y="0"/>
                  </a:cubicBezTo>
                  <a:close/>
                </a:path>
              </a:pathLst>
            </a:custGeom>
            <a:solidFill>
              <a:srgbClr val="FF8F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18"/>
            <p:cNvSpPr/>
            <p:nvPr/>
          </p:nvSpPr>
          <p:spPr>
            <a:xfrm>
              <a:off x="2602650" y="1513425"/>
              <a:ext cx="446607" cy="309519"/>
            </a:xfrm>
            <a:custGeom>
              <a:rect b="b" l="l" r="r" t="t"/>
              <a:pathLst>
                <a:path extrusionOk="0" h="11691" w="16869">
                  <a:moveTo>
                    <a:pt x="0" y="1"/>
                  </a:moveTo>
                  <a:cubicBezTo>
                    <a:pt x="159" y="1053"/>
                    <a:pt x="264" y="2516"/>
                    <a:pt x="294" y="4163"/>
                  </a:cubicBezTo>
                  <a:cubicBezTo>
                    <a:pt x="314" y="5178"/>
                    <a:pt x="260" y="6740"/>
                    <a:pt x="184" y="8237"/>
                  </a:cubicBezTo>
                  <a:cubicBezTo>
                    <a:pt x="138" y="9125"/>
                    <a:pt x="80" y="9993"/>
                    <a:pt x="25" y="10700"/>
                  </a:cubicBezTo>
                  <a:cubicBezTo>
                    <a:pt x="1823" y="11300"/>
                    <a:pt x="4915" y="11690"/>
                    <a:pt x="8423" y="11690"/>
                  </a:cubicBezTo>
                  <a:cubicBezTo>
                    <a:pt x="11964" y="11690"/>
                    <a:pt x="15074" y="11292"/>
                    <a:pt x="16869" y="10688"/>
                  </a:cubicBezTo>
                  <a:cubicBezTo>
                    <a:pt x="16738" y="10076"/>
                    <a:pt x="16571" y="8983"/>
                    <a:pt x="16467" y="8178"/>
                  </a:cubicBezTo>
                  <a:cubicBezTo>
                    <a:pt x="16437" y="7909"/>
                    <a:pt x="16408" y="7675"/>
                    <a:pt x="16396" y="7499"/>
                  </a:cubicBezTo>
                  <a:cubicBezTo>
                    <a:pt x="16215" y="5362"/>
                    <a:pt x="16353" y="2775"/>
                    <a:pt x="16743" y="1287"/>
                  </a:cubicBezTo>
                  <a:lnTo>
                    <a:pt x="0" y="1"/>
                  </a:lnTo>
                  <a:close/>
                </a:path>
              </a:pathLst>
            </a:custGeom>
            <a:solidFill>
              <a:srgbClr val="EFCA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18"/>
            <p:cNvSpPr/>
            <p:nvPr/>
          </p:nvSpPr>
          <p:spPr>
            <a:xfrm>
              <a:off x="2602598" y="1513504"/>
              <a:ext cx="443297" cy="199304"/>
            </a:xfrm>
            <a:custGeom>
              <a:rect b="b" l="l" r="r" t="t"/>
              <a:pathLst>
                <a:path extrusionOk="0" h="7528" w="16744">
                  <a:moveTo>
                    <a:pt x="0" y="0"/>
                  </a:moveTo>
                  <a:cubicBezTo>
                    <a:pt x="160" y="1050"/>
                    <a:pt x="264" y="2512"/>
                    <a:pt x="296" y="4161"/>
                  </a:cubicBezTo>
                  <a:cubicBezTo>
                    <a:pt x="4458" y="6962"/>
                    <a:pt x="10509" y="7528"/>
                    <a:pt x="14701" y="7528"/>
                  </a:cubicBezTo>
                  <a:cubicBezTo>
                    <a:pt x="15309" y="7528"/>
                    <a:pt x="15879" y="7516"/>
                    <a:pt x="16398" y="7497"/>
                  </a:cubicBezTo>
                  <a:cubicBezTo>
                    <a:pt x="16215" y="5359"/>
                    <a:pt x="16355" y="2772"/>
                    <a:pt x="16744" y="1283"/>
                  </a:cubicBezTo>
                  <a:lnTo>
                    <a:pt x="0" y="0"/>
                  </a:lnTo>
                  <a:close/>
                </a:path>
              </a:pathLst>
            </a:custGeom>
            <a:solidFill>
              <a:srgbClr val="F2BF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18"/>
            <p:cNvSpPr/>
            <p:nvPr/>
          </p:nvSpPr>
          <p:spPr>
            <a:xfrm>
              <a:off x="2596349" y="590533"/>
              <a:ext cx="240102" cy="510464"/>
            </a:xfrm>
            <a:custGeom>
              <a:rect b="b" l="l" r="r" t="t"/>
              <a:pathLst>
                <a:path extrusionOk="0" h="19281" w="9069">
                  <a:moveTo>
                    <a:pt x="3505" y="1"/>
                  </a:moveTo>
                  <a:lnTo>
                    <a:pt x="1" y="11837"/>
                  </a:lnTo>
                  <a:cubicBezTo>
                    <a:pt x="878" y="16090"/>
                    <a:pt x="74" y="19001"/>
                    <a:pt x="1717" y="19260"/>
                  </a:cubicBezTo>
                  <a:cubicBezTo>
                    <a:pt x="1801" y="19274"/>
                    <a:pt x="1896" y="19281"/>
                    <a:pt x="2000" y="19281"/>
                  </a:cubicBezTo>
                  <a:cubicBezTo>
                    <a:pt x="3932" y="19281"/>
                    <a:pt x="9068" y="16744"/>
                    <a:pt x="8036" y="2551"/>
                  </a:cubicBezTo>
                  <a:lnTo>
                    <a:pt x="3505" y="1"/>
                  </a:lnTo>
                  <a:close/>
                </a:path>
              </a:pathLst>
            </a:custGeom>
            <a:solidFill>
              <a:srgbClr val="3218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18"/>
            <p:cNvSpPr/>
            <p:nvPr/>
          </p:nvSpPr>
          <p:spPr>
            <a:xfrm>
              <a:off x="2905339" y="2966187"/>
              <a:ext cx="555048" cy="306369"/>
            </a:xfrm>
            <a:custGeom>
              <a:rect b="b" l="l" r="r" t="t"/>
              <a:pathLst>
                <a:path extrusionOk="0" h="11572" w="20965">
                  <a:moveTo>
                    <a:pt x="1129" y="1"/>
                  </a:moveTo>
                  <a:cubicBezTo>
                    <a:pt x="64" y="1"/>
                    <a:pt x="0" y="949"/>
                    <a:pt x="431" y="2054"/>
                  </a:cubicBezTo>
                  <a:cubicBezTo>
                    <a:pt x="854" y="3142"/>
                    <a:pt x="1761" y="4381"/>
                    <a:pt x="2660" y="4984"/>
                  </a:cubicBezTo>
                  <a:cubicBezTo>
                    <a:pt x="4533" y="6244"/>
                    <a:pt x="8345" y="7449"/>
                    <a:pt x="9025" y="9427"/>
                  </a:cubicBezTo>
                  <a:cubicBezTo>
                    <a:pt x="9152" y="9795"/>
                    <a:pt x="9680" y="10136"/>
                    <a:pt x="10445" y="10436"/>
                  </a:cubicBezTo>
                  <a:cubicBezTo>
                    <a:pt x="12207" y="11121"/>
                    <a:pt x="15226" y="11571"/>
                    <a:pt x="17500" y="11571"/>
                  </a:cubicBezTo>
                  <a:cubicBezTo>
                    <a:pt x="19528" y="11571"/>
                    <a:pt x="20964" y="11213"/>
                    <a:pt x="20390" y="10345"/>
                  </a:cubicBezTo>
                  <a:cubicBezTo>
                    <a:pt x="16240" y="4079"/>
                    <a:pt x="14602" y="3549"/>
                    <a:pt x="9303" y="2645"/>
                  </a:cubicBezTo>
                  <a:cubicBezTo>
                    <a:pt x="4009" y="1744"/>
                    <a:pt x="3918" y="332"/>
                    <a:pt x="1391" y="18"/>
                  </a:cubicBezTo>
                  <a:cubicBezTo>
                    <a:pt x="1298" y="6"/>
                    <a:pt x="1211" y="1"/>
                    <a:pt x="1129" y="1"/>
                  </a:cubicBezTo>
                  <a:close/>
                </a:path>
              </a:pathLst>
            </a:custGeom>
            <a:solidFill>
              <a:srgbClr val="EFCA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18"/>
            <p:cNvSpPr/>
            <p:nvPr/>
          </p:nvSpPr>
          <p:spPr>
            <a:xfrm>
              <a:off x="2916723" y="3020567"/>
              <a:ext cx="265147" cy="221913"/>
            </a:xfrm>
            <a:custGeom>
              <a:rect b="b" l="l" r="r" t="t"/>
              <a:pathLst>
                <a:path extrusionOk="0" h="8382" w="10015">
                  <a:moveTo>
                    <a:pt x="1" y="0"/>
                  </a:moveTo>
                  <a:lnTo>
                    <a:pt x="1" y="0"/>
                  </a:lnTo>
                  <a:cubicBezTo>
                    <a:pt x="424" y="1088"/>
                    <a:pt x="1331" y="2327"/>
                    <a:pt x="2230" y="2930"/>
                  </a:cubicBezTo>
                  <a:cubicBezTo>
                    <a:pt x="4103" y="4190"/>
                    <a:pt x="7915" y="5395"/>
                    <a:pt x="8595" y="7373"/>
                  </a:cubicBezTo>
                  <a:cubicBezTo>
                    <a:pt x="8722" y="7741"/>
                    <a:pt x="9250" y="8082"/>
                    <a:pt x="10015" y="8382"/>
                  </a:cubicBezTo>
                  <a:cubicBezTo>
                    <a:pt x="9958" y="7809"/>
                    <a:pt x="9713" y="7071"/>
                    <a:pt x="9115" y="6146"/>
                  </a:cubicBezTo>
                  <a:cubicBezTo>
                    <a:pt x="7576" y="3780"/>
                    <a:pt x="3425" y="3091"/>
                    <a:pt x="1" y="0"/>
                  </a:cubicBezTo>
                  <a:close/>
                </a:path>
              </a:pathLst>
            </a:custGeom>
            <a:solidFill>
              <a:srgbClr val="F2BF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18"/>
            <p:cNvSpPr/>
            <p:nvPr/>
          </p:nvSpPr>
          <p:spPr>
            <a:xfrm>
              <a:off x="2599076" y="3130783"/>
              <a:ext cx="1972917" cy="719246"/>
            </a:xfrm>
            <a:custGeom>
              <a:rect b="b" l="l" r="r" t="t"/>
              <a:pathLst>
                <a:path extrusionOk="0" h="27167" w="74520">
                  <a:moveTo>
                    <a:pt x="1712" y="0"/>
                  </a:moveTo>
                  <a:cubicBezTo>
                    <a:pt x="994" y="0"/>
                    <a:pt x="446" y="313"/>
                    <a:pt x="72" y="1118"/>
                  </a:cubicBezTo>
                  <a:cubicBezTo>
                    <a:pt x="25" y="1445"/>
                    <a:pt x="3" y="1776"/>
                    <a:pt x="5" y="2108"/>
                  </a:cubicBezTo>
                  <a:cubicBezTo>
                    <a:pt x="1" y="2476"/>
                    <a:pt x="24" y="2845"/>
                    <a:pt x="76" y="3209"/>
                  </a:cubicBezTo>
                  <a:cubicBezTo>
                    <a:pt x="207" y="4213"/>
                    <a:pt x="520" y="5216"/>
                    <a:pt x="994" y="6201"/>
                  </a:cubicBezTo>
                  <a:lnTo>
                    <a:pt x="996" y="6208"/>
                  </a:lnTo>
                  <a:cubicBezTo>
                    <a:pt x="1058" y="6339"/>
                    <a:pt x="1123" y="6469"/>
                    <a:pt x="1192" y="6597"/>
                  </a:cubicBezTo>
                  <a:cubicBezTo>
                    <a:pt x="1498" y="7173"/>
                    <a:pt x="1844" y="7727"/>
                    <a:pt x="2229" y="8255"/>
                  </a:cubicBezTo>
                  <a:cubicBezTo>
                    <a:pt x="3663" y="10250"/>
                    <a:pt x="5707" y="12103"/>
                    <a:pt x="8127" y="13648"/>
                  </a:cubicBezTo>
                  <a:cubicBezTo>
                    <a:pt x="13085" y="16815"/>
                    <a:pt x="14383" y="17253"/>
                    <a:pt x="28095" y="17424"/>
                  </a:cubicBezTo>
                  <a:cubicBezTo>
                    <a:pt x="41802" y="17593"/>
                    <a:pt x="46230" y="23735"/>
                    <a:pt x="58291" y="26633"/>
                  </a:cubicBezTo>
                  <a:cubicBezTo>
                    <a:pt x="59802" y="26997"/>
                    <a:pt x="61316" y="27167"/>
                    <a:pt x="62773" y="27167"/>
                  </a:cubicBezTo>
                  <a:cubicBezTo>
                    <a:pt x="66110" y="27167"/>
                    <a:pt x="69146" y="26275"/>
                    <a:pt x="71144" y="24777"/>
                  </a:cubicBezTo>
                  <a:cubicBezTo>
                    <a:pt x="72127" y="24048"/>
                    <a:pt x="72857" y="23171"/>
                    <a:pt x="73254" y="22183"/>
                  </a:cubicBezTo>
                  <a:cubicBezTo>
                    <a:pt x="74520" y="19039"/>
                    <a:pt x="71656" y="13534"/>
                    <a:pt x="66596" y="9650"/>
                  </a:cubicBezTo>
                  <a:cubicBezTo>
                    <a:pt x="59176" y="3954"/>
                    <a:pt x="41329" y="7557"/>
                    <a:pt x="29860" y="2930"/>
                  </a:cubicBezTo>
                  <a:cubicBezTo>
                    <a:pt x="28193" y="2257"/>
                    <a:pt x="26435" y="2014"/>
                    <a:pt x="24713" y="2014"/>
                  </a:cubicBezTo>
                  <a:cubicBezTo>
                    <a:pt x="20198" y="2014"/>
                    <a:pt x="15938" y="3689"/>
                    <a:pt x="14257" y="3689"/>
                  </a:cubicBezTo>
                  <a:cubicBezTo>
                    <a:pt x="14210" y="3689"/>
                    <a:pt x="14165" y="3688"/>
                    <a:pt x="14123" y="3686"/>
                  </a:cubicBezTo>
                  <a:cubicBezTo>
                    <a:pt x="8215" y="3320"/>
                    <a:pt x="4055" y="0"/>
                    <a:pt x="1712" y="0"/>
                  </a:cubicBezTo>
                  <a:close/>
                </a:path>
              </a:pathLst>
            </a:custGeom>
            <a:solidFill>
              <a:srgbClr val="EFCA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18"/>
            <p:cNvSpPr/>
            <p:nvPr/>
          </p:nvSpPr>
          <p:spPr>
            <a:xfrm>
              <a:off x="2686762" y="3048313"/>
              <a:ext cx="453781" cy="215401"/>
            </a:xfrm>
            <a:custGeom>
              <a:rect b="b" l="l" r="r" t="t"/>
              <a:pathLst>
                <a:path extrusionOk="0" h="8136" w="17140">
                  <a:moveTo>
                    <a:pt x="2507" y="1"/>
                  </a:moveTo>
                  <a:cubicBezTo>
                    <a:pt x="856" y="1"/>
                    <a:pt x="1" y="1422"/>
                    <a:pt x="1393" y="2435"/>
                  </a:cubicBezTo>
                  <a:cubicBezTo>
                    <a:pt x="3313" y="3831"/>
                    <a:pt x="10071" y="7485"/>
                    <a:pt x="12812" y="8135"/>
                  </a:cubicBezTo>
                  <a:cubicBezTo>
                    <a:pt x="14606" y="8128"/>
                    <a:pt x="16764" y="7190"/>
                    <a:pt x="17139" y="5669"/>
                  </a:cubicBezTo>
                  <a:cubicBezTo>
                    <a:pt x="10800" y="4077"/>
                    <a:pt x="6949" y="1949"/>
                    <a:pt x="4292" y="498"/>
                  </a:cubicBezTo>
                  <a:cubicBezTo>
                    <a:pt x="3647" y="147"/>
                    <a:pt x="3036" y="1"/>
                    <a:pt x="2507" y="1"/>
                  </a:cubicBezTo>
                  <a:close/>
                </a:path>
              </a:pathLst>
            </a:custGeom>
            <a:solidFill>
              <a:srgbClr val="EFCA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18"/>
            <p:cNvSpPr/>
            <p:nvPr/>
          </p:nvSpPr>
          <p:spPr>
            <a:xfrm>
              <a:off x="2625419" y="3295139"/>
              <a:ext cx="1857221" cy="554890"/>
            </a:xfrm>
            <a:custGeom>
              <a:rect b="b" l="l" r="r" t="t"/>
              <a:pathLst>
                <a:path extrusionOk="0" h="20959" w="70150">
                  <a:moveTo>
                    <a:pt x="1" y="0"/>
                  </a:moveTo>
                  <a:lnTo>
                    <a:pt x="1" y="0"/>
                  </a:lnTo>
                  <a:cubicBezTo>
                    <a:pt x="63" y="131"/>
                    <a:pt x="128" y="261"/>
                    <a:pt x="197" y="389"/>
                  </a:cubicBezTo>
                  <a:cubicBezTo>
                    <a:pt x="502" y="965"/>
                    <a:pt x="849" y="1519"/>
                    <a:pt x="1233" y="2047"/>
                  </a:cubicBezTo>
                  <a:cubicBezTo>
                    <a:pt x="2668" y="4042"/>
                    <a:pt x="4712" y="5895"/>
                    <a:pt x="7131" y="7440"/>
                  </a:cubicBezTo>
                  <a:cubicBezTo>
                    <a:pt x="12090" y="10607"/>
                    <a:pt x="13388" y="11045"/>
                    <a:pt x="27100" y="11216"/>
                  </a:cubicBezTo>
                  <a:cubicBezTo>
                    <a:pt x="40806" y="11385"/>
                    <a:pt x="45235" y="17527"/>
                    <a:pt x="57295" y="20425"/>
                  </a:cubicBezTo>
                  <a:cubicBezTo>
                    <a:pt x="58806" y="20789"/>
                    <a:pt x="60320" y="20959"/>
                    <a:pt x="61777" y="20959"/>
                  </a:cubicBezTo>
                  <a:cubicBezTo>
                    <a:pt x="65115" y="20959"/>
                    <a:pt x="68151" y="20067"/>
                    <a:pt x="70149" y="18569"/>
                  </a:cubicBezTo>
                  <a:lnTo>
                    <a:pt x="70149" y="18569"/>
                  </a:lnTo>
                  <a:cubicBezTo>
                    <a:pt x="68998" y="18702"/>
                    <a:pt x="67878" y="18764"/>
                    <a:pt x="66787" y="18764"/>
                  </a:cubicBezTo>
                  <a:cubicBezTo>
                    <a:pt x="53083" y="18764"/>
                    <a:pt x="43730" y="9040"/>
                    <a:pt x="30559" y="9040"/>
                  </a:cubicBezTo>
                  <a:cubicBezTo>
                    <a:pt x="30428" y="9040"/>
                    <a:pt x="30296" y="9041"/>
                    <a:pt x="30164" y="9043"/>
                  </a:cubicBezTo>
                  <a:cubicBezTo>
                    <a:pt x="29336" y="9055"/>
                    <a:pt x="28532" y="9062"/>
                    <a:pt x="27749" y="9062"/>
                  </a:cubicBezTo>
                  <a:cubicBezTo>
                    <a:pt x="14780" y="9062"/>
                    <a:pt x="7866" y="7280"/>
                    <a:pt x="1" y="0"/>
                  </a:cubicBezTo>
                  <a:close/>
                </a:path>
              </a:pathLst>
            </a:custGeom>
            <a:solidFill>
              <a:srgbClr val="F2BF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18"/>
            <p:cNvSpPr/>
            <p:nvPr/>
          </p:nvSpPr>
          <p:spPr>
            <a:xfrm>
              <a:off x="1956316" y="4111787"/>
              <a:ext cx="2308991" cy="1233841"/>
            </a:xfrm>
            <a:custGeom>
              <a:rect b="b" l="l" r="r" t="t"/>
              <a:pathLst>
                <a:path extrusionOk="0" h="46604" w="87214">
                  <a:moveTo>
                    <a:pt x="68191" y="0"/>
                  </a:moveTo>
                  <a:cubicBezTo>
                    <a:pt x="59880" y="2732"/>
                    <a:pt x="51506" y="4527"/>
                    <a:pt x="43008" y="4527"/>
                  </a:cubicBezTo>
                  <a:cubicBezTo>
                    <a:pt x="35727" y="4527"/>
                    <a:pt x="28356" y="3210"/>
                    <a:pt x="20855" y="34"/>
                  </a:cubicBezTo>
                  <a:cubicBezTo>
                    <a:pt x="18227" y="2298"/>
                    <a:pt x="15901" y="4799"/>
                    <a:pt x="13852" y="7435"/>
                  </a:cubicBezTo>
                  <a:cubicBezTo>
                    <a:pt x="3689" y="20482"/>
                    <a:pt x="201" y="36931"/>
                    <a:pt x="13" y="45141"/>
                  </a:cubicBezTo>
                  <a:cubicBezTo>
                    <a:pt x="1" y="45645"/>
                    <a:pt x="5" y="46135"/>
                    <a:pt x="22" y="46604"/>
                  </a:cubicBezTo>
                  <a:lnTo>
                    <a:pt x="87214" y="46604"/>
                  </a:lnTo>
                  <a:cubicBezTo>
                    <a:pt x="87214" y="46604"/>
                    <a:pt x="87214" y="22330"/>
                    <a:pt x="6819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18"/>
            <p:cNvSpPr/>
            <p:nvPr/>
          </p:nvSpPr>
          <p:spPr>
            <a:xfrm>
              <a:off x="3620455" y="2684891"/>
              <a:ext cx="37489" cy="5507"/>
            </a:xfrm>
            <a:custGeom>
              <a:rect b="b" l="l" r="r" t="t"/>
              <a:pathLst>
                <a:path extrusionOk="0" h="208" w="1416">
                  <a:moveTo>
                    <a:pt x="1416" y="208"/>
                  </a:moveTo>
                  <a:lnTo>
                    <a:pt x="0" y="1"/>
                  </a:lnTo>
                  <a:lnTo>
                    <a:pt x="0" y="1"/>
                  </a:lnTo>
                  <a:close/>
                </a:path>
              </a:pathLst>
            </a:custGeom>
            <a:solidFill>
              <a:srgbClr val="FF8F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711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18"/>
            <p:cNvSpPr/>
            <p:nvPr/>
          </p:nvSpPr>
          <p:spPr>
            <a:xfrm>
              <a:off x="2009452" y="32069"/>
              <a:ext cx="1544101" cy="1551091"/>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3218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18"/>
            <p:cNvSpPr/>
            <p:nvPr/>
          </p:nvSpPr>
          <p:spPr>
            <a:xfrm>
              <a:off x="2043472" y="105828"/>
              <a:ext cx="1471480" cy="1530334"/>
            </a:xfrm>
            <a:custGeom>
              <a:rect b="b" l="l" r="r" t="t"/>
              <a:pathLst>
                <a:path extrusionOk="0" h="57803" w="55580">
                  <a:moveTo>
                    <a:pt x="30755" y="1"/>
                  </a:moveTo>
                  <a:cubicBezTo>
                    <a:pt x="25952" y="1"/>
                    <a:pt x="20628" y="1566"/>
                    <a:pt x="14945" y="5241"/>
                  </a:cubicBezTo>
                  <a:cubicBezTo>
                    <a:pt x="0" y="14900"/>
                    <a:pt x="3180" y="36167"/>
                    <a:pt x="12844" y="47185"/>
                  </a:cubicBezTo>
                  <a:cubicBezTo>
                    <a:pt x="19291" y="54543"/>
                    <a:pt x="32846" y="57803"/>
                    <a:pt x="40975" y="57803"/>
                  </a:cubicBezTo>
                  <a:cubicBezTo>
                    <a:pt x="43033" y="57803"/>
                    <a:pt x="44743" y="57594"/>
                    <a:pt x="45903" y="57190"/>
                  </a:cubicBezTo>
                  <a:cubicBezTo>
                    <a:pt x="51029" y="55400"/>
                    <a:pt x="54702" y="44346"/>
                    <a:pt x="55427" y="33065"/>
                  </a:cubicBezTo>
                  <a:cubicBezTo>
                    <a:pt x="55477" y="32363"/>
                    <a:pt x="55508" y="31661"/>
                    <a:pt x="55527" y="30959"/>
                  </a:cubicBezTo>
                  <a:cubicBezTo>
                    <a:pt x="55549" y="30330"/>
                    <a:pt x="55563" y="29700"/>
                    <a:pt x="55563" y="29071"/>
                  </a:cubicBezTo>
                  <a:cubicBezTo>
                    <a:pt x="55580" y="15135"/>
                    <a:pt x="45688" y="1"/>
                    <a:pt x="30755" y="1"/>
                  </a:cubicBezTo>
                  <a:close/>
                </a:path>
              </a:pathLst>
            </a:custGeom>
            <a:solidFill>
              <a:srgbClr val="EFCA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18"/>
            <p:cNvSpPr/>
            <p:nvPr/>
          </p:nvSpPr>
          <p:spPr>
            <a:xfrm>
              <a:off x="1986500" y="-33750"/>
              <a:ext cx="1632607" cy="1790126"/>
            </a:xfrm>
            <a:custGeom>
              <a:rect b="b" l="l" r="r" t="t"/>
              <a:pathLst>
                <a:path extrusionOk="0" h="58587" w="58323">
                  <a:moveTo>
                    <a:pt x="31542" y="1"/>
                  </a:moveTo>
                  <a:cubicBezTo>
                    <a:pt x="17859" y="1"/>
                    <a:pt x="9146" y="3177"/>
                    <a:pt x="1447" y="22498"/>
                  </a:cubicBezTo>
                  <a:cubicBezTo>
                    <a:pt x="953" y="23735"/>
                    <a:pt x="586" y="25018"/>
                    <a:pt x="349" y="26328"/>
                  </a:cubicBezTo>
                  <a:cubicBezTo>
                    <a:pt x="97" y="27695"/>
                    <a:pt x="1" y="29057"/>
                    <a:pt x="26" y="30410"/>
                  </a:cubicBezTo>
                  <a:cubicBezTo>
                    <a:pt x="110" y="34748"/>
                    <a:pt x="1493" y="38952"/>
                    <a:pt x="3445" y="42706"/>
                  </a:cubicBezTo>
                  <a:cubicBezTo>
                    <a:pt x="3767" y="43328"/>
                    <a:pt x="4103" y="43935"/>
                    <a:pt x="4456" y="44525"/>
                  </a:cubicBezTo>
                  <a:cubicBezTo>
                    <a:pt x="6350" y="47748"/>
                    <a:pt x="8609" y="50569"/>
                    <a:pt x="10709" y="52764"/>
                  </a:cubicBezTo>
                  <a:cubicBezTo>
                    <a:pt x="10981" y="53050"/>
                    <a:pt x="11249" y="53323"/>
                    <a:pt x="11514" y="53582"/>
                  </a:cubicBezTo>
                  <a:cubicBezTo>
                    <a:pt x="13122" y="55179"/>
                    <a:pt x="14594" y="56369"/>
                    <a:pt x="15671" y="57043"/>
                  </a:cubicBezTo>
                  <a:cubicBezTo>
                    <a:pt x="15671" y="57043"/>
                    <a:pt x="15709" y="57065"/>
                    <a:pt x="15759" y="57098"/>
                  </a:cubicBezTo>
                  <a:cubicBezTo>
                    <a:pt x="15872" y="57169"/>
                    <a:pt x="15986" y="57233"/>
                    <a:pt x="16090" y="57292"/>
                  </a:cubicBezTo>
                  <a:cubicBezTo>
                    <a:pt x="16161" y="57333"/>
                    <a:pt x="16232" y="57371"/>
                    <a:pt x="16300" y="57405"/>
                  </a:cubicBezTo>
                  <a:cubicBezTo>
                    <a:pt x="16488" y="57501"/>
                    <a:pt x="16731" y="57623"/>
                    <a:pt x="17020" y="57748"/>
                  </a:cubicBezTo>
                  <a:cubicBezTo>
                    <a:pt x="17925" y="58141"/>
                    <a:pt x="19230" y="58586"/>
                    <a:pt x="20330" y="58586"/>
                  </a:cubicBezTo>
                  <a:cubicBezTo>
                    <a:pt x="21554" y="58586"/>
                    <a:pt x="22525" y="58035"/>
                    <a:pt x="22405" y="56247"/>
                  </a:cubicBezTo>
                  <a:cubicBezTo>
                    <a:pt x="22088" y="51466"/>
                    <a:pt x="21271" y="50222"/>
                    <a:pt x="17956" y="45922"/>
                  </a:cubicBezTo>
                  <a:cubicBezTo>
                    <a:pt x="20470" y="38869"/>
                    <a:pt x="27280" y="34471"/>
                    <a:pt x="25998" y="21509"/>
                  </a:cubicBezTo>
                  <a:cubicBezTo>
                    <a:pt x="25993" y="21437"/>
                    <a:pt x="25984" y="21362"/>
                    <a:pt x="25977" y="21291"/>
                  </a:cubicBezTo>
                  <a:lnTo>
                    <a:pt x="25977" y="21291"/>
                  </a:lnTo>
                  <a:cubicBezTo>
                    <a:pt x="35105" y="27100"/>
                    <a:pt x="45651" y="29430"/>
                    <a:pt x="53612" y="29430"/>
                  </a:cubicBezTo>
                  <a:cubicBezTo>
                    <a:pt x="54748" y="29430"/>
                    <a:pt x="55832" y="29383"/>
                    <a:pt x="56851" y="29291"/>
                  </a:cubicBezTo>
                  <a:cubicBezTo>
                    <a:pt x="56851" y="29291"/>
                    <a:pt x="57475" y="28383"/>
                    <a:pt x="57890" y="25964"/>
                  </a:cubicBezTo>
                  <a:cubicBezTo>
                    <a:pt x="58146" y="24443"/>
                    <a:pt x="58323" y="22331"/>
                    <a:pt x="58205" y="19478"/>
                  </a:cubicBezTo>
                  <a:cubicBezTo>
                    <a:pt x="56851" y="8307"/>
                    <a:pt x="45225" y="1"/>
                    <a:pt x="3154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18"/>
            <p:cNvSpPr/>
            <p:nvPr/>
          </p:nvSpPr>
          <p:spPr>
            <a:xfrm>
              <a:off x="1587837" y="-202129"/>
              <a:ext cx="776803" cy="2952413"/>
            </a:xfrm>
            <a:custGeom>
              <a:rect b="b" l="l" r="r" t="t"/>
              <a:pathLst>
                <a:path extrusionOk="0" h="111517" w="29341">
                  <a:moveTo>
                    <a:pt x="4153" y="0"/>
                  </a:moveTo>
                  <a:cubicBezTo>
                    <a:pt x="2226" y="15460"/>
                    <a:pt x="0" y="40300"/>
                    <a:pt x="3165" y="65886"/>
                  </a:cubicBezTo>
                  <a:cubicBezTo>
                    <a:pt x="3940" y="72189"/>
                    <a:pt x="5047" y="78533"/>
                    <a:pt x="6568" y="84800"/>
                  </a:cubicBezTo>
                  <a:cubicBezTo>
                    <a:pt x="6823" y="85877"/>
                    <a:pt x="7095" y="86949"/>
                    <a:pt x="7384" y="88018"/>
                  </a:cubicBezTo>
                  <a:cubicBezTo>
                    <a:pt x="7761" y="89444"/>
                    <a:pt x="8164" y="90863"/>
                    <a:pt x="8591" y="92276"/>
                  </a:cubicBezTo>
                  <a:cubicBezTo>
                    <a:pt x="8812" y="93014"/>
                    <a:pt x="9040" y="93746"/>
                    <a:pt x="9274" y="94476"/>
                  </a:cubicBezTo>
                  <a:cubicBezTo>
                    <a:pt x="10080" y="96998"/>
                    <a:pt x="10967" y="99489"/>
                    <a:pt x="11936" y="101948"/>
                  </a:cubicBezTo>
                  <a:cubicBezTo>
                    <a:pt x="12195" y="102614"/>
                    <a:pt x="12464" y="103278"/>
                    <a:pt x="12741" y="103939"/>
                  </a:cubicBezTo>
                  <a:cubicBezTo>
                    <a:pt x="12929" y="104397"/>
                    <a:pt x="13122" y="104853"/>
                    <a:pt x="13316" y="105310"/>
                  </a:cubicBezTo>
                  <a:cubicBezTo>
                    <a:pt x="14109" y="107158"/>
                    <a:pt x="14954" y="108982"/>
                    <a:pt x="15850" y="110780"/>
                  </a:cubicBezTo>
                  <a:cubicBezTo>
                    <a:pt x="15850" y="110783"/>
                    <a:pt x="15855" y="110783"/>
                    <a:pt x="15855" y="110788"/>
                  </a:cubicBezTo>
                  <a:cubicBezTo>
                    <a:pt x="16267" y="111030"/>
                    <a:pt x="16710" y="111219"/>
                    <a:pt x="17171" y="111349"/>
                  </a:cubicBezTo>
                  <a:cubicBezTo>
                    <a:pt x="17577" y="111460"/>
                    <a:pt x="17995" y="111516"/>
                    <a:pt x="18416" y="111517"/>
                  </a:cubicBezTo>
                  <a:cubicBezTo>
                    <a:pt x="20989" y="111513"/>
                    <a:pt x="23428" y="109337"/>
                    <a:pt x="25314" y="105897"/>
                  </a:cubicBezTo>
                  <a:cubicBezTo>
                    <a:pt x="25557" y="105452"/>
                    <a:pt x="25791" y="104984"/>
                    <a:pt x="26018" y="104497"/>
                  </a:cubicBezTo>
                  <a:cubicBezTo>
                    <a:pt x="28125" y="99933"/>
                    <a:pt x="29341" y="93672"/>
                    <a:pt x="28909" y="87339"/>
                  </a:cubicBezTo>
                  <a:cubicBezTo>
                    <a:pt x="28909" y="87290"/>
                    <a:pt x="28905" y="87241"/>
                    <a:pt x="28896" y="87192"/>
                  </a:cubicBezTo>
                  <a:cubicBezTo>
                    <a:pt x="28859" y="86593"/>
                    <a:pt x="28800" y="85994"/>
                    <a:pt x="28724" y="85394"/>
                  </a:cubicBezTo>
                  <a:cubicBezTo>
                    <a:pt x="28658" y="84833"/>
                    <a:pt x="28573" y="84272"/>
                    <a:pt x="28478" y="83714"/>
                  </a:cubicBezTo>
                  <a:lnTo>
                    <a:pt x="28465" y="83689"/>
                  </a:lnTo>
                  <a:cubicBezTo>
                    <a:pt x="27321" y="81250"/>
                    <a:pt x="26282" y="79402"/>
                    <a:pt x="25339" y="77822"/>
                  </a:cubicBezTo>
                  <a:lnTo>
                    <a:pt x="25339" y="77817"/>
                  </a:lnTo>
                  <a:cubicBezTo>
                    <a:pt x="25243" y="77650"/>
                    <a:pt x="25141" y="77490"/>
                    <a:pt x="25045" y="77331"/>
                  </a:cubicBezTo>
                  <a:cubicBezTo>
                    <a:pt x="23151" y="74180"/>
                    <a:pt x="21675" y="72025"/>
                    <a:pt x="20581" y="68061"/>
                  </a:cubicBezTo>
                  <a:cubicBezTo>
                    <a:pt x="20553" y="67952"/>
                    <a:pt x="20523" y="67843"/>
                    <a:pt x="20494" y="67730"/>
                  </a:cubicBezTo>
                  <a:cubicBezTo>
                    <a:pt x="20364" y="67244"/>
                    <a:pt x="20239" y="66737"/>
                    <a:pt x="20117" y="66212"/>
                  </a:cubicBezTo>
                  <a:cubicBezTo>
                    <a:pt x="19015" y="61414"/>
                    <a:pt x="18277" y="55056"/>
                    <a:pt x="17820" y="48146"/>
                  </a:cubicBezTo>
                  <a:cubicBezTo>
                    <a:pt x="17556" y="44097"/>
                    <a:pt x="17384" y="39864"/>
                    <a:pt x="17292" y="35644"/>
                  </a:cubicBezTo>
                  <a:cubicBezTo>
                    <a:pt x="17269" y="34765"/>
                    <a:pt x="17254" y="33888"/>
                    <a:pt x="17246" y="33012"/>
                  </a:cubicBezTo>
                  <a:cubicBezTo>
                    <a:pt x="17238" y="32576"/>
                    <a:pt x="17233" y="32145"/>
                    <a:pt x="17229" y="31713"/>
                  </a:cubicBezTo>
                  <a:cubicBezTo>
                    <a:pt x="17200" y="29265"/>
                    <a:pt x="17200" y="26843"/>
                    <a:pt x="17217" y="24492"/>
                  </a:cubicBezTo>
                  <a:cubicBezTo>
                    <a:pt x="17221" y="23926"/>
                    <a:pt x="17225" y="23360"/>
                    <a:pt x="17233" y="22803"/>
                  </a:cubicBezTo>
                  <a:cubicBezTo>
                    <a:pt x="17254" y="20959"/>
                    <a:pt x="17292" y="19161"/>
                    <a:pt x="17338" y="17434"/>
                  </a:cubicBezTo>
                  <a:cubicBezTo>
                    <a:pt x="17552" y="9496"/>
                    <a:pt x="18001" y="3026"/>
                    <a:pt x="18508" y="0"/>
                  </a:cubicBezTo>
                  <a:close/>
                </a:path>
              </a:pathLst>
            </a:custGeom>
            <a:solidFill>
              <a:srgbClr val="EFCA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18"/>
            <p:cNvSpPr/>
            <p:nvPr/>
          </p:nvSpPr>
          <p:spPr>
            <a:xfrm>
              <a:off x="2077837" y="1965327"/>
              <a:ext cx="108256" cy="580173"/>
            </a:xfrm>
            <a:custGeom>
              <a:rect b="b" l="l" r="r" t="t"/>
              <a:pathLst>
                <a:path extrusionOk="0" h="21914" w="4089">
                  <a:moveTo>
                    <a:pt x="1" y="1"/>
                  </a:moveTo>
                  <a:lnTo>
                    <a:pt x="1" y="1"/>
                  </a:lnTo>
                  <a:cubicBezTo>
                    <a:pt x="1429" y="7745"/>
                    <a:pt x="2016" y="15109"/>
                    <a:pt x="1362" y="21913"/>
                  </a:cubicBezTo>
                  <a:cubicBezTo>
                    <a:pt x="4088" y="12060"/>
                    <a:pt x="3310" y="8324"/>
                    <a:pt x="1" y="1"/>
                  </a:cubicBezTo>
                  <a:close/>
                </a:path>
              </a:pathLst>
            </a:custGeom>
            <a:solidFill>
              <a:srgbClr val="F2BF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18"/>
            <p:cNvSpPr/>
            <p:nvPr/>
          </p:nvSpPr>
          <p:spPr>
            <a:xfrm>
              <a:off x="3197835" y="1042487"/>
              <a:ext cx="214527" cy="241293"/>
            </a:xfrm>
            <a:custGeom>
              <a:rect b="b" l="l" r="r" t="t"/>
              <a:pathLst>
                <a:path extrusionOk="0" h="9114" w="8103">
                  <a:moveTo>
                    <a:pt x="2633" y="1"/>
                  </a:moveTo>
                  <a:lnTo>
                    <a:pt x="2633" y="1"/>
                  </a:lnTo>
                  <a:cubicBezTo>
                    <a:pt x="1" y="5169"/>
                    <a:pt x="2705" y="9113"/>
                    <a:pt x="4861" y="9113"/>
                  </a:cubicBezTo>
                  <a:cubicBezTo>
                    <a:pt x="5312" y="9113"/>
                    <a:pt x="5739" y="8940"/>
                    <a:pt x="6088" y="8570"/>
                  </a:cubicBezTo>
                  <a:cubicBezTo>
                    <a:pt x="8103" y="6429"/>
                    <a:pt x="6513" y="5588"/>
                    <a:pt x="4800" y="4853"/>
                  </a:cubicBezTo>
                  <a:cubicBezTo>
                    <a:pt x="3088" y="4119"/>
                    <a:pt x="2633" y="1"/>
                    <a:pt x="2633" y="1"/>
                  </a:cubicBezTo>
                  <a:close/>
                </a:path>
              </a:pathLst>
            </a:custGeom>
            <a:solidFill>
              <a:srgbClr val="F2BF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5" name="Google Shape;775;p18"/>
          <p:cNvSpPr txBox="1"/>
          <p:nvPr/>
        </p:nvSpPr>
        <p:spPr>
          <a:xfrm>
            <a:off x="5788300" y="7245025"/>
            <a:ext cx="1374000" cy="36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a:solidFill>
                  <a:srgbClr val="006D77"/>
                </a:solidFill>
                <a:latin typeface="Lora"/>
                <a:ea typeface="Lora"/>
                <a:cs typeface="Lora"/>
                <a:sym typeface="Lora"/>
              </a:rPr>
              <a:t>Investigation</a:t>
            </a:r>
            <a:endParaRPr>
              <a:solidFill>
                <a:srgbClr val="32186B"/>
              </a:solidFill>
              <a:latin typeface="Merriweather Black"/>
              <a:ea typeface="Merriweather Black"/>
              <a:cs typeface="Merriweather Black"/>
              <a:sym typeface="Merriweather Black"/>
            </a:endParaRPr>
          </a:p>
        </p:txBody>
      </p:sp>
      <p:sp>
        <p:nvSpPr>
          <p:cNvPr id="776" name="Google Shape;776;p18"/>
          <p:cNvSpPr txBox="1"/>
          <p:nvPr/>
        </p:nvSpPr>
        <p:spPr>
          <a:xfrm>
            <a:off x="5480250" y="8692625"/>
            <a:ext cx="1976100" cy="510300"/>
          </a:xfrm>
          <a:prstGeom prst="rect">
            <a:avLst/>
          </a:prstGeom>
          <a:noFill/>
          <a:ln>
            <a:noFill/>
          </a:ln>
        </p:spPr>
        <p:txBody>
          <a:bodyPr anchorCtr="0" anchor="t" bIns="91425" lIns="91425" spcFirstLastPara="1" rIns="91425" wrap="square" tIns="91425">
            <a:noAutofit/>
          </a:bodyPr>
          <a:lstStyle/>
          <a:p>
            <a:pPr indent="-152400" lvl="0" marL="269999" rtl="0" algn="l">
              <a:lnSpc>
                <a:spcPct val="100000"/>
              </a:lnSpc>
              <a:spcBef>
                <a:spcPts val="0"/>
              </a:spcBef>
              <a:spcAft>
                <a:spcPts val="0"/>
              </a:spcAft>
              <a:buClr>
                <a:srgbClr val="6AA84F"/>
              </a:buClr>
              <a:buSzPts val="900"/>
              <a:buFont typeface="Mada"/>
              <a:buChar char="●"/>
            </a:pPr>
            <a:r>
              <a:rPr lang="en-GB" sz="900">
                <a:solidFill>
                  <a:srgbClr val="6AA84F"/>
                </a:solidFill>
                <a:latin typeface="Mada"/>
                <a:ea typeface="Mada"/>
                <a:cs typeface="Mada"/>
                <a:sym typeface="Mada"/>
              </a:rPr>
              <a:t>Breast masses must be investigated: most of the time is benign.</a:t>
            </a:r>
            <a:endParaRPr sz="900">
              <a:solidFill>
                <a:srgbClr val="6AA84F"/>
              </a:solidFill>
              <a:latin typeface="Mada"/>
              <a:ea typeface="Mada"/>
              <a:cs typeface="Mada"/>
              <a:sym typeface="Mada"/>
            </a:endParaRPr>
          </a:p>
          <a:p>
            <a:pPr indent="-152400" lvl="0" marL="269999" rtl="0" algn="l">
              <a:lnSpc>
                <a:spcPct val="100000"/>
              </a:lnSpc>
              <a:spcBef>
                <a:spcPts val="0"/>
              </a:spcBef>
              <a:spcAft>
                <a:spcPts val="0"/>
              </a:spcAft>
              <a:buClr>
                <a:srgbClr val="6AA84F"/>
              </a:buClr>
              <a:buSzPts val="900"/>
              <a:buFont typeface="Mada"/>
              <a:buChar char="●"/>
            </a:pPr>
            <a:r>
              <a:rPr lang="en-GB" sz="900">
                <a:solidFill>
                  <a:srgbClr val="6AA84F"/>
                </a:solidFill>
                <a:latin typeface="Mada"/>
                <a:ea typeface="Mada"/>
                <a:cs typeface="Mada"/>
                <a:sym typeface="Mada"/>
              </a:rPr>
              <a:t>Radiologically by breast ultrasound or mammogram as age indicates.</a:t>
            </a:r>
            <a:endParaRPr sz="900">
              <a:solidFill>
                <a:srgbClr val="6AA84F"/>
              </a:solidFill>
              <a:latin typeface="Mada"/>
              <a:ea typeface="Mada"/>
              <a:cs typeface="Mada"/>
              <a:sym typeface="Mada"/>
            </a:endParaRPr>
          </a:p>
          <a:p>
            <a:pPr indent="-152400" lvl="0" marL="269999" rtl="0" algn="l">
              <a:lnSpc>
                <a:spcPct val="100000"/>
              </a:lnSpc>
              <a:spcBef>
                <a:spcPts val="0"/>
              </a:spcBef>
              <a:spcAft>
                <a:spcPts val="0"/>
              </a:spcAft>
              <a:buClr>
                <a:srgbClr val="6AA84F"/>
              </a:buClr>
              <a:buSzPts val="900"/>
              <a:buFont typeface="Mada"/>
              <a:buChar char="●"/>
            </a:pPr>
            <a:r>
              <a:rPr lang="en-GB" sz="900">
                <a:solidFill>
                  <a:srgbClr val="6AA84F"/>
                </a:solidFill>
                <a:latin typeface="Mada"/>
                <a:ea typeface="Mada"/>
                <a:cs typeface="Mada"/>
                <a:sym typeface="Mada"/>
              </a:rPr>
              <a:t>Pathologically by ultrasound guided trucut biopsy.</a:t>
            </a:r>
            <a:endParaRPr sz="900">
              <a:solidFill>
                <a:srgbClr val="6AA84F"/>
              </a:solidFill>
              <a:latin typeface="Mada"/>
              <a:ea typeface="Mada"/>
              <a:cs typeface="Mada"/>
              <a:sym typeface="Mada"/>
            </a:endParaRPr>
          </a:p>
          <a:p>
            <a:pPr indent="0" lvl="0" marL="0" rtl="0" algn="l">
              <a:lnSpc>
                <a:spcPct val="100000"/>
              </a:lnSpc>
              <a:spcBef>
                <a:spcPts val="0"/>
              </a:spcBef>
              <a:spcAft>
                <a:spcPts val="0"/>
              </a:spcAft>
              <a:buNone/>
            </a:pPr>
            <a:r>
              <a:t/>
            </a:r>
            <a:endParaRPr sz="900">
              <a:latin typeface="Mada"/>
              <a:ea typeface="Mada"/>
              <a:cs typeface="Mada"/>
              <a:sym typeface="Mada"/>
            </a:endParaRPr>
          </a:p>
        </p:txBody>
      </p:sp>
      <p:cxnSp>
        <p:nvCxnSpPr>
          <p:cNvPr id="777" name="Google Shape;777;p18"/>
          <p:cNvCxnSpPr/>
          <p:nvPr/>
        </p:nvCxnSpPr>
        <p:spPr>
          <a:xfrm>
            <a:off x="5831050" y="8467920"/>
            <a:ext cx="1156200" cy="0"/>
          </a:xfrm>
          <a:prstGeom prst="straightConnector1">
            <a:avLst/>
          </a:prstGeom>
          <a:noFill/>
          <a:ln cap="flat" cmpd="sng" w="19050">
            <a:solidFill>
              <a:srgbClr val="7ECCC6"/>
            </a:solidFill>
            <a:prstDash val="solid"/>
            <a:round/>
            <a:headEnd len="med" w="med" type="none"/>
            <a:tailEnd len="med" w="med" type="none"/>
          </a:ln>
        </p:spPr>
      </p:cxnSp>
      <p:grpSp>
        <p:nvGrpSpPr>
          <p:cNvPr id="778" name="Google Shape;778;p18"/>
          <p:cNvGrpSpPr/>
          <p:nvPr/>
        </p:nvGrpSpPr>
        <p:grpSpPr>
          <a:xfrm flipH="1">
            <a:off x="6409368" y="7902129"/>
            <a:ext cx="456764" cy="538744"/>
            <a:chOff x="3394455" y="1350475"/>
            <a:chExt cx="1256918" cy="1423367"/>
          </a:xfrm>
        </p:grpSpPr>
        <p:grpSp>
          <p:nvGrpSpPr>
            <p:cNvPr id="779" name="Google Shape;779;p18"/>
            <p:cNvGrpSpPr/>
            <p:nvPr/>
          </p:nvGrpSpPr>
          <p:grpSpPr>
            <a:xfrm>
              <a:off x="4038345" y="1670748"/>
              <a:ext cx="86047" cy="63184"/>
              <a:chOff x="5640157" y="1480410"/>
              <a:chExt cx="86047" cy="63184"/>
            </a:xfrm>
          </p:grpSpPr>
          <p:sp>
            <p:nvSpPr>
              <p:cNvPr id="780" name="Google Shape;780;p18"/>
              <p:cNvSpPr/>
              <p:nvPr/>
            </p:nvSpPr>
            <p:spPr>
              <a:xfrm>
                <a:off x="5640157" y="1501338"/>
                <a:ext cx="86047" cy="42256"/>
              </a:xfrm>
              <a:custGeom>
                <a:rect b="b" l="l" r="r" t="t"/>
                <a:pathLst>
                  <a:path extrusionOk="0" h="3275" w="6669">
                    <a:moveTo>
                      <a:pt x="1" y="0"/>
                    </a:moveTo>
                    <a:lnTo>
                      <a:pt x="1" y="1652"/>
                    </a:lnTo>
                    <a:cubicBezTo>
                      <a:pt x="1" y="2548"/>
                      <a:pt x="1494" y="3275"/>
                      <a:pt x="3335" y="3275"/>
                    </a:cubicBezTo>
                    <a:cubicBezTo>
                      <a:pt x="5176" y="3275"/>
                      <a:pt x="6669" y="2548"/>
                      <a:pt x="6669" y="1652"/>
                    </a:cubicBezTo>
                    <a:lnTo>
                      <a:pt x="6669" y="0"/>
                    </a:lnTo>
                    <a:close/>
                  </a:path>
                </a:pathLst>
              </a:custGeom>
              <a:solidFill>
                <a:srgbClr val="FF5B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18"/>
              <p:cNvSpPr/>
              <p:nvPr/>
            </p:nvSpPr>
            <p:spPr>
              <a:xfrm>
                <a:off x="5640157" y="1480410"/>
                <a:ext cx="86047" cy="41856"/>
              </a:xfrm>
              <a:custGeom>
                <a:rect b="b" l="l" r="r" t="t"/>
                <a:pathLst>
                  <a:path extrusionOk="0" h="3244" w="6669">
                    <a:moveTo>
                      <a:pt x="3335" y="1"/>
                    </a:moveTo>
                    <a:cubicBezTo>
                      <a:pt x="1494" y="1"/>
                      <a:pt x="1" y="726"/>
                      <a:pt x="1" y="1622"/>
                    </a:cubicBezTo>
                    <a:cubicBezTo>
                      <a:pt x="1" y="2518"/>
                      <a:pt x="1494" y="3243"/>
                      <a:pt x="3335" y="3243"/>
                    </a:cubicBezTo>
                    <a:cubicBezTo>
                      <a:pt x="5176" y="3243"/>
                      <a:pt x="6669" y="2518"/>
                      <a:pt x="6669" y="1622"/>
                    </a:cubicBezTo>
                    <a:cubicBezTo>
                      <a:pt x="6669" y="726"/>
                      <a:pt x="5176" y="1"/>
                      <a:pt x="3335" y="1"/>
                    </a:cubicBezTo>
                    <a:close/>
                  </a:path>
                </a:pathLst>
              </a:custGeom>
              <a:solidFill>
                <a:srgbClr val="FF9F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2" name="Google Shape;782;p18"/>
            <p:cNvGrpSpPr/>
            <p:nvPr/>
          </p:nvGrpSpPr>
          <p:grpSpPr>
            <a:xfrm>
              <a:off x="3394455" y="1382032"/>
              <a:ext cx="1256918" cy="1391810"/>
              <a:chOff x="4949577" y="1522253"/>
              <a:chExt cx="980435" cy="1085655"/>
            </a:xfrm>
          </p:grpSpPr>
          <p:sp>
            <p:nvSpPr>
              <p:cNvPr id="783" name="Google Shape;783;p18"/>
              <p:cNvSpPr/>
              <p:nvPr/>
            </p:nvSpPr>
            <p:spPr>
              <a:xfrm>
                <a:off x="4986994" y="2053759"/>
                <a:ext cx="943018" cy="554149"/>
              </a:xfrm>
              <a:custGeom>
                <a:rect b="b" l="l" r="r" t="t"/>
                <a:pathLst>
                  <a:path extrusionOk="0" h="42949" w="73088">
                    <a:moveTo>
                      <a:pt x="57752" y="1"/>
                    </a:moveTo>
                    <a:cubicBezTo>
                      <a:pt x="57108" y="1"/>
                      <a:pt x="56464" y="167"/>
                      <a:pt x="55887" y="501"/>
                    </a:cubicBezTo>
                    <a:lnTo>
                      <a:pt x="1163" y="32096"/>
                    </a:lnTo>
                    <a:cubicBezTo>
                      <a:pt x="1" y="32768"/>
                      <a:pt x="1" y="34445"/>
                      <a:pt x="1163" y="35117"/>
                    </a:cubicBezTo>
                    <a:lnTo>
                      <a:pt x="14093" y="42581"/>
                    </a:lnTo>
                    <a:cubicBezTo>
                      <a:pt x="14517" y="42826"/>
                      <a:pt x="14989" y="42948"/>
                      <a:pt x="15462" y="42948"/>
                    </a:cubicBezTo>
                    <a:cubicBezTo>
                      <a:pt x="15935" y="42948"/>
                      <a:pt x="16408" y="42826"/>
                      <a:pt x="16832" y="42581"/>
                    </a:cubicBezTo>
                    <a:lnTo>
                      <a:pt x="71822" y="10835"/>
                    </a:lnTo>
                    <a:cubicBezTo>
                      <a:pt x="73088" y="10103"/>
                      <a:pt x="73088" y="8277"/>
                      <a:pt x="71822" y="7547"/>
                    </a:cubicBezTo>
                    <a:lnTo>
                      <a:pt x="59618" y="501"/>
                    </a:lnTo>
                    <a:cubicBezTo>
                      <a:pt x="59041" y="167"/>
                      <a:pt x="58397" y="1"/>
                      <a:pt x="57752" y="1"/>
                    </a:cubicBezTo>
                    <a:close/>
                  </a:path>
                </a:pathLst>
              </a:custGeom>
              <a:solidFill>
                <a:srgbClr val="32186B">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18"/>
              <p:cNvSpPr/>
              <p:nvPr/>
            </p:nvSpPr>
            <p:spPr>
              <a:xfrm>
                <a:off x="4953202" y="2050211"/>
                <a:ext cx="935302" cy="554137"/>
              </a:xfrm>
              <a:custGeom>
                <a:rect b="b" l="l" r="r" t="t"/>
                <a:pathLst>
                  <a:path extrusionOk="0" h="42948" w="72490">
                    <a:moveTo>
                      <a:pt x="57471" y="1"/>
                    </a:moveTo>
                    <a:cubicBezTo>
                      <a:pt x="56827" y="1"/>
                      <a:pt x="56182" y="168"/>
                      <a:pt x="55605" y="501"/>
                    </a:cubicBezTo>
                    <a:lnTo>
                      <a:pt x="3504" y="30582"/>
                    </a:lnTo>
                    <a:lnTo>
                      <a:pt x="13" y="30713"/>
                    </a:lnTo>
                    <a:lnTo>
                      <a:pt x="13" y="33562"/>
                    </a:lnTo>
                    <a:lnTo>
                      <a:pt x="15" y="33563"/>
                    </a:lnTo>
                    <a:cubicBezTo>
                      <a:pt x="1" y="34165"/>
                      <a:pt x="286" y="34773"/>
                      <a:pt x="882" y="35116"/>
                    </a:cubicBezTo>
                    <a:lnTo>
                      <a:pt x="13812" y="42580"/>
                    </a:lnTo>
                    <a:cubicBezTo>
                      <a:pt x="14236" y="42825"/>
                      <a:pt x="14708" y="42947"/>
                      <a:pt x="15181" y="42947"/>
                    </a:cubicBezTo>
                    <a:cubicBezTo>
                      <a:pt x="15654" y="42947"/>
                      <a:pt x="16127" y="42825"/>
                      <a:pt x="16550" y="42580"/>
                    </a:cubicBezTo>
                    <a:lnTo>
                      <a:pt x="71541" y="10834"/>
                    </a:lnTo>
                    <a:cubicBezTo>
                      <a:pt x="72161" y="10476"/>
                      <a:pt x="72473" y="9854"/>
                      <a:pt x="72485" y="9227"/>
                    </a:cubicBezTo>
                    <a:lnTo>
                      <a:pt x="72490" y="9225"/>
                    </a:lnTo>
                    <a:lnTo>
                      <a:pt x="72490" y="6499"/>
                    </a:lnTo>
                    <a:lnTo>
                      <a:pt x="70826" y="7135"/>
                    </a:lnTo>
                    <a:lnTo>
                      <a:pt x="59337" y="501"/>
                    </a:lnTo>
                    <a:cubicBezTo>
                      <a:pt x="58759" y="168"/>
                      <a:pt x="58115" y="1"/>
                      <a:pt x="57471"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18"/>
              <p:cNvSpPr/>
              <p:nvPr/>
            </p:nvSpPr>
            <p:spPr>
              <a:xfrm>
                <a:off x="4953202" y="2356529"/>
                <a:ext cx="198105" cy="247754"/>
              </a:xfrm>
              <a:custGeom>
                <a:rect b="b" l="l" r="r" t="t"/>
                <a:pathLst>
                  <a:path extrusionOk="0" h="19202" w="15354">
                    <a:moveTo>
                      <a:pt x="15353" y="0"/>
                    </a:moveTo>
                    <a:lnTo>
                      <a:pt x="3504" y="6841"/>
                    </a:lnTo>
                    <a:lnTo>
                      <a:pt x="13" y="6586"/>
                    </a:lnTo>
                    <a:lnTo>
                      <a:pt x="13" y="9821"/>
                    </a:lnTo>
                    <a:lnTo>
                      <a:pt x="15" y="9822"/>
                    </a:lnTo>
                    <a:cubicBezTo>
                      <a:pt x="1" y="10424"/>
                      <a:pt x="286" y="11032"/>
                      <a:pt x="882" y="11375"/>
                    </a:cubicBezTo>
                    <a:lnTo>
                      <a:pt x="13812" y="18839"/>
                    </a:lnTo>
                    <a:cubicBezTo>
                      <a:pt x="14226" y="19077"/>
                      <a:pt x="14694" y="19202"/>
                      <a:pt x="15170" y="19202"/>
                    </a:cubicBezTo>
                    <a:cubicBezTo>
                      <a:pt x="15231" y="19202"/>
                      <a:pt x="15292" y="19200"/>
                      <a:pt x="15353" y="19195"/>
                    </a:cubicBezTo>
                    <a:lnTo>
                      <a:pt x="15353" y="0"/>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18"/>
              <p:cNvSpPr/>
              <p:nvPr/>
            </p:nvSpPr>
            <p:spPr>
              <a:xfrm>
                <a:off x="4949577" y="2006987"/>
                <a:ext cx="943018" cy="554124"/>
              </a:xfrm>
              <a:custGeom>
                <a:rect b="b" l="l" r="r" t="t"/>
                <a:pathLst>
                  <a:path extrusionOk="0" h="42947" w="73088">
                    <a:moveTo>
                      <a:pt x="57752" y="1"/>
                    </a:moveTo>
                    <a:cubicBezTo>
                      <a:pt x="57108" y="1"/>
                      <a:pt x="56463" y="167"/>
                      <a:pt x="55886" y="501"/>
                    </a:cubicBezTo>
                    <a:lnTo>
                      <a:pt x="1163" y="32096"/>
                    </a:lnTo>
                    <a:cubicBezTo>
                      <a:pt x="0" y="32766"/>
                      <a:pt x="0" y="34445"/>
                      <a:pt x="1163" y="35116"/>
                    </a:cubicBezTo>
                    <a:lnTo>
                      <a:pt x="14093" y="42580"/>
                    </a:lnTo>
                    <a:cubicBezTo>
                      <a:pt x="14517" y="42825"/>
                      <a:pt x="14989" y="42947"/>
                      <a:pt x="15462" y="42947"/>
                    </a:cubicBezTo>
                    <a:cubicBezTo>
                      <a:pt x="15935" y="42947"/>
                      <a:pt x="16408" y="42825"/>
                      <a:pt x="16831" y="42580"/>
                    </a:cubicBezTo>
                    <a:lnTo>
                      <a:pt x="71822" y="10833"/>
                    </a:lnTo>
                    <a:cubicBezTo>
                      <a:pt x="73087" y="10103"/>
                      <a:pt x="73087" y="8277"/>
                      <a:pt x="71822" y="7547"/>
                    </a:cubicBezTo>
                    <a:lnTo>
                      <a:pt x="59618" y="501"/>
                    </a:lnTo>
                    <a:cubicBezTo>
                      <a:pt x="59040" y="167"/>
                      <a:pt x="58396" y="1"/>
                      <a:pt x="5775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18"/>
              <p:cNvSpPr/>
              <p:nvPr/>
            </p:nvSpPr>
            <p:spPr>
              <a:xfrm>
                <a:off x="5160623" y="2133187"/>
                <a:ext cx="86047" cy="308228"/>
              </a:xfrm>
              <a:custGeom>
                <a:rect b="b" l="l" r="r" t="t"/>
                <a:pathLst>
                  <a:path extrusionOk="0" h="23889" w="6669">
                    <a:moveTo>
                      <a:pt x="6668" y="1"/>
                    </a:moveTo>
                    <a:lnTo>
                      <a:pt x="474" y="3578"/>
                    </a:lnTo>
                    <a:cubicBezTo>
                      <a:pt x="323" y="3663"/>
                      <a:pt x="165" y="3732"/>
                      <a:pt x="0" y="3788"/>
                    </a:cubicBezTo>
                    <a:lnTo>
                      <a:pt x="0" y="20389"/>
                    </a:lnTo>
                    <a:cubicBezTo>
                      <a:pt x="0" y="20407"/>
                      <a:pt x="5" y="20425"/>
                      <a:pt x="6" y="20443"/>
                    </a:cubicBezTo>
                    <a:cubicBezTo>
                      <a:pt x="5" y="20481"/>
                      <a:pt x="0" y="20518"/>
                      <a:pt x="0" y="20555"/>
                    </a:cubicBezTo>
                    <a:cubicBezTo>
                      <a:pt x="0" y="22395"/>
                      <a:pt x="1493" y="23888"/>
                      <a:pt x="3335" y="23888"/>
                    </a:cubicBezTo>
                    <a:cubicBezTo>
                      <a:pt x="5177" y="23888"/>
                      <a:pt x="6668" y="22395"/>
                      <a:pt x="6668" y="20555"/>
                    </a:cubicBezTo>
                    <a:cubicBezTo>
                      <a:pt x="6668" y="20518"/>
                      <a:pt x="6665" y="20481"/>
                      <a:pt x="6664" y="20443"/>
                    </a:cubicBezTo>
                    <a:cubicBezTo>
                      <a:pt x="6665" y="20425"/>
                      <a:pt x="6668" y="20407"/>
                      <a:pt x="6668" y="20389"/>
                    </a:cubicBezTo>
                    <a:lnTo>
                      <a:pt x="6668" y="1"/>
                    </a:lnTo>
                    <a:close/>
                  </a:path>
                </a:pathLst>
              </a:custGeom>
              <a:solidFill>
                <a:srgbClr val="929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18"/>
              <p:cNvSpPr/>
              <p:nvPr/>
            </p:nvSpPr>
            <p:spPr>
              <a:xfrm>
                <a:off x="5324304" y="2038689"/>
                <a:ext cx="86060" cy="304357"/>
              </a:xfrm>
              <a:custGeom>
                <a:rect b="b" l="l" r="r" t="t"/>
                <a:pathLst>
                  <a:path extrusionOk="0" h="23589" w="6670">
                    <a:moveTo>
                      <a:pt x="6669" y="1"/>
                    </a:moveTo>
                    <a:lnTo>
                      <a:pt x="1" y="3851"/>
                    </a:lnTo>
                    <a:lnTo>
                      <a:pt x="1" y="20088"/>
                    </a:lnTo>
                    <a:cubicBezTo>
                      <a:pt x="1" y="20106"/>
                      <a:pt x="6" y="20124"/>
                      <a:pt x="7" y="20143"/>
                    </a:cubicBezTo>
                    <a:cubicBezTo>
                      <a:pt x="6" y="20181"/>
                      <a:pt x="1" y="20217"/>
                      <a:pt x="1" y="20254"/>
                    </a:cubicBezTo>
                    <a:cubicBezTo>
                      <a:pt x="1" y="22096"/>
                      <a:pt x="1494" y="23588"/>
                      <a:pt x="3336" y="23588"/>
                    </a:cubicBezTo>
                    <a:cubicBezTo>
                      <a:pt x="5176" y="23588"/>
                      <a:pt x="6669" y="22096"/>
                      <a:pt x="6669" y="20254"/>
                    </a:cubicBezTo>
                    <a:cubicBezTo>
                      <a:pt x="6669" y="20217"/>
                      <a:pt x="6664" y="20181"/>
                      <a:pt x="6664" y="20143"/>
                    </a:cubicBezTo>
                    <a:cubicBezTo>
                      <a:pt x="6664" y="20124"/>
                      <a:pt x="6669" y="20106"/>
                      <a:pt x="6669" y="20088"/>
                    </a:cubicBezTo>
                    <a:lnTo>
                      <a:pt x="6669" y="1"/>
                    </a:lnTo>
                    <a:close/>
                  </a:path>
                </a:pathLst>
              </a:custGeom>
              <a:solidFill>
                <a:srgbClr val="FF8F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18"/>
              <p:cNvSpPr/>
              <p:nvPr/>
            </p:nvSpPr>
            <p:spPr>
              <a:xfrm>
                <a:off x="5476476" y="1950861"/>
                <a:ext cx="86047" cy="303854"/>
              </a:xfrm>
              <a:custGeom>
                <a:rect b="b" l="l" r="r" t="t"/>
                <a:pathLst>
                  <a:path extrusionOk="0" h="23550" w="6669">
                    <a:moveTo>
                      <a:pt x="6667" y="0"/>
                    </a:moveTo>
                    <a:lnTo>
                      <a:pt x="0" y="3851"/>
                    </a:lnTo>
                    <a:lnTo>
                      <a:pt x="0" y="20049"/>
                    </a:lnTo>
                    <a:cubicBezTo>
                      <a:pt x="0" y="20069"/>
                      <a:pt x="4" y="20087"/>
                      <a:pt x="5" y="20105"/>
                    </a:cubicBezTo>
                    <a:cubicBezTo>
                      <a:pt x="4" y="20142"/>
                      <a:pt x="0" y="20178"/>
                      <a:pt x="0" y="20215"/>
                    </a:cubicBezTo>
                    <a:cubicBezTo>
                      <a:pt x="0" y="22057"/>
                      <a:pt x="1493" y="23550"/>
                      <a:pt x="3334" y="23550"/>
                    </a:cubicBezTo>
                    <a:cubicBezTo>
                      <a:pt x="5175" y="23550"/>
                      <a:pt x="6668" y="22057"/>
                      <a:pt x="6668" y="20215"/>
                    </a:cubicBezTo>
                    <a:cubicBezTo>
                      <a:pt x="6668" y="20178"/>
                      <a:pt x="6664" y="20142"/>
                      <a:pt x="6662" y="20105"/>
                    </a:cubicBezTo>
                    <a:cubicBezTo>
                      <a:pt x="6664" y="20087"/>
                      <a:pt x="6668" y="20069"/>
                      <a:pt x="6668" y="20049"/>
                    </a:cubicBezTo>
                    <a:lnTo>
                      <a:pt x="6667" y="0"/>
                    </a:lnTo>
                    <a:close/>
                  </a:path>
                </a:pathLst>
              </a:custGeom>
              <a:solidFill>
                <a:srgbClr val="FF8F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18"/>
              <p:cNvSpPr/>
              <p:nvPr/>
            </p:nvSpPr>
            <p:spPr>
              <a:xfrm>
                <a:off x="5640157" y="1856338"/>
                <a:ext cx="86047" cy="296009"/>
              </a:xfrm>
              <a:custGeom>
                <a:rect b="b" l="l" r="r" t="t"/>
                <a:pathLst>
                  <a:path extrusionOk="0" h="22942" w="6669">
                    <a:moveTo>
                      <a:pt x="6669" y="1"/>
                    </a:moveTo>
                    <a:lnTo>
                      <a:pt x="1" y="3851"/>
                    </a:lnTo>
                    <a:lnTo>
                      <a:pt x="1" y="19441"/>
                    </a:lnTo>
                    <a:cubicBezTo>
                      <a:pt x="1" y="19459"/>
                      <a:pt x="5" y="19478"/>
                      <a:pt x="7" y="19496"/>
                    </a:cubicBezTo>
                    <a:cubicBezTo>
                      <a:pt x="5" y="19533"/>
                      <a:pt x="1" y="19569"/>
                      <a:pt x="1" y="19606"/>
                    </a:cubicBezTo>
                    <a:cubicBezTo>
                      <a:pt x="1" y="21448"/>
                      <a:pt x="1494" y="22941"/>
                      <a:pt x="3335" y="22941"/>
                    </a:cubicBezTo>
                    <a:cubicBezTo>
                      <a:pt x="5176" y="22941"/>
                      <a:pt x="6669" y="21448"/>
                      <a:pt x="6669" y="19606"/>
                    </a:cubicBezTo>
                    <a:cubicBezTo>
                      <a:pt x="6669" y="19569"/>
                      <a:pt x="6665" y="19533"/>
                      <a:pt x="6664" y="19496"/>
                    </a:cubicBezTo>
                    <a:cubicBezTo>
                      <a:pt x="6665" y="19478"/>
                      <a:pt x="6669" y="19459"/>
                      <a:pt x="6669" y="19441"/>
                    </a:cubicBezTo>
                    <a:lnTo>
                      <a:pt x="6669" y="1"/>
                    </a:lnTo>
                    <a:close/>
                  </a:path>
                </a:pathLst>
              </a:custGeom>
              <a:solidFill>
                <a:srgbClr val="929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18"/>
              <p:cNvSpPr/>
              <p:nvPr/>
            </p:nvSpPr>
            <p:spPr>
              <a:xfrm>
                <a:off x="4953202" y="1667935"/>
                <a:ext cx="935302" cy="554137"/>
              </a:xfrm>
              <a:custGeom>
                <a:rect b="b" l="l" r="r" t="t"/>
                <a:pathLst>
                  <a:path extrusionOk="0" h="42948" w="72490">
                    <a:moveTo>
                      <a:pt x="57471" y="0"/>
                    </a:moveTo>
                    <a:cubicBezTo>
                      <a:pt x="56827" y="0"/>
                      <a:pt x="56182" y="167"/>
                      <a:pt x="55605" y="500"/>
                    </a:cubicBezTo>
                    <a:lnTo>
                      <a:pt x="3504" y="30582"/>
                    </a:lnTo>
                    <a:lnTo>
                      <a:pt x="13" y="30712"/>
                    </a:lnTo>
                    <a:lnTo>
                      <a:pt x="13" y="33562"/>
                    </a:lnTo>
                    <a:lnTo>
                      <a:pt x="15" y="33563"/>
                    </a:lnTo>
                    <a:cubicBezTo>
                      <a:pt x="1" y="34165"/>
                      <a:pt x="286" y="34772"/>
                      <a:pt x="882" y="35116"/>
                    </a:cubicBezTo>
                    <a:lnTo>
                      <a:pt x="13812" y="42581"/>
                    </a:lnTo>
                    <a:cubicBezTo>
                      <a:pt x="14236" y="42825"/>
                      <a:pt x="14708" y="42948"/>
                      <a:pt x="15181" y="42948"/>
                    </a:cubicBezTo>
                    <a:cubicBezTo>
                      <a:pt x="15654" y="42948"/>
                      <a:pt x="16127" y="42825"/>
                      <a:pt x="16550" y="42581"/>
                    </a:cubicBezTo>
                    <a:lnTo>
                      <a:pt x="71541" y="10834"/>
                    </a:lnTo>
                    <a:cubicBezTo>
                      <a:pt x="72161" y="10476"/>
                      <a:pt x="72473" y="9854"/>
                      <a:pt x="72485" y="9227"/>
                    </a:cubicBezTo>
                    <a:lnTo>
                      <a:pt x="72490" y="9225"/>
                    </a:lnTo>
                    <a:lnTo>
                      <a:pt x="72490" y="6498"/>
                    </a:lnTo>
                    <a:lnTo>
                      <a:pt x="70826" y="7134"/>
                    </a:lnTo>
                    <a:lnTo>
                      <a:pt x="59337" y="500"/>
                    </a:lnTo>
                    <a:cubicBezTo>
                      <a:pt x="58759" y="167"/>
                      <a:pt x="58115" y="0"/>
                      <a:pt x="57471"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18"/>
              <p:cNvSpPr/>
              <p:nvPr/>
            </p:nvSpPr>
            <p:spPr>
              <a:xfrm>
                <a:off x="4953202" y="1974254"/>
                <a:ext cx="198105" cy="247754"/>
              </a:xfrm>
              <a:custGeom>
                <a:rect b="b" l="l" r="r" t="t"/>
                <a:pathLst>
                  <a:path extrusionOk="0" h="19202" w="15354">
                    <a:moveTo>
                      <a:pt x="15353" y="0"/>
                    </a:moveTo>
                    <a:lnTo>
                      <a:pt x="3504" y="6841"/>
                    </a:lnTo>
                    <a:lnTo>
                      <a:pt x="13" y="6971"/>
                    </a:lnTo>
                    <a:lnTo>
                      <a:pt x="13" y="9821"/>
                    </a:lnTo>
                    <a:lnTo>
                      <a:pt x="15" y="9822"/>
                    </a:lnTo>
                    <a:cubicBezTo>
                      <a:pt x="1" y="10424"/>
                      <a:pt x="286" y="11031"/>
                      <a:pt x="882" y="11375"/>
                    </a:cubicBezTo>
                    <a:lnTo>
                      <a:pt x="13812" y="18840"/>
                    </a:lnTo>
                    <a:cubicBezTo>
                      <a:pt x="14227" y="19078"/>
                      <a:pt x="14697" y="19202"/>
                      <a:pt x="15175" y="19202"/>
                    </a:cubicBezTo>
                    <a:cubicBezTo>
                      <a:pt x="15234" y="19202"/>
                      <a:pt x="15294" y="19200"/>
                      <a:pt x="15353" y="19196"/>
                    </a:cubicBezTo>
                    <a:lnTo>
                      <a:pt x="15353" y="0"/>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18"/>
              <p:cNvSpPr/>
              <p:nvPr/>
            </p:nvSpPr>
            <p:spPr>
              <a:xfrm>
                <a:off x="4949577" y="1629950"/>
                <a:ext cx="943018" cy="554137"/>
              </a:xfrm>
              <a:custGeom>
                <a:rect b="b" l="l" r="r" t="t"/>
                <a:pathLst>
                  <a:path extrusionOk="0" h="42948" w="73088">
                    <a:moveTo>
                      <a:pt x="57752" y="0"/>
                    </a:moveTo>
                    <a:cubicBezTo>
                      <a:pt x="57108" y="0"/>
                      <a:pt x="56463" y="167"/>
                      <a:pt x="55886" y="500"/>
                    </a:cubicBezTo>
                    <a:lnTo>
                      <a:pt x="1163" y="32096"/>
                    </a:lnTo>
                    <a:cubicBezTo>
                      <a:pt x="0" y="32766"/>
                      <a:pt x="0" y="34445"/>
                      <a:pt x="1163" y="35116"/>
                    </a:cubicBezTo>
                    <a:lnTo>
                      <a:pt x="14093" y="42581"/>
                    </a:lnTo>
                    <a:cubicBezTo>
                      <a:pt x="14517" y="42825"/>
                      <a:pt x="14989" y="42948"/>
                      <a:pt x="15462" y="42948"/>
                    </a:cubicBezTo>
                    <a:cubicBezTo>
                      <a:pt x="15935" y="42948"/>
                      <a:pt x="16408" y="42825"/>
                      <a:pt x="16831" y="42581"/>
                    </a:cubicBezTo>
                    <a:lnTo>
                      <a:pt x="71822" y="10833"/>
                    </a:lnTo>
                    <a:cubicBezTo>
                      <a:pt x="73087" y="10103"/>
                      <a:pt x="73087" y="8277"/>
                      <a:pt x="71822" y="7545"/>
                    </a:cubicBezTo>
                    <a:lnTo>
                      <a:pt x="59618" y="500"/>
                    </a:lnTo>
                    <a:cubicBezTo>
                      <a:pt x="59040" y="167"/>
                      <a:pt x="58396" y="0"/>
                      <a:pt x="5775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18"/>
              <p:cNvSpPr/>
              <p:nvPr/>
            </p:nvSpPr>
            <p:spPr>
              <a:xfrm>
                <a:off x="5295983" y="1896245"/>
                <a:ext cx="142740" cy="69428"/>
              </a:xfrm>
              <a:custGeom>
                <a:rect b="b" l="l" r="r" t="t"/>
                <a:pathLst>
                  <a:path extrusionOk="0" h="5381" w="11063">
                    <a:moveTo>
                      <a:pt x="5531" y="0"/>
                    </a:moveTo>
                    <a:cubicBezTo>
                      <a:pt x="2476" y="0"/>
                      <a:pt x="0" y="1204"/>
                      <a:pt x="0" y="2690"/>
                    </a:cubicBezTo>
                    <a:cubicBezTo>
                      <a:pt x="0" y="4176"/>
                      <a:pt x="2476" y="5381"/>
                      <a:pt x="5531" y="5381"/>
                    </a:cubicBezTo>
                    <a:cubicBezTo>
                      <a:pt x="8585" y="5381"/>
                      <a:pt x="11062" y="4176"/>
                      <a:pt x="11062" y="2690"/>
                    </a:cubicBezTo>
                    <a:cubicBezTo>
                      <a:pt x="11062" y="1204"/>
                      <a:pt x="8585" y="0"/>
                      <a:pt x="5531" y="0"/>
                    </a:cubicBezTo>
                    <a:close/>
                  </a:path>
                </a:pathLst>
              </a:custGeom>
              <a:solidFill>
                <a:srgbClr val="3E22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18"/>
              <p:cNvSpPr/>
              <p:nvPr/>
            </p:nvSpPr>
            <p:spPr>
              <a:xfrm>
                <a:off x="5448116" y="1818340"/>
                <a:ext cx="142727" cy="69441"/>
              </a:xfrm>
              <a:custGeom>
                <a:rect b="b" l="l" r="r" t="t"/>
                <a:pathLst>
                  <a:path extrusionOk="0" h="5382" w="11062">
                    <a:moveTo>
                      <a:pt x="5532" y="1"/>
                    </a:moveTo>
                    <a:cubicBezTo>
                      <a:pt x="2476" y="1"/>
                      <a:pt x="0" y="1205"/>
                      <a:pt x="0" y="2690"/>
                    </a:cubicBezTo>
                    <a:cubicBezTo>
                      <a:pt x="0" y="4176"/>
                      <a:pt x="2476" y="5381"/>
                      <a:pt x="5532" y="5381"/>
                    </a:cubicBezTo>
                    <a:cubicBezTo>
                      <a:pt x="6998" y="5381"/>
                      <a:pt x="8405" y="5098"/>
                      <a:pt x="9442" y="4593"/>
                    </a:cubicBezTo>
                    <a:cubicBezTo>
                      <a:pt x="10480" y="4089"/>
                      <a:pt x="11062" y="3404"/>
                      <a:pt x="11062" y="2690"/>
                    </a:cubicBezTo>
                    <a:cubicBezTo>
                      <a:pt x="11062" y="1977"/>
                      <a:pt x="10480" y="1294"/>
                      <a:pt x="9442" y="789"/>
                    </a:cubicBezTo>
                    <a:cubicBezTo>
                      <a:pt x="8405" y="284"/>
                      <a:pt x="6998" y="1"/>
                      <a:pt x="5532" y="1"/>
                    </a:cubicBezTo>
                    <a:close/>
                  </a:path>
                </a:pathLst>
              </a:custGeom>
              <a:solidFill>
                <a:srgbClr val="3E22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18"/>
              <p:cNvSpPr/>
              <p:nvPr/>
            </p:nvSpPr>
            <p:spPr>
              <a:xfrm>
                <a:off x="5611810" y="1731880"/>
                <a:ext cx="142753" cy="69428"/>
              </a:xfrm>
              <a:custGeom>
                <a:rect b="b" l="l" r="r" t="t"/>
                <a:pathLst>
                  <a:path extrusionOk="0" h="5381" w="11064">
                    <a:moveTo>
                      <a:pt x="5532" y="0"/>
                    </a:moveTo>
                    <a:cubicBezTo>
                      <a:pt x="2477" y="0"/>
                      <a:pt x="1" y="1204"/>
                      <a:pt x="1" y="2690"/>
                    </a:cubicBezTo>
                    <a:cubicBezTo>
                      <a:pt x="1" y="4175"/>
                      <a:pt x="2477" y="5380"/>
                      <a:pt x="5532" y="5380"/>
                    </a:cubicBezTo>
                    <a:cubicBezTo>
                      <a:pt x="6999" y="5380"/>
                      <a:pt x="8405" y="5096"/>
                      <a:pt x="9443" y="4593"/>
                    </a:cubicBezTo>
                    <a:cubicBezTo>
                      <a:pt x="10481" y="4088"/>
                      <a:pt x="11064" y="3403"/>
                      <a:pt x="11064" y="2690"/>
                    </a:cubicBezTo>
                    <a:cubicBezTo>
                      <a:pt x="11064" y="1976"/>
                      <a:pt x="10481" y="1291"/>
                      <a:pt x="9443" y="788"/>
                    </a:cubicBezTo>
                    <a:cubicBezTo>
                      <a:pt x="8405" y="283"/>
                      <a:pt x="6999" y="0"/>
                      <a:pt x="5532" y="0"/>
                    </a:cubicBezTo>
                    <a:close/>
                  </a:path>
                </a:pathLst>
              </a:custGeom>
              <a:solidFill>
                <a:srgbClr val="3E22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18"/>
              <p:cNvSpPr/>
              <p:nvPr/>
            </p:nvSpPr>
            <p:spPr>
              <a:xfrm>
                <a:off x="5132276" y="1996975"/>
                <a:ext cx="28360" cy="55326"/>
              </a:xfrm>
              <a:custGeom>
                <a:rect b="b" l="l" r="r" t="t"/>
                <a:pathLst>
                  <a:path extrusionOk="0" h="4288" w="2198">
                    <a:moveTo>
                      <a:pt x="2197" y="1"/>
                    </a:moveTo>
                    <a:cubicBezTo>
                      <a:pt x="866" y="492"/>
                      <a:pt x="0" y="1268"/>
                      <a:pt x="0" y="2144"/>
                    </a:cubicBezTo>
                    <a:cubicBezTo>
                      <a:pt x="0" y="3020"/>
                      <a:pt x="865" y="3796"/>
                      <a:pt x="2197" y="4288"/>
                    </a:cubicBezTo>
                    <a:lnTo>
                      <a:pt x="2197" y="1"/>
                    </a:lnTo>
                    <a:close/>
                  </a:path>
                </a:pathLst>
              </a:custGeom>
              <a:solidFill>
                <a:srgbClr val="3E22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18"/>
              <p:cNvSpPr/>
              <p:nvPr/>
            </p:nvSpPr>
            <p:spPr>
              <a:xfrm>
                <a:off x="5246657" y="1996975"/>
                <a:ext cx="28373" cy="55313"/>
              </a:xfrm>
              <a:custGeom>
                <a:rect b="b" l="l" r="r" t="t"/>
                <a:pathLst>
                  <a:path extrusionOk="0" h="4287" w="2199">
                    <a:moveTo>
                      <a:pt x="0" y="1"/>
                    </a:moveTo>
                    <a:lnTo>
                      <a:pt x="0" y="4286"/>
                    </a:lnTo>
                    <a:cubicBezTo>
                      <a:pt x="1334" y="3796"/>
                      <a:pt x="2198" y="3020"/>
                      <a:pt x="2198" y="2144"/>
                    </a:cubicBezTo>
                    <a:cubicBezTo>
                      <a:pt x="2198" y="1268"/>
                      <a:pt x="1334" y="492"/>
                      <a:pt x="0" y="1"/>
                    </a:cubicBezTo>
                    <a:close/>
                  </a:path>
                </a:pathLst>
              </a:custGeom>
              <a:solidFill>
                <a:srgbClr val="3E22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18"/>
              <p:cNvSpPr/>
              <p:nvPr/>
            </p:nvSpPr>
            <p:spPr>
              <a:xfrm>
                <a:off x="5160623" y="1766033"/>
                <a:ext cx="86047" cy="42256"/>
              </a:xfrm>
              <a:custGeom>
                <a:rect b="b" l="l" r="r" t="t"/>
                <a:pathLst>
                  <a:path extrusionOk="0" h="3275" w="6669">
                    <a:moveTo>
                      <a:pt x="0" y="1"/>
                    </a:moveTo>
                    <a:lnTo>
                      <a:pt x="0" y="1653"/>
                    </a:lnTo>
                    <a:cubicBezTo>
                      <a:pt x="0" y="2549"/>
                      <a:pt x="1493" y="3274"/>
                      <a:pt x="3335" y="3274"/>
                    </a:cubicBezTo>
                    <a:cubicBezTo>
                      <a:pt x="5177" y="3274"/>
                      <a:pt x="6668" y="2549"/>
                      <a:pt x="6668" y="1653"/>
                    </a:cubicBezTo>
                    <a:lnTo>
                      <a:pt x="6668" y="1"/>
                    </a:lnTo>
                    <a:close/>
                  </a:path>
                </a:pathLst>
              </a:custGeom>
              <a:solidFill>
                <a:srgbClr val="FF8F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18"/>
              <p:cNvSpPr/>
              <p:nvPr/>
            </p:nvSpPr>
            <p:spPr>
              <a:xfrm>
                <a:off x="5160623" y="1745105"/>
                <a:ext cx="86047" cy="41856"/>
              </a:xfrm>
              <a:custGeom>
                <a:rect b="b" l="l" r="r" t="t"/>
                <a:pathLst>
                  <a:path extrusionOk="0" h="3244" w="6669">
                    <a:moveTo>
                      <a:pt x="3335" y="0"/>
                    </a:moveTo>
                    <a:cubicBezTo>
                      <a:pt x="1493" y="0"/>
                      <a:pt x="0" y="727"/>
                      <a:pt x="0" y="1623"/>
                    </a:cubicBezTo>
                    <a:cubicBezTo>
                      <a:pt x="0" y="2517"/>
                      <a:pt x="1493" y="3244"/>
                      <a:pt x="3335" y="3244"/>
                    </a:cubicBezTo>
                    <a:cubicBezTo>
                      <a:pt x="5177" y="3244"/>
                      <a:pt x="6668" y="2517"/>
                      <a:pt x="6668" y="1623"/>
                    </a:cubicBezTo>
                    <a:cubicBezTo>
                      <a:pt x="6668" y="727"/>
                      <a:pt x="5177" y="0"/>
                      <a:pt x="3335" y="0"/>
                    </a:cubicBezTo>
                    <a:close/>
                  </a:path>
                </a:pathLst>
              </a:custGeom>
              <a:solidFill>
                <a:srgbClr val="F9AF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18"/>
              <p:cNvSpPr/>
              <p:nvPr/>
            </p:nvSpPr>
            <p:spPr>
              <a:xfrm>
                <a:off x="5160623" y="1936191"/>
                <a:ext cx="86047" cy="41843"/>
              </a:xfrm>
              <a:custGeom>
                <a:rect b="b" l="l" r="r" t="t"/>
                <a:pathLst>
                  <a:path extrusionOk="0" h="3243" w="6669">
                    <a:moveTo>
                      <a:pt x="3335" y="1"/>
                    </a:moveTo>
                    <a:cubicBezTo>
                      <a:pt x="1493" y="1"/>
                      <a:pt x="0" y="726"/>
                      <a:pt x="0" y="1622"/>
                    </a:cubicBezTo>
                    <a:cubicBezTo>
                      <a:pt x="0" y="2517"/>
                      <a:pt x="1493" y="3243"/>
                      <a:pt x="3335" y="3243"/>
                    </a:cubicBezTo>
                    <a:cubicBezTo>
                      <a:pt x="5177" y="3243"/>
                      <a:pt x="6668" y="2517"/>
                      <a:pt x="6668" y="1622"/>
                    </a:cubicBezTo>
                    <a:cubicBezTo>
                      <a:pt x="6668" y="726"/>
                      <a:pt x="5177" y="1"/>
                      <a:pt x="3335" y="1"/>
                    </a:cubicBezTo>
                    <a:close/>
                  </a:path>
                </a:pathLst>
              </a:custGeom>
              <a:solidFill>
                <a:srgbClr val="3E22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18"/>
              <p:cNvSpPr/>
              <p:nvPr/>
            </p:nvSpPr>
            <p:spPr>
              <a:xfrm>
                <a:off x="5160623" y="1786948"/>
                <a:ext cx="86047" cy="170171"/>
              </a:xfrm>
              <a:custGeom>
                <a:rect b="b" l="l" r="r" t="t"/>
                <a:pathLst>
                  <a:path extrusionOk="0" h="13189" w="6669">
                    <a:moveTo>
                      <a:pt x="0" y="1"/>
                    </a:moveTo>
                    <a:lnTo>
                      <a:pt x="0" y="13189"/>
                    </a:lnTo>
                    <a:cubicBezTo>
                      <a:pt x="0" y="12293"/>
                      <a:pt x="1493" y="11568"/>
                      <a:pt x="3335" y="11568"/>
                    </a:cubicBezTo>
                    <a:cubicBezTo>
                      <a:pt x="5177" y="11568"/>
                      <a:pt x="6668" y="12293"/>
                      <a:pt x="6668" y="13189"/>
                    </a:cubicBezTo>
                    <a:lnTo>
                      <a:pt x="6668" y="1"/>
                    </a:lnTo>
                    <a:cubicBezTo>
                      <a:pt x="6668" y="913"/>
                      <a:pt x="5177" y="1653"/>
                      <a:pt x="3335" y="1653"/>
                    </a:cubicBezTo>
                    <a:cubicBezTo>
                      <a:pt x="1493" y="1653"/>
                      <a:pt x="0" y="913"/>
                      <a:pt x="0" y="1"/>
                    </a:cubicBezTo>
                    <a:close/>
                  </a:path>
                </a:pathLst>
              </a:custGeom>
              <a:solidFill>
                <a:srgbClr val="32186B">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18"/>
              <p:cNvSpPr/>
              <p:nvPr/>
            </p:nvSpPr>
            <p:spPr>
              <a:xfrm>
                <a:off x="5160623" y="1957106"/>
                <a:ext cx="86047" cy="102252"/>
              </a:xfrm>
              <a:custGeom>
                <a:rect b="b" l="l" r="r" t="t"/>
                <a:pathLst>
                  <a:path extrusionOk="0" h="7925" w="6669">
                    <a:moveTo>
                      <a:pt x="0" y="1"/>
                    </a:moveTo>
                    <a:lnTo>
                      <a:pt x="0" y="7376"/>
                    </a:lnTo>
                    <a:cubicBezTo>
                      <a:pt x="928" y="7719"/>
                      <a:pt x="2081" y="7924"/>
                      <a:pt x="3335" y="7924"/>
                    </a:cubicBezTo>
                    <a:cubicBezTo>
                      <a:pt x="4589" y="7924"/>
                      <a:pt x="5742" y="7719"/>
                      <a:pt x="6668" y="7376"/>
                    </a:cubicBezTo>
                    <a:lnTo>
                      <a:pt x="6668" y="1"/>
                    </a:lnTo>
                    <a:cubicBezTo>
                      <a:pt x="6668" y="896"/>
                      <a:pt x="5177" y="1622"/>
                      <a:pt x="3335" y="1622"/>
                    </a:cubicBezTo>
                    <a:cubicBezTo>
                      <a:pt x="1493" y="1622"/>
                      <a:pt x="0" y="896"/>
                      <a:pt x="0" y="1"/>
                    </a:cubicBezTo>
                    <a:close/>
                  </a:path>
                </a:pathLst>
              </a:custGeom>
              <a:solidFill>
                <a:srgbClr val="929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18"/>
              <p:cNvSpPr/>
              <p:nvPr/>
            </p:nvSpPr>
            <p:spPr>
              <a:xfrm>
                <a:off x="5324304" y="1896245"/>
                <a:ext cx="86060" cy="69428"/>
              </a:xfrm>
              <a:custGeom>
                <a:rect b="b" l="l" r="r" t="t"/>
                <a:pathLst>
                  <a:path extrusionOk="0" h="5381" w="6670">
                    <a:moveTo>
                      <a:pt x="3336" y="0"/>
                    </a:moveTo>
                    <a:cubicBezTo>
                      <a:pt x="2081" y="0"/>
                      <a:pt x="929" y="205"/>
                      <a:pt x="1" y="547"/>
                    </a:cubicBezTo>
                    <a:lnTo>
                      <a:pt x="1" y="4833"/>
                    </a:lnTo>
                    <a:cubicBezTo>
                      <a:pt x="929" y="5176"/>
                      <a:pt x="2081" y="5381"/>
                      <a:pt x="3336" y="5381"/>
                    </a:cubicBezTo>
                    <a:cubicBezTo>
                      <a:pt x="4589" y="5381"/>
                      <a:pt x="5741" y="5176"/>
                      <a:pt x="6669" y="4833"/>
                    </a:cubicBezTo>
                    <a:lnTo>
                      <a:pt x="6669" y="547"/>
                    </a:lnTo>
                    <a:cubicBezTo>
                      <a:pt x="5741" y="205"/>
                      <a:pt x="4589" y="0"/>
                      <a:pt x="3336" y="0"/>
                    </a:cubicBezTo>
                    <a:close/>
                  </a:path>
                </a:pathLst>
              </a:custGeom>
              <a:solidFill>
                <a:srgbClr val="FF8F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18"/>
              <p:cNvSpPr/>
              <p:nvPr/>
            </p:nvSpPr>
            <p:spPr>
              <a:xfrm>
                <a:off x="5324304" y="1672799"/>
                <a:ext cx="86060" cy="42269"/>
              </a:xfrm>
              <a:custGeom>
                <a:rect b="b" l="l" r="r" t="t"/>
                <a:pathLst>
                  <a:path extrusionOk="0" h="3276" w="6670">
                    <a:moveTo>
                      <a:pt x="1" y="1"/>
                    </a:moveTo>
                    <a:lnTo>
                      <a:pt x="1" y="1654"/>
                    </a:lnTo>
                    <a:cubicBezTo>
                      <a:pt x="1" y="2549"/>
                      <a:pt x="1494" y="3276"/>
                      <a:pt x="3336" y="3276"/>
                    </a:cubicBezTo>
                    <a:cubicBezTo>
                      <a:pt x="5176" y="3276"/>
                      <a:pt x="6669" y="2549"/>
                      <a:pt x="6669" y="1654"/>
                    </a:cubicBezTo>
                    <a:lnTo>
                      <a:pt x="6669" y="1"/>
                    </a:lnTo>
                    <a:close/>
                  </a:path>
                </a:pathLst>
              </a:custGeom>
              <a:solidFill>
                <a:srgbClr val="3E22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18"/>
              <p:cNvSpPr/>
              <p:nvPr/>
            </p:nvSpPr>
            <p:spPr>
              <a:xfrm>
                <a:off x="5324304" y="1651885"/>
                <a:ext cx="86060" cy="41869"/>
              </a:xfrm>
              <a:custGeom>
                <a:rect b="b" l="l" r="r" t="t"/>
                <a:pathLst>
                  <a:path extrusionOk="0" h="3245" w="6670">
                    <a:moveTo>
                      <a:pt x="3336" y="1"/>
                    </a:moveTo>
                    <a:cubicBezTo>
                      <a:pt x="1494" y="1"/>
                      <a:pt x="1" y="727"/>
                      <a:pt x="1" y="1622"/>
                    </a:cubicBezTo>
                    <a:cubicBezTo>
                      <a:pt x="1" y="2518"/>
                      <a:pt x="1494" y="3244"/>
                      <a:pt x="3336" y="3244"/>
                    </a:cubicBezTo>
                    <a:cubicBezTo>
                      <a:pt x="5176" y="3244"/>
                      <a:pt x="6669" y="2518"/>
                      <a:pt x="6669" y="1622"/>
                    </a:cubicBezTo>
                    <a:cubicBezTo>
                      <a:pt x="6669" y="727"/>
                      <a:pt x="5176" y="1"/>
                      <a:pt x="3336" y="1"/>
                    </a:cubicBezTo>
                    <a:close/>
                  </a:path>
                </a:pathLst>
              </a:custGeom>
              <a:solidFill>
                <a:srgbClr val="929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18"/>
              <p:cNvSpPr/>
              <p:nvPr/>
            </p:nvSpPr>
            <p:spPr>
              <a:xfrm>
                <a:off x="5324304" y="1842971"/>
                <a:ext cx="86060" cy="41856"/>
              </a:xfrm>
              <a:custGeom>
                <a:rect b="b" l="l" r="r" t="t"/>
                <a:pathLst>
                  <a:path extrusionOk="0" h="3244" w="6670">
                    <a:moveTo>
                      <a:pt x="3336" y="1"/>
                    </a:moveTo>
                    <a:cubicBezTo>
                      <a:pt x="1494" y="1"/>
                      <a:pt x="1" y="726"/>
                      <a:pt x="1" y="1622"/>
                    </a:cubicBezTo>
                    <a:cubicBezTo>
                      <a:pt x="1" y="2518"/>
                      <a:pt x="1494" y="3243"/>
                      <a:pt x="3336" y="3243"/>
                    </a:cubicBezTo>
                    <a:cubicBezTo>
                      <a:pt x="5176" y="3243"/>
                      <a:pt x="6669" y="2518"/>
                      <a:pt x="6669" y="1622"/>
                    </a:cubicBezTo>
                    <a:cubicBezTo>
                      <a:pt x="6669" y="726"/>
                      <a:pt x="5176" y="1"/>
                      <a:pt x="3336" y="1"/>
                    </a:cubicBezTo>
                    <a:close/>
                  </a:path>
                </a:pathLst>
              </a:custGeom>
              <a:solidFill>
                <a:srgbClr val="F9AF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18"/>
              <p:cNvSpPr/>
              <p:nvPr/>
            </p:nvSpPr>
            <p:spPr>
              <a:xfrm>
                <a:off x="5324304" y="1693740"/>
                <a:ext cx="86060" cy="170171"/>
              </a:xfrm>
              <a:custGeom>
                <a:rect b="b" l="l" r="r" t="t"/>
                <a:pathLst>
                  <a:path extrusionOk="0" h="13189" w="6670">
                    <a:moveTo>
                      <a:pt x="1" y="0"/>
                    </a:moveTo>
                    <a:lnTo>
                      <a:pt x="1" y="13188"/>
                    </a:lnTo>
                    <a:cubicBezTo>
                      <a:pt x="1" y="12292"/>
                      <a:pt x="1494" y="11567"/>
                      <a:pt x="3336" y="11567"/>
                    </a:cubicBezTo>
                    <a:cubicBezTo>
                      <a:pt x="5176" y="11567"/>
                      <a:pt x="6669" y="12292"/>
                      <a:pt x="6669" y="13188"/>
                    </a:cubicBezTo>
                    <a:lnTo>
                      <a:pt x="6669" y="0"/>
                    </a:lnTo>
                    <a:cubicBezTo>
                      <a:pt x="6669" y="913"/>
                      <a:pt x="5176" y="1653"/>
                      <a:pt x="3336" y="1653"/>
                    </a:cubicBezTo>
                    <a:cubicBezTo>
                      <a:pt x="1494" y="1653"/>
                      <a:pt x="1" y="913"/>
                      <a:pt x="1" y="0"/>
                    </a:cubicBezTo>
                    <a:close/>
                  </a:path>
                </a:pathLst>
              </a:custGeom>
              <a:solidFill>
                <a:srgbClr val="32186B">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18"/>
              <p:cNvSpPr/>
              <p:nvPr/>
            </p:nvSpPr>
            <p:spPr>
              <a:xfrm>
                <a:off x="5324304" y="1863898"/>
                <a:ext cx="86060" cy="39417"/>
              </a:xfrm>
              <a:custGeom>
                <a:rect b="b" l="l" r="r" t="t"/>
                <a:pathLst>
                  <a:path extrusionOk="0" h="3055" w="6670">
                    <a:moveTo>
                      <a:pt x="1" y="0"/>
                    </a:moveTo>
                    <a:lnTo>
                      <a:pt x="1" y="3054"/>
                    </a:lnTo>
                    <a:cubicBezTo>
                      <a:pt x="929" y="2712"/>
                      <a:pt x="2081" y="2507"/>
                      <a:pt x="3336" y="2507"/>
                    </a:cubicBezTo>
                    <a:cubicBezTo>
                      <a:pt x="4589" y="2507"/>
                      <a:pt x="5741" y="2712"/>
                      <a:pt x="6669" y="3054"/>
                    </a:cubicBezTo>
                    <a:lnTo>
                      <a:pt x="6669" y="0"/>
                    </a:lnTo>
                    <a:cubicBezTo>
                      <a:pt x="6669" y="896"/>
                      <a:pt x="5176" y="1621"/>
                      <a:pt x="3336" y="1621"/>
                    </a:cubicBezTo>
                    <a:cubicBezTo>
                      <a:pt x="1494" y="1621"/>
                      <a:pt x="1" y="896"/>
                      <a:pt x="1" y="0"/>
                    </a:cubicBezTo>
                    <a:close/>
                  </a:path>
                </a:pathLst>
              </a:custGeom>
              <a:solidFill>
                <a:srgbClr val="FF8F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18"/>
              <p:cNvSpPr/>
              <p:nvPr/>
            </p:nvSpPr>
            <p:spPr>
              <a:xfrm>
                <a:off x="5476450" y="1818340"/>
                <a:ext cx="86060" cy="69441"/>
              </a:xfrm>
              <a:custGeom>
                <a:rect b="b" l="l" r="r" t="t"/>
                <a:pathLst>
                  <a:path extrusionOk="0" h="5382" w="6670">
                    <a:moveTo>
                      <a:pt x="3336" y="1"/>
                    </a:moveTo>
                    <a:cubicBezTo>
                      <a:pt x="2081" y="1"/>
                      <a:pt x="929" y="206"/>
                      <a:pt x="1" y="548"/>
                    </a:cubicBezTo>
                    <a:lnTo>
                      <a:pt x="1" y="4833"/>
                    </a:lnTo>
                    <a:cubicBezTo>
                      <a:pt x="929" y="5176"/>
                      <a:pt x="2081" y="5381"/>
                      <a:pt x="3336" y="5381"/>
                    </a:cubicBezTo>
                    <a:cubicBezTo>
                      <a:pt x="4589" y="5381"/>
                      <a:pt x="5742" y="5176"/>
                      <a:pt x="6669" y="4833"/>
                    </a:cubicBezTo>
                    <a:lnTo>
                      <a:pt x="6669" y="548"/>
                    </a:lnTo>
                    <a:cubicBezTo>
                      <a:pt x="5742" y="206"/>
                      <a:pt x="4589" y="1"/>
                      <a:pt x="3336" y="1"/>
                    </a:cubicBezTo>
                    <a:close/>
                  </a:path>
                </a:pathLst>
              </a:custGeom>
              <a:solidFill>
                <a:srgbClr val="FF8F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18"/>
              <p:cNvSpPr/>
              <p:nvPr/>
            </p:nvSpPr>
            <p:spPr>
              <a:xfrm>
                <a:off x="5476476" y="1582430"/>
                <a:ext cx="86047" cy="42256"/>
              </a:xfrm>
              <a:custGeom>
                <a:rect b="b" l="l" r="r" t="t"/>
                <a:pathLst>
                  <a:path extrusionOk="0" h="3275" w="6669">
                    <a:moveTo>
                      <a:pt x="0" y="1"/>
                    </a:moveTo>
                    <a:lnTo>
                      <a:pt x="0" y="1653"/>
                    </a:lnTo>
                    <a:cubicBezTo>
                      <a:pt x="0" y="2549"/>
                      <a:pt x="1493" y="3274"/>
                      <a:pt x="3334" y="3274"/>
                    </a:cubicBezTo>
                    <a:cubicBezTo>
                      <a:pt x="5175" y="3274"/>
                      <a:pt x="6668" y="2549"/>
                      <a:pt x="6668" y="1653"/>
                    </a:cubicBezTo>
                    <a:lnTo>
                      <a:pt x="6668" y="1"/>
                    </a:lnTo>
                    <a:close/>
                  </a:path>
                </a:pathLst>
              </a:custGeom>
              <a:solidFill>
                <a:srgbClr val="F9AF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18"/>
              <p:cNvSpPr/>
              <p:nvPr/>
            </p:nvSpPr>
            <p:spPr>
              <a:xfrm>
                <a:off x="5476476" y="1561503"/>
                <a:ext cx="86034" cy="41856"/>
              </a:xfrm>
              <a:custGeom>
                <a:rect b="b" l="l" r="r" t="t"/>
                <a:pathLst>
                  <a:path extrusionOk="0" h="3244" w="6668">
                    <a:moveTo>
                      <a:pt x="3334" y="0"/>
                    </a:moveTo>
                    <a:cubicBezTo>
                      <a:pt x="1492" y="0"/>
                      <a:pt x="0" y="726"/>
                      <a:pt x="0" y="1623"/>
                    </a:cubicBezTo>
                    <a:cubicBezTo>
                      <a:pt x="0" y="2519"/>
                      <a:pt x="1492" y="3244"/>
                      <a:pt x="3334" y="3244"/>
                    </a:cubicBezTo>
                    <a:cubicBezTo>
                      <a:pt x="5174" y="3244"/>
                      <a:pt x="6667" y="2519"/>
                      <a:pt x="6667" y="1623"/>
                    </a:cubicBezTo>
                    <a:cubicBezTo>
                      <a:pt x="6667" y="727"/>
                      <a:pt x="5174" y="0"/>
                      <a:pt x="3334" y="0"/>
                    </a:cubicBezTo>
                    <a:close/>
                  </a:path>
                </a:pathLst>
              </a:custGeom>
              <a:solidFill>
                <a:srgbClr val="F9CA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18"/>
              <p:cNvSpPr/>
              <p:nvPr/>
            </p:nvSpPr>
            <p:spPr>
              <a:xfrm>
                <a:off x="5476476" y="1752589"/>
                <a:ext cx="86034" cy="41856"/>
              </a:xfrm>
              <a:custGeom>
                <a:rect b="b" l="l" r="r" t="t"/>
                <a:pathLst>
                  <a:path extrusionOk="0" h="3244" w="6668">
                    <a:moveTo>
                      <a:pt x="3334" y="1"/>
                    </a:moveTo>
                    <a:cubicBezTo>
                      <a:pt x="1493" y="1"/>
                      <a:pt x="0" y="726"/>
                      <a:pt x="0" y="1622"/>
                    </a:cubicBezTo>
                    <a:cubicBezTo>
                      <a:pt x="0" y="2518"/>
                      <a:pt x="1492" y="3243"/>
                      <a:pt x="3334" y="3243"/>
                    </a:cubicBezTo>
                    <a:cubicBezTo>
                      <a:pt x="5174" y="3243"/>
                      <a:pt x="6667" y="2518"/>
                      <a:pt x="6667" y="1622"/>
                    </a:cubicBezTo>
                    <a:cubicBezTo>
                      <a:pt x="6667" y="726"/>
                      <a:pt x="5175" y="1"/>
                      <a:pt x="3334" y="1"/>
                    </a:cubicBezTo>
                    <a:close/>
                  </a:path>
                </a:pathLst>
              </a:custGeom>
              <a:solidFill>
                <a:srgbClr val="F9AF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18"/>
              <p:cNvSpPr/>
              <p:nvPr/>
            </p:nvSpPr>
            <p:spPr>
              <a:xfrm>
                <a:off x="5476450" y="1603345"/>
                <a:ext cx="86060" cy="170171"/>
              </a:xfrm>
              <a:custGeom>
                <a:rect b="b" l="l" r="r" t="t"/>
                <a:pathLst>
                  <a:path extrusionOk="0" h="13189" w="6670">
                    <a:moveTo>
                      <a:pt x="1" y="1"/>
                    </a:moveTo>
                    <a:lnTo>
                      <a:pt x="1" y="13189"/>
                    </a:lnTo>
                    <a:cubicBezTo>
                      <a:pt x="1" y="12293"/>
                      <a:pt x="1494" y="11568"/>
                      <a:pt x="3336" y="11568"/>
                    </a:cubicBezTo>
                    <a:cubicBezTo>
                      <a:pt x="5176" y="11568"/>
                      <a:pt x="6669" y="12293"/>
                      <a:pt x="6669" y="13189"/>
                    </a:cubicBezTo>
                    <a:lnTo>
                      <a:pt x="6669" y="1"/>
                    </a:lnTo>
                    <a:cubicBezTo>
                      <a:pt x="6669" y="913"/>
                      <a:pt x="5176" y="1653"/>
                      <a:pt x="3336" y="1653"/>
                    </a:cubicBezTo>
                    <a:cubicBezTo>
                      <a:pt x="1494" y="1653"/>
                      <a:pt x="1" y="913"/>
                      <a:pt x="1" y="1"/>
                    </a:cubicBezTo>
                    <a:close/>
                  </a:path>
                </a:pathLst>
              </a:custGeom>
              <a:solidFill>
                <a:srgbClr val="32186B">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18"/>
              <p:cNvSpPr/>
              <p:nvPr/>
            </p:nvSpPr>
            <p:spPr>
              <a:xfrm>
                <a:off x="5476476" y="1773504"/>
                <a:ext cx="86034" cy="51907"/>
              </a:xfrm>
              <a:custGeom>
                <a:rect b="b" l="l" r="r" t="t"/>
                <a:pathLst>
                  <a:path extrusionOk="0" h="4023" w="6668">
                    <a:moveTo>
                      <a:pt x="0" y="1"/>
                    </a:moveTo>
                    <a:lnTo>
                      <a:pt x="0" y="4023"/>
                    </a:lnTo>
                    <a:cubicBezTo>
                      <a:pt x="927" y="3681"/>
                      <a:pt x="2081" y="3476"/>
                      <a:pt x="3334" y="3476"/>
                    </a:cubicBezTo>
                    <a:cubicBezTo>
                      <a:pt x="4588" y="3476"/>
                      <a:pt x="5740" y="3681"/>
                      <a:pt x="6667" y="4023"/>
                    </a:cubicBezTo>
                    <a:lnTo>
                      <a:pt x="6667" y="1"/>
                    </a:lnTo>
                    <a:cubicBezTo>
                      <a:pt x="6667" y="897"/>
                      <a:pt x="5174" y="1622"/>
                      <a:pt x="3334" y="1622"/>
                    </a:cubicBezTo>
                    <a:cubicBezTo>
                      <a:pt x="1492" y="1622"/>
                      <a:pt x="0" y="897"/>
                      <a:pt x="0" y="1"/>
                    </a:cubicBezTo>
                    <a:close/>
                  </a:path>
                </a:pathLst>
              </a:custGeom>
              <a:solidFill>
                <a:srgbClr val="FF8F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18"/>
              <p:cNvSpPr/>
              <p:nvPr/>
            </p:nvSpPr>
            <p:spPr>
              <a:xfrm>
                <a:off x="5640157" y="1731880"/>
                <a:ext cx="86047" cy="69428"/>
              </a:xfrm>
              <a:custGeom>
                <a:rect b="b" l="l" r="r" t="t"/>
                <a:pathLst>
                  <a:path extrusionOk="0" h="5381" w="6669">
                    <a:moveTo>
                      <a:pt x="3335" y="0"/>
                    </a:moveTo>
                    <a:cubicBezTo>
                      <a:pt x="2081" y="0"/>
                      <a:pt x="929" y="205"/>
                      <a:pt x="1" y="547"/>
                    </a:cubicBezTo>
                    <a:lnTo>
                      <a:pt x="1" y="4832"/>
                    </a:lnTo>
                    <a:cubicBezTo>
                      <a:pt x="929" y="5174"/>
                      <a:pt x="2081" y="5380"/>
                      <a:pt x="3335" y="5380"/>
                    </a:cubicBezTo>
                    <a:cubicBezTo>
                      <a:pt x="4588" y="5380"/>
                      <a:pt x="5742" y="5174"/>
                      <a:pt x="6669" y="4832"/>
                    </a:cubicBezTo>
                    <a:lnTo>
                      <a:pt x="6669" y="547"/>
                    </a:lnTo>
                    <a:cubicBezTo>
                      <a:pt x="5741" y="205"/>
                      <a:pt x="4588" y="0"/>
                      <a:pt x="3335" y="0"/>
                    </a:cubicBezTo>
                    <a:close/>
                  </a:path>
                </a:pathLst>
              </a:custGeom>
              <a:solidFill>
                <a:srgbClr val="929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18"/>
              <p:cNvSpPr/>
              <p:nvPr/>
            </p:nvSpPr>
            <p:spPr>
              <a:xfrm>
                <a:off x="5640157" y="1671483"/>
                <a:ext cx="86047" cy="41869"/>
              </a:xfrm>
              <a:custGeom>
                <a:rect b="b" l="l" r="r" t="t"/>
                <a:pathLst>
                  <a:path extrusionOk="0" h="3245" w="6669">
                    <a:moveTo>
                      <a:pt x="3335" y="1"/>
                    </a:moveTo>
                    <a:cubicBezTo>
                      <a:pt x="1494" y="1"/>
                      <a:pt x="1" y="728"/>
                      <a:pt x="1" y="1623"/>
                    </a:cubicBezTo>
                    <a:cubicBezTo>
                      <a:pt x="1" y="2519"/>
                      <a:pt x="1494" y="3244"/>
                      <a:pt x="3335" y="3244"/>
                    </a:cubicBezTo>
                    <a:cubicBezTo>
                      <a:pt x="5176" y="3244"/>
                      <a:pt x="6669" y="2519"/>
                      <a:pt x="6669" y="1623"/>
                    </a:cubicBezTo>
                    <a:cubicBezTo>
                      <a:pt x="6669" y="728"/>
                      <a:pt x="5176" y="1"/>
                      <a:pt x="3335" y="1"/>
                    </a:cubicBezTo>
                    <a:close/>
                  </a:path>
                </a:pathLst>
              </a:custGeom>
              <a:solidFill>
                <a:srgbClr val="3E22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18"/>
              <p:cNvSpPr/>
              <p:nvPr/>
            </p:nvSpPr>
            <p:spPr>
              <a:xfrm>
                <a:off x="5640157" y="1522253"/>
                <a:ext cx="86047" cy="170184"/>
              </a:xfrm>
              <a:custGeom>
                <a:rect b="b" l="l" r="r" t="t"/>
                <a:pathLst>
                  <a:path extrusionOk="0" h="13190" w="6669">
                    <a:moveTo>
                      <a:pt x="1" y="0"/>
                    </a:moveTo>
                    <a:lnTo>
                      <a:pt x="1" y="13189"/>
                    </a:lnTo>
                    <a:cubicBezTo>
                      <a:pt x="1" y="12294"/>
                      <a:pt x="1494" y="11567"/>
                      <a:pt x="3335" y="11567"/>
                    </a:cubicBezTo>
                    <a:cubicBezTo>
                      <a:pt x="5176" y="11567"/>
                      <a:pt x="6669" y="12294"/>
                      <a:pt x="6669" y="13189"/>
                    </a:cubicBezTo>
                    <a:lnTo>
                      <a:pt x="6669" y="0"/>
                    </a:lnTo>
                    <a:cubicBezTo>
                      <a:pt x="6669" y="914"/>
                      <a:pt x="5176" y="1654"/>
                      <a:pt x="3335" y="1654"/>
                    </a:cubicBezTo>
                    <a:cubicBezTo>
                      <a:pt x="1494" y="1654"/>
                      <a:pt x="1" y="914"/>
                      <a:pt x="1" y="0"/>
                    </a:cubicBezTo>
                    <a:close/>
                  </a:path>
                </a:pathLst>
              </a:custGeom>
              <a:solidFill>
                <a:srgbClr val="C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18"/>
              <p:cNvSpPr/>
              <p:nvPr/>
            </p:nvSpPr>
            <p:spPr>
              <a:xfrm>
                <a:off x="5640157" y="1692424"/>
                <a:ext cx="86047" cy="46514"/>
              </a:xfrm>
              <a:custGeom>
                <a:rect b="b" l="l" r="r" t="t"/>
                <a:pathLst>
                  <a:path extrusionOk="0" h="3605" w="6669">
                    <a:moveTo>
                      <a:pt x="1" y="0"/>
                    </a:moveTo>
                    <a:lnTo>
                      <a:pt x="1" y="3605"/>
                    </a:lnTo>
                    <a:cubicBezTo>
                      <a:pt x="929" y="3263"/>
                      <a:pt x="2081" y="3058"/>
                      <a:pt x="3335" y="3058"/>
                    </a:cubicBezTo>
                    <a:cubicBezTo>
                      <a:pt x="4588" y="3058"/>
                      <a:pt x="5741" y="3263"/>
                      <a:pt x="6669" y="3605"/>
                    </a:cubicBezTo>
                    <a:lnTo>
                      <a:pt x="6669" y="0"/>
                    </a:lnTo>
                    <a:cubicBezTo>
                      <a:pt x="6669" y="896"/>
                      <a:pt x="5176" y="1621"/>
                      <a:pt x="3335" y="1621"/>
                    </a:cubicBezTo>
                    <a:cubicBezTo>
                      <a:pt x="1494" y="1621"/>
                      <a:pt x="1" y="896"/>
                      <a:pt x="1" y="0"/>
                    </a:cubicBezTo>
                    <a:close/>
                  </a:path>
                </a:pathLst>
              </a:custGeom>
              <a:solidFill>
                <a:srgbClr val="929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0" name="Google Shape;820;p18"/>
            <p:cNvGrpSpPr/>
            <p:nvPr/>
          </p:nvGrpSpPr>
          <p:grpSpPr>
            <a:xfrm>
              <a:off x="4280240" y="1350475"/>
              <a:ext cx="110312" cy="81001"/>
              <a:chOff x="5476476" y="1561503"/>
              <a:chExt cx="86047" cy="63184"/>
            </a:xfrm>
          </p:grpSpPr>
          <p:sp>
            <p:nvSpPr>
              <p:cNvPr id="821" name="Google Shape;821;p18"/>
              <p:cNvSpPr/>
              <p:nvPr/>
            </p:nvSpPr>
            <p:spPr>
              <a:xfrm>
                <a:off x="5476476" y="1582430"/>
                <a:ext cx="86047" cy="42256"/>
              </a:xfrm>
              <a:custGeom>
                <a:rect b="b" l="l" r="r" t="t"/>
                <a:pathLst>
                  <a:path extrusionOk="0" h="3275" w="6669">
                    <a:moveTo>
                      <a:pt x="0" y="1"/>
                    </a:moveTo>
                    <a:lnTo>
                      <a:pt x="0" y="1653"/>
                    </a:lnTo>
                    <a:cubicBezTo>
                      <a:pt x="0" y="2549"/>
                      <a:pt x="1493" y="3274"/>
                      <a:pt x="3334" y="3274"/>
                    </a:cubicBezTo>
                    <a:cubicBezTo>
                      <a:pt x="5175" y="3274"/>
                      <a:pt x="6668" y="2549"/>
                      <a:pt x="6668" y="1653"/>
                    </a:cubicBezTo>
                    <a:lnTo>
                      <a:pt x="6668" y="1"/>
                    </a:lnTo>
                    <a:close/>
                  </a:path>
                </a:pathLst>
              </a:custGeom>
              <a:solidFill>
                <a:srgbClr val="FF8F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18"/>
              <p:cNvSpPr/>
              <p:nvPr/>
            </p:nvSpPr>
            <p:spPr>
              <a:xfrm>
                <a:off x="5476476" y="1561503"/>
                <a:ext cx="86034" cy="41856"/>
              </a:xfrm>
              <a:custGeom>
                <a:rect b="b" l="l" r="r" t="t"/>
                <a:pathLst>
                  <a:path extrusionOk="0" h="3244" w="6668">
                    <a:moveTo>
                      <a:pt x="3334" y="0"/>
                    </a:moveTo>
                    <a:cubicBezTo>
                      <a:pt x="1492" y="0"/>
                      <a:pt x="0" y="726"/>
                      <a:pt x="0" y="1623"/>
                    </a:cubicBezTo>
                    <a:cubicBezTo>
                      <a:pt x="0" y="2519"/>
                      <a:pt x="1492" y="3244"/>
                      <a:pt x="3334" y="3244"/>
                    </a:cubicBezTo>
                    <a:cubicBezTo>
                      <a:pt x="5174" y="3244"/>
                      <a:pt x="6667" y="2519"/>
                      <a:pt x="6667" y="1623"/>
                    </a:cubicBezTo>
                    <a:cubicBezTo>
                      <a:pt x="6667" y="727"/>
                      <a:pt x="5174" y="0"/>
                      <a:pt x="3334" y="0"/>
                    </a:cubicBezTo>
                    <a:close/>
                  </a:path>
                </a:pathLst>
              </a:custGeom>
              <a:solidFill>
                <a:srgbClr val="F9AF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23" name="Google Shape;823;p18"/>
          <p:cNvGrpSpPr/>
          <p:nvPr/>
        </p:nvGrpSpPr>
        <p:grpSpPr>
          <a:xfrm>
            <a:off x="6119908" y="7617658"/>
            <a:ext cx="273684" cy="842037"/>
            <a:chOff x="4078257" y="1802742"/>
            <a:chExt cx="777733" cy="2692795"/>
          </a:xfrm>
        </p:grpSpPr>
        <p:sp>
          <p:nvSpPr>
            <p:cNvPr id="824" name="Google Shape;824;p18"/>
            <p:cNvSpPr/>
            <p:nvPr/>
          </p:nvSpPr>
          <p:spPr>
            <a:xfrm>
              <a:off x="4205741" y="1802742"/>
              <a:ext cx="485283" cy="590203"/>
            </a:xfrm>
            <a:custGeom>
              <a:rect b="b" l="l" r="r" t="t"/>
              <a:pathLst>
                <a:path extrusionOk="0" h="39360" w="32363">
                  <a:moveTo>
                    <a:pt x="30869" y="12803"/>
                  </a:moveTo>
                  <a:cubicBezTo>
                    <a:pt x="29858" y="7412"/>
                    <a:pt x="19770" y="1"/>
                    <a:pt x="6911" y="9375"/>
                  </a:cubicBezTo>
                  <a:cubicBezTo>
                    <a:pt x="0" y="14414"/>
                    <a:pt x="3901" y="22110"/>
                    <a:pt x="3919" y="28617"/>
                  </a:cubicBezTo>
                  <a:cubicBezTo>
                    <a:pt x="3922" y="30323"/>
                    <a:pt x="3338" y="31493"/>
                    <a:pt x="2503" y="32935"/>
                  </a:cubicBezTo>
                  <a:cubicBezTo>
                    <a:pt x="2353" y="33193"/>
                    <a:pt x="1515" y="34268"/>
                    <a:pt x="1734" y="34558"/>
                  </a:cubicBezTo>
                  <a:cubicBezTo>
                    <a:pt x="2609" y="35718"/>
                    <a:pt x="5023" y="36675"/>
                    <a:pt x="6306" y="37195"/>
                  </a:cubicBezTo>
                  <a:cubicBezTo>
                    <a:pt x="11643" y="39360"/>
                    <a:pt x="17542" y="38853"/>
                    <a:pt x="23091" y="37960"/>
                  </a:cubicBezTo>
                  <a:cubicBezTo>
                    <a:pt x="24926" y="37665"/>
                    <a:pt x="26912" y="37165"/>
                    <a:pt x="28554" y="36264"/>
                  </a:cubicBezTo>
                  <a:cubicBezTo>
                    <a:pt x="29367" y="35817"/>
                    <a:pt x="31087" y="35113"/>
                    <a:pt x="31087" y="35113"/>
                  </a:cubicBezTo>
                  <a:cubicBezTo>
                    <a:pt x="31087" y="35113"/>
                    <a:pt x="30561" y="33862"/>
                    <a:pt x="30483" y="33196"/>
                  </a:cubicBezTo>
                  <a:cubicBezTo>
                    <a:pt x="30329" y="31861"/>
                    <a:pt x="30361" y="30485"/>
                    <a:pt x="30392" y="29144"/>
                  </a:cubicBezTo>
                  <a:cubicBezTo>
                    <a:pt x="30491" y="24811"/>
                    <a:pt x="32363" y="20758"/>
                    <a:pt x="30869" y="12803"/>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18"/>
            <p:cNvSpPr/>
            <p:nvPr/>
          </p:nvSpPr>
          <p:spPr>
            <a:xfrm>
              <a:off x="4217407" y="1861791"/>
              <a:ext cx="481235" cy="536371"/>
            </a:xfrm>
            <a:custGeom>
              <a:rect b="b" l="l" r="r" t="t"/>
              <a:pathLst>
                <a:path extrusionOk="0" h="35770" w="32093">
                  <a:moveTo>
                    <a:pt x="31004" y="9086"/>
                  </a:moveTo>
                  <a:lnTo>
                    <a:pt x="31081" y="9264"/>
                  </a:lnTo>
                  <a:lnTo>
                    <a:pt x="31159" y="9443"/>
                  </a:lnTo>
                  <a:lnTo>
                    <a:pt x="31237" y="9620"/>
                  </a:lnTo>
                  <a:lnTo>
                    <a:pt x="31315" y="9797"/>
                  </a:lnTo>
                  <a:lnTo>
                    <a:pt x="31391" y="9971"/>
                  </a:lnTo>
                  <a:lnTo>
                    <a:pt x="31468" y="10146"/>
                  </a:lnTo>
                  <a:lnTo>
                    <a:pt x="31621" y="10493"/>
                  </a:lnTo>
                  <a:lnTo>
                    <a:pt x="31697" y="10664"/>
                  </a:lnTo>
                  <a:lnTo>
                    <a:pt x="31771" y="10835"/>
                  </a:lnTo>
                  <a:lnTo>
                    <a:pt x="31847" y="11005"/>
                  </a:lnTo>
                  <a:lnTo>
                    <a:pt x="31885" y="11093"/>
                  </a:lnTo>
                  <a:lnTo>
                    <a:pt x="31894" y="11177"/>
                  </a:lnTo>
                  <a:lnTo>
                    <a:pt x="31913" y="11352"/>
                  </a:lnTo>
                  <a:lnTo>
                    <a:pt x="31931" y="11525"/>
                  </a:lnTo>
                  <a:lnTo>
                    <a:pt x="31948" y="11697"/>
                  </a:lnTo>
                  <a:lnTo>
                    <a:pt x="31964" y="11868"/>
                  </a:lnTo>
                  <a:lnTo>
                    <a:pt x="31979" y="12037"/>
                  </a:lnTo>
                  <a:lnTo>
                    <a:pt x="31994" y="12205"/>
                  </a:lnTo>
                  <a:lnTo>
                    <a:pt x="32006" y="12374"/>
                  </a:lnTo>
                  <a:lnTo>
                    <a:pt x="32018" y="12539"/>
                  </a:lnTo>
                  <a:lnTo>
                    <a:pt x="32030" y="12704"/>
                  </a:lnTo>
                  <a:lnTo>
                    <a:pt x="32039" y="12867"/>
                  </a:lnTo>
                  <a:lnTo>
                    <a:pt x="32048" y="13029"/>
                  </a:lnTo>
                  <a:lnTo>
                    <a:pt x="32057" y="13191"/>
                  </a:lnTo>
                  <a:lnTo>
                    <a:pt x="32064" y="13351"/>
                  </a:lnTo>
                  <a:lnTo>
                    <a:pt x="32070" y="13509"/>
                  </a:lnTo>
                  <a:lnTo>
                    <a:pt x="32076" y="13667"/>
                  </a:lnTo>
                  <a:lnTo>
                    <a:pt x="32081" y="13825"/>
                  </a:lnTo>
                  <a:lnTo>
                    <a:pt x="32085" y="13980"/>
                  </a:lnTo>
                  <a:lnTo>
                    <a:pt x="32088" y="14136"/>
                  </a:lnTo>
                  <a:lnTo>
                    <a:pt x="32091" y="14288"/>
                  </a:lnTo>
                  <a:lnTo>
                    <a:pt x="32092" y="14441"/>
                  </a:lnTo>
                  <a:lnTo>
                    <a:pt x="32093" y="14592"/>
                  </a:lnTo>
                  <a:lnTo>
                    <a:pt x="32093" y="14599"/>
                  </a:lnTo>
                  <a:lnTo>
                    <a:pt x="32092" y="14742"/>
                  </a:lnTo>
                  <a:lnTo>
                    <a:pt x="32091" y="14891"/>
                  </a:lnTo>
                  <a:lnTo>
                    <a:pt x="32087" y="15040"/>
                  </a:lnTo>
                  <a:lnTo>
                    <a:pt x="32084" y="15187"/>
                  </a:lnTo>
                  <a:lnTo>
                    <a:pt x="32081" y="15332"/>
                  </a:lnTo>
                  <a:lnTo>
                    <a:pt x="32076" y="15478"/>
                  </a:lnTo>
                  <a:lnTo>
                    <a:pt x="32070" y="15623"/>
                  </a:lnTo>
                  <a:lnTo>
                    <a:pt x="32065" y="15765"/>
                  </a:lnTo>
                  <a:lnTo>
                    <a:pt x="32058" y="15907"/>
                  </a:lnTo>
                  <a:lnTo>
                    <a:pt x="32051" y="16048"/>
                  </a:lnTo>
                  <a:lnTo>
                    <a:pt x="32043" y="16188"/>
                  </a:lnTo>
                  <a:lnTo>
                    <a:pt x="32034" y="16327"/>
                  </a:lnTo>
                  <a:lnTo>
                    <a:pt x="32026" y="16466"/>
                  </a:lnTo>
                  <a:lnTo>
                    <a:pt x="32016" y="16602"/>
                  </a:lnTo>
                  <a:lnTo>
                    <a:pt x="32007" y="16739"/>
                  </a:lnTo>
                  <a:lnTo>
                    <a:pt x="31997" y="16875"/>
                  </a:lnTo>
                  <a:lnTo>
                    <a:pt x="31986" y="17009"/>
                  </a:lnTo>
                  <a:lnTo>
                    <a:pt x="31974" y="17142"/>
                  </a:lnTo>
                  <a:lnTo>
                    <a:pt x="31963" y="17274"/>
                  </a:lnTo>
                  <a:lnTo>
                    <a:pt x="31951" y="17406"/>
                  </a:lnTo>
                  <a:lnTo>
                    <a:pt x="31937" y="17538"/>
                  </a:lnTo>
                  <a:lnTo>
                    <a:pt x="31911" y="17796"/>
                  </a:lnTo>
                  <a:lnTo>
                    <a:pt x="31883" y="18051"/>
                  </a:lnTo>
                  <a:lnTo>
                    <a:pt x="31854" y="18304"/>
                  </a:lnTo>
                  <a:lnTo>
                    <a:pt x="31823" y="18551"/>
                  </a:lnTo>
                  <a:lnTo>
                    <a:pt x="31792" y="18797"/>
                  </a:lnTo>
                  <a:lnTo>
                    <a:pt x="31758" y="19040"/>
                  </a:lnTo>
                  <a:lnTo>
                    <a:pt x="31750" y="19104"/>
                  </a:lnTo>
                  <a:lnTo>
                    <a:pt x="31724" y="19279"/>
                  </a:lnTo>
                  <a:lnTo>
                    <a:pt x="31689" y="19514"/>
                  </a:lnTo>
                  <a:lnTo>
                    <a:pt x="31653" y="19748"/>
                  </a:lnTo>
                  <a:lnTo>
                    <a:pt x="31617" y="19978"/>
                  </a:lnTo>
                  <a:lnTo>
                    <a:pt x="31579" y="20205"/>
                  </a:lnTo>
                  <a:lnTo>
                    <a:pt x="31543" y="20431"/>
                  </a:lnTo>
                  <a:lnTo>
                    <a:pt x="31469" y="20872"/>
                  </a:lnTo>
                  <a:lnTo>
                    <a:pt x="31395" y="21303"/>
                  </a:lnTo>
                  <a:lnTo>
                    <a:pt x="31323" y="21727"/>
                  </a:lnTo>
                  <a:lnTo>
                    <a:pt x="31253" y="22141"/>
                  </a:lnTo>
                  <a:lnTo>
                    <a:pt x="31220" y="22344"/>
                  </a:lnTo>
                  <a:lnTo>
                    <a:pt x="31188" y="22546"/>
                  </a:lnTo>
                  <a:lnTo>
                    <a:pt x="31156" y="22747"/>
                  </a:lnTo>
                  <a:lnTo>
                    <a:pt x="31127" y="22946"/>
                  </a:lnTo>
                  <a:lnTo>
                    <a:pt x="31097" y="23143"/>
                  </a:lnTo>
                  <a:lnTo>
                    <a:pt x="31069" y="23339"/>
                  </a:lnTo>
                  <a:lnTo>
                    <a:pt x="31043" y="23534"/>
                  </a:lnTo>
                  <a:lnTo>
                    <a:pt x="31018" y="23726"/>
                  </a:lnTo>
                  <a:lnTo>
                    <a:pt x="30996" y="23918"/>
                  </a:lnTo>
                  <a:lnTo>
                    <a:pt x="30974" y="24110"/>
                  </a:lnTo>
                  <a:lnTo>
                    <a:pt x="30965" y="24203"/>
                  </a:lnTo>
                  <a:lnTo>
                    <a:pt x="30955" y="24299"/>
                  </a:lnTo>
                  <a:lnTo>
                    <a:pt x="30946" y="24393"/>
                  </a:lnTo>
                  <a:lnTo>
                    <a:pt x="30938" y="24488"/>
                  </a:lnTo>
                  <a:lnTo>
                    <a:pt x="30930" y="24582"/>
                  </a:lnTo>
                  <a:lnTo>
                    <a:pt x="30922" y="24675"/>
                  </a:lnTo>
                  <a:lnTo>
                    <a:pt x="30917" y="24769"/>
                  </a:lnTo>
                  <a:lnTo>
                    <a:pt x="30910" y="24864"/>
                  </a:lnTo>
                  <a:lnTo>
                    <a:pt x="30904" y="24958"/>
                  </a:lnTo>
                  <a:lnTo>
                    <a:pt x="30899" y="25051"/>
                  </a:lnTo>
                  <a:lnTo>
                    <a:pt x="30894" y="25144"/>
                  </a:lnTo>
                  <a:lnTo>
                    <a:pt x="30890" y="25239"/>
                  </a:lnTo>
                  <a:lnTo>
                    <a:pt x="30871" y="25739"/>
                  </a:lnTo>
                  <a:lnTo>
                    <a:pt x="30862" y="25989"/>
                  </a:lnTo>
                  <a:lnTo>
                    <a:pt x="30855" y="26238"/>
                  </a:lnTo>
                  <a:lnTo>
                    <a:pt x="30848" y="26486"/>
                  </a:lnTo>
                  <a:lnTo>
                    <a:pt x="30841" y="26733"/>
                  </a:lnTo>
                  <a:lnTo>
                    <a:pt x="30838" y="26979"/>
                  </a:lnTo>
                  <a:lnTo>
                    <a:pt x="30835" y="27101"/>
                  </a:lnTo>
                  <a:lnTo>
                    <a:pt x="30835" y="27223"/>
                  </a:lnTo>
                  <a:lnTo>
                    <a:pt x="30835" y="27466"/>
                  </a:lnTo>
                  <a:lnTo>
                    <a:pt x="30835" y="27587"/>
                  </a:lnTo>
                  <a:lnTo>
                    <a:pt x="30836" y="27708"/>
                  </a:lnTo>
                  <a:lnTo>
                    <a:pt x="30840" y="27827"/>
                  </a:lnTo>
                  <a:lnTo>
                    <a:pt x="30842" y="27947"/>
                  </a:lnTo>
                  <a:lnTo>
                    <a:pt x="30845" y="28067"/>
                  </a:lnTo>
                  <a:lnTo>
                    <a:pt x="30849" y="28185"/>
                  </a:lnTo>
                  <a:lnTo>
                    <a:pt x="30855" y="28304"/>
                  </a:lnTo>
                  <a:lnTo>
                    <a:pt x="30860" y="28422"/>
                  </a:lnTo>
                  <a:lnTo>
                    <a:pt x="30867" y="28540"/>
                  </a:lnTo>
                  <a:lnTo>
                    <a:pt x="30874" y="28656"/>
                  </a:lnTo>
                  <a:lnTo>
                    <a:pt x="30882" y="28772"/>
                  </a:lnTo>
                  <a:lnTo>
                    <a:pt x="30892" y="28890"/>
                  </a:lnTo>
                  <a:lnTo>
                    <a:pt x="30901" y="29004"/>
                  </a:lnTo>
                  <a:lnTo>
                    <a:pt x="30912" y="29124"/>
                  </a:lnTo>
                  <a:lnTo>
                    <a:pt x="30911" y="29109"/>
                  </a:lnTo>
                  <a:lnTo>
                    <a:pt x="30913" y="29131"/>
                  </a:lnTo>
                  <a:lnTo>
                    <a:pt x="30917" y="29153"/>
                  </a:lnTo>
                  <a:lnTo>
                    <a:pt x="30912" y="29128"/>
                  </a:lnTo>
                  <a:lnTo>
                    <a:pt x="30920" y="29180"/>
                  </a:lnTo>
                  <a:lnTo>
                    <a:pt x="30929" y="29235"/>
                  </a:lnTo>
                  <a:lnTo>
                    <a:pt x="30925" y="29209"/>
                  </a:lnTo>
                  <a:lnTo>
                    <a:pt x="30936" y="29270"/>
                  </a:lnTo>
                  <a:lnTo>
                    <a:pt x="30947" y="29324"/>
                  </a:lnTo>
                  <a:lnTo>
                    <a:pt x="30961" y="29383"/>
                  </a:lnTo>
                  <a:lnTo>
                    <a:pt x="30975" y="29444"/>
                  </a:lnTo>
                  <a:lnTo>
                    <a:pt x="30992" y="29508"/>
                  </a:lnTo>
                  <a:lnTo>
                    <a:pt x="31010" y="29576"/>
                  </a:lnTo>
                  <a:lnTo>
                    <a:pt x="31029" y="29645"/>
                  </a:lnTo>
                  <a:lnTo>
                    <a:pt x="31051" y="29715"/>
                  </a:lnTo>
                  <a:lnTo>
                    <a:pt x="31072" y="29785"/>
                  </a:lnTo>
                  <a:lnTo>
                    <a:pt x="31094" y="29856"/>
                  </a:lnTo>
                  <a:lnTo>
                    <a:pt x="31118" y="29927"/>
                  </a:lnTo>
                  <a:lnTo>
                    <a:pt x="31140" y="29997"/>
                  </a:lnTo>
                  <a:lnTo>
                    <a:pt x="31163" y="30065"/>
                  </a:lnTo>
                  <a:lnTo>
                    <a:pt x="31209" y="30200"/>
                  </a:lnTo>
                  <a:lnTo>
                    <a:pt x="31253" y="30324"/>
                  </a:lnTo>
                  <a:lnTo>
                    <a:pt x="31295" y="30436"/>
                  </a:lnTo>
                  <a:lnTo>
                    <a:pt x="31331" y="30533"/>
                  </a:lnTo>
                  <a:lnTo>
                    <a:pt x="31361" y="30613"/>
                  </a:lnTo>
                  <a:lnTo>
                    <a:pt x="31384" y="30672"/>
                  </a:lnTo>
                  <a:lnTo>
                    <a:pt x="31404" y="30724"/>
                  </a:lnTo>
                  <a:lnTo>
                    <a:pt x="31462" y="30901"/>
                  </a:lnTo>
                  <a:lnTo>
                    <a:pt x="31490" y="31085"/>
                  </a:lnTo>
                  <a:lnTo>
                    <a:pt x="31490" y="31269"/>
                  </a:lnTo>
                  <a:lnTo>
                    <a:pt x="31462" y="31453"/>
                  </a:lnTo>
                  <a:lnTo>
                    <a:pt x="31403" y="31629"/>
                  </a:lnTo>
                  <a:lnTo>
                    <a:pt x="31403" y="31629"/>
                  </a:lnTo>
                  <a:lnTo>
                    <a:pt x="31318" y="31795"/>
                  </a:lnTo>
                  <a:lnTo>
                    <a:pt x="31209" y="31946"/>
                  </a:lnTo>
                  <a:lnTo>
                    <a:pt x="31077" y="32078"/>
                  </a:lnTo>
                  <a:lnTo>
                    <a:pt x="30926" y="32187"/>
                  </a:lnTo>
                  <a:lnTo>
                    <a:pt x="30760" y="32271"/>
                  </a:lnTo>
                  <a:lnTo>
                    <a:pt x="30686" y="32300"/>
                  </a:lnTo>
                  <a:lnTo>
                    <a:pt x="30483" y="32381"/>
                  </a:lnTo>
                  <a:lnTo>
                    <a:pt x="30343" y="32438"/>
                  </a:lnTo>
                  <a:lnTo>
                    <a:pt x="30183" y="32502"/>
                  </a:lnTo>
                  <a:lnTo>
                    <a:pt x="30004" y="32576"/>
                  </a:lnTo>
                  <a:lnTo>
                    <a:pt x="29814" y="32656"/>
                  </a:lnTo>
                  <a:lnTo>
                    <a:pt x="29614" y="32739"/>
                  </a:lnTo>
                  <a:lnTo>
                    <a:pt x="29411" y="32826"/>
                  </a:lnTo>
                  <a:lnTo>
                    <a:pt x="29204" y="32915"/>
                  </a:lnTo>
                  <a:lnTo>
                    <a:pt x="29104" y="32960"/>
                  </a:lnTo>
                  <a:lnTo>
                    <a:pt x="29004" y="33005"/>
                  </a:lnTo>
                  <a:lnTo>
                    <a:pt x="28905" y="33050"/>
                  </a:lnTo>
                  <a:lnTo>
                    <a:pt x="28810" y="33093"/>
                  </a:lnTo>
                  <a:lnTo>
                    <a:pt x="28717" y="33137"/>
                  </a:lnTo>
                  <a:lnTo>
                    <a:pt x="28628" y="33177"/>
                  </a:lnTo>
                  <a:lnTo>
                    <a:pt x="28545" y="33218"/>
                  </a:lnTo>
                  <a:lnTo>
                    <a:pt x="28466" y="33257"/>
                  </a:lnTo>
                  <a:lnTo>
                    <a:pt x="28393" y="33295"/>
                  </a:lnTo>
                  <a:lnTo>
                    <a:pt x="28321" y="33331"/>
                  </a:lnTo>
                  <a:lnTo>
                    <a:pt x="28240" y="33374"/>
                  </a:lnTo>
                  <a:lnTo>
                    <a:pt x="28153" y="33419"/>
                  </a:lnTo>
                  <a:lnTo>
                    <a:pt x="28066" y="33463"/>
                  </a:lnTo>
                  <a:lnTo>
                    <a:pt x="27978" y="33506"/>
                  </a:lnTo>
                  <a:lnTo>
                    <a:pt x="27891" y="33549"/>
                  </a:lnTo>
                  <a:lnTo>
                    <a:pt x="27803" y="33590"/>
                  </a:lnTo>
                  <a:lnTo>
                    <a:pt x="27714" y="33632"/>
                  </a:lnTo>
                  <a:lnTo>
                    <a:pt x="27625" y="33673"/>
                  </a:lnTo>
                  <a:lnTo>
                    <a:pt x="27537" y="33712"/>
                  </a:lnTo>
                  <a:lnTo>
                    <a:pt x="27446" y="33751"/>
                  </a:lnTo>
                  <a:lnTo>
                    <a:pt x="27357" y="33790"/>
                  </a:lnTo>
                  <a:lnTo>
                    <a:pt x="27267" y="33827"/>
                  </a:lnTo>
                  <a:lnTo>
                    <a:pt x="27176" y="33865"/>
                  </a:lnTo>
                  <a:lnTo>
                    <a:pt x="27086" y="33901"/>
                  </a:lnTo>
                  <a:lnTo>
                    <a:pt x="26995" y="33937"/>
                  </a:lnTo>
                  <a:lnTo>
                    <a:pt x="26904" y="33973"/>
                  </a:lnTo>
                  <a:lnTo>
                    <a:pt x="26813" y="34008"/>
                  </a:lnTo>
                  <a:lnTo>
                    <a:pt x="26723" y="34042"/>
                  </a:lnTo>
                  <a:lnTo>
                    <a:pt x="26630" y="34075"/>
                  </a:lnTo>
                  <a:lnTo>
                    <a:pt x="26539" y="34107"/>
                  </a:lnTo>
                  <a:lnTo>
                    <a:pt x="26447" y="34140"/>
                  </a:lnTo>
                  <a:lnTo>
                    <a:pt x="26356" y="34172"/>
                  </a:lnTo>
                  <a:lnTo>
                    <a:pt x="26262" y="34203"/>
                  </a:lnTo>
                  <a:lnTo>
                    <a:pt x="26171" y="34234"/>
                  </a:lnTo>
                  <a:lnTo>
                    <a:pt x="26078" y="34264"/>
                  </a:lnTo>
                  <a:lnTo>
                    <a:pt x="25985" y="34294"/>
                  </a:lnTo>
                  <a:lnTo>
                    <a:pt x="25893" y="34322"/>
                  </a:lnTo>
                  <a:lnTo>
                    <a:pt x="25800" y="34351"/>
                  </a:lnTo>
                  <a:lnTo>
                    <a:pt x="25708" y="34378"/>
                  </a:lnTo>
                  <a:lnTo>
                    <a:pt x="25613" y="34407"/>
                  </a:lnTo>
                  <a:lnTo>
                    <a:pt x="25429" y="34459"/>
                  </a:lnTo>
                  <a:lnTo>
                    <a:pt x="25243" y="34510"/>
                  </a:lnTo>
                  <a:lnTo>
                    <a:pt x="25056" y="34560"/>
                  </a:lnTo>
                  <a:lnTo>
                    <a:pt x="24869" y="34608"/>
                  </a:lnTo>
                  <a:lnTo>
                    <a:pt x="24683" y="34653"/>
                  </a:lnTo>
                  <a:lnTo>
                    <a:pt x="24496" y="34697"/>
                  </a:lnTo>
                  <a:lnTo>
                    <a:pt x="24310" y="34739"/>
                  </a:lnTo>
                  <a:lnTo>
                    <a:pt x="24125" y="34778"/>
                  </a:lnTo>
                  <a:lnTo>
                    <a:pt x="23941" y="34818"/>
                  </a:lnTo>
                  <a:lnTo>
                    <a:pt x="23756" y="34855"/>
                  </a:lnTo>
                  <a:lnTo>
                    <a:pt x="23572" y="34890"/>
                  </a:lnTo>
                  <a:lnTo>
                    <a:pt x="23388" y="34924"/>
                  </a:lnTo>
                  <a:lnTo>
                    <a:pt x="23205" y="34956"/>
                  </a:lnTo>
                  <a:lnTo>
                    <a:pt x="23023" y="34987"/>
                  </a:lnTo>
                  <a:lnTo>
                    <a:pt x="22841" y="35016"/>
                  </a:lnTo>
                  <a:lnTo>
                    <a:pt x="22661" y="35044"/>
                  </a:lnTo>
                  <a:lnTo>
                    <a:pt x="22482" y="35072"/>
                  </a:lnTo>
                  <a:lnTo>
                    <a:pt x="22218" y="35110"/>
                  </a:lnTo>
                  <a:lnTo>
                    <a:pt x="21954" y="35148"/>
                  </a:lnTo>
                  <a:lnTo>
                    <a:pt x="21689" y="35184"/>
                  </a:lnTo>
                  <a:lnTo>
                    <a:pt x="21424" y="35222"/>
                  </a:lnTo>
                  <a:lnTo>
                    <a:pt x="21158" y="35258"/>
                  </a:lnTo>
                  <a:lnTo>
                    <a:pt x="20892" y="35292"/>
                  </a:lnTo>
                  <a:lnTo>
                    <a:pt x="20624" y="35327"/>
                  </a:lnTo>
                  <a:lnTo>
                    <a:pt x="20555" y="35335"/>
                  </a:lnTo>
                  <a:lnTo>
                    <a:pt x="20357" y="35359"/>
                  </a:lnTo>
                  <a:lnTo>
                    <a:pt x="20088" y="35393"/>
                  </a:lnTo>
                  <a:lnTo>
                    <a:pt x="19820" y="35425"/>
                  </a:lnTo>
                  <a:lnTo>
                    <a:pt x="19551" y="35457"/>
                  </a:lnTo>
                  <a:lnTo>
                    <a:pt x="19282" y="35487"/>
                  </a:lnTo>
                  <a:lnTo>
                    <a:pt x="19012" y="35515"/>
                  </a:lnTo>
                  <a:lnTo>
                    <a:pt x="18741" y="35542"/>
                  </a:lnTo>
                  <a:lnTo>
                    <a:pt x="18470" y="35569"/>
                  </a:lnTo>
                  <a:lnTo>
                    <a:pt x="18199" y="35593"/>
                  </a:lnTo>
                  <a:lnTo>
                    <a:pt x="17928" y="35618"/>
                  </a:lnTo>
                  <a:lnTo>
                    <a:pt x="17656" y="35639"/>
                  </a:lnTo>
                  <a:lnTo>
                    <a:pt x="17384" y="35660"/>
                  </a:lnTo>
                  <a:lnTo>
                    <a:pt x="17112" y="35679"/>
                  </a:lnTo>
                  <a:lnTo>
                    <a:pt x="16840" y="35696"/>
                  </a:lnTo>
                  <a:lnTo>
                    <a:pt x="16567" y="35712"/>
                  </a:lnTo>
                  <a:lnTo>
                    <a:pt x="16294" y="35726"/>
                  </a:lnTo>
                  <a:lnTo>
                    <a:pt x="16021" y="35738"/>
                  </a:lnTo>
                  <a:lnTo>
                    <a:pt x="15747" y="35748"/>
                  </a:lnTo>
                  <a:lnTo>
                    <a:pt x="15474" y="35757"/>
                  </a:lnTo>
                  <a:lnTo>
                    <a:pt x="15336" y="35760"/>
                  </a:lnTo>
                  <a:lnTo>
                    <a:pt x="15199" y="35764"/>
                  </a:lnTo>
                  <a:lnTo>
                    <a:pt x="15062" y="35765"/>
                  </a:lnTo>
                  <a:lnTo>
                    <a:pt x="14925" y="35768"/>
                  </a:lnTo>
                  <a:lnTo>
                    <a:pt x="14789" y="35768"/>
                  </a:lnTo>
                  <a:lnTo>
                    <a:pt x="14651" y="35769"/>
                  </a:lnTo>
                  <a:lnTo>
                    <a:pt x="14378" y="35769"/>
                  </a:lnTo>
                  <a:lnTo>
                    <a:pt x="14240" y="35768"/>
                  </a:lnTo>
                  <a:lnTo>
                    <a:pt x="14102" y="35768"/>
                  </a:lnTo>
                  <a:lnTo>
                    <a:pt x="13966" y="35766"/>
                  </a:lnTo>
                  <a:lnTo>
                    <a:pt x="13829" y="35764"/>
                  </a:lnTo>
                  <a:lnTo>
                    <a:pt x="13693" y="35760"/>
                  </a:lnTo>
                  <a:lnTo>
                    <a:pt x="13555" y="35757"/>
                  </a:lnTo>
                  <a:lnTo>
                    <a:pt x="13417" y="35752"/>
                  </a:lnTo>
                  <a:lnTo>
                    <a:pt x="13281" y="35748"/>
                  </a:lnTo>
                  <a:lnTo>
                    <a:pt x="13144" y="35742"/>
                  </a:lnTo>
                  <a:lnTo>
                    <a:pt x="13006" y="35736"/>
                  </a:lnTo>
                  <a:lnTo>
                    <a:pt x="12870" y="35730"/>
                  </a:lnTo>
                  <a:lnTo>
                    <a:pt x="12733" y="35722"/>
                  </a:lnTo>
                  <a:lnTo>
                    <a:pt x="12597" y="35715"/>
                  </a:lnTo>
                  <a:lnTo>
                    <a:pt x="12459" y="35706"/>
                  </a:lnTo>
                  <a:lnTo>
                    <a:pt x="12322" y="35696"/>
                  </a:lnTo>
                  <a:lnTo>
                    <a:pt x="12186" y="35687"/>
                  </a:lnTo>
                  <a:lnTo>
                    <a:pt x="12049" y="35676"/>
                  </a:lnTo>
                  <a:lnTo>
                    <a:pt x="11912" y="35665"/>
                  </a:lnTo>
                  <a:lnTo>
                    <a:pt x="11776" y="35653"/>
                  </a:lnTo>
                  <a:lnTo>
                    <a:pt x="11638" y="35641"/>
                  </a:lnTo>
                  <a:lnTo>
                    <a:pt x="11501" y="35627"/>
                  </a:lnTo>
                  <a:lnTo>
                    <a:pt x="11365" y="35613"/>
                  </a:lnTo>
                  <a:lnTo>
                    <a:pt x="11228" y="35599"/>
                  </a:lnTo>
                  <a:lnTo>
                    <a:pt x="11092" y="35583"/>
                  </a:lnTo>
                  <a:lnTo>
                    <a:pt x="10955" y="35567"/>
                  </a:lnTo>
                  <a:lnTo>
                    <a:pt x="10820" y="35550"/>
                  </a:lnTo>
                  <a:lnTo>
                    <a:pt x="10683" y="35533"/>
                  </a:lnTo>
                  <a:lnTo>
                    <a:pt x="10546" y="35515"/>
                  </a:lnTo>
                  <a:lnTo>
                    <a:pt x="10410" y="35496"/>
                  </a:lnTo>
                  <a:lnTo>
                    <a:pt x="10274" y="35477"/>
                  </a:lnTo>
                  <a:lnTo>
                    <a:pt x="10138" y="35455"/>
                  </a:lnTo>
                  <a:lnTo>
                    <a:pt x="10002" y="35434"/>
                  </a:lnTo>
                  <a:lnTo>
                    <a:pt x="9867" y="35412"/>
                  </a:lnTo>
                  <a:lnTo>
                    <a:pt x="9730" y="35390"/>
                  </a:lnTo>
                  <a:lnTo>
                    <a:pt x="9594" y="35366"/>
                  </a:lnTo>
                  <a:lnTo>
                    <a:pt x="9459" y="35341"/>
                  </a:lnTo>
                  <a:lnTo>
                    <a:pt x="9323" y="35317"/>
                  </a:lnTo>
                  <a:lnTo>
                    <a:pt x="9188" y="35291"/>
                  </a:lnTo>
                  <a:lnTo>
                    <a:pt x="9053" y="35262"/>
                  </a:lnTo>
                  <a:lnTo>
                    <a:pt x="8917" y="35235"/>
                  </a:lnTo>
                  <a:lnTo>
                    <a:pt x="8783" y="35206"/>
                  </a:lnTo>
                  <a:lnTo>
                    <a:pt x="8648" y="35177"/>
                  </a:lnTo>
                  <a:lnTo>
                    <a:pt x="8537" y="35152"/>
                  </a:lnTo>
                  <a:lnTo>
                    <a:pt x="8513" y="35147"/>
                  </a:lnTo>
                  <a:lnTo>
                    <a:pt x="8378" y="35117"/>
                  </a:lnTo>
                  <a:lnTo>
                    <a:pt x="8242" y="35086"/>
                  </a:lnTo>
                  <a:lnTo>
                    <a:pt x="8109" y="35055"/>
                  </a:lnTo>
                  <a:lnTo>
                    <a:pt x="7974" y="35021"/>
                  </a:lnTo>
                  <a:lnTo>
                    <a:pt x="7839" y="34987"/>
                  </a:lnTo>
                  <a:lnTo>
                    <a:pt x="7705" y="34953"/>
                  </a:lnTo>
                  <a:lnTo>
                    <a:pt x="7571" y="34917"/>
                  </a:lnTo>
                  <a:lnTo>
                    <a:pt x="7436" y="34881"/>
                  </a:lnTo>
                  <a:lnTo>
                    <a:pt x="7302" y="34844"/>
                  </a:lnTo>
                  <a:lnTo>
                    <a:pt x="7169" y="34805"/>
                  </a:lnTo>
                  <a:lnTo>
                    <a:pt x="7034" y="34767"/>
                  </a:lnTo>
                  <a:lnTo>
                    <a:pt x="6901" y="34726"/>
                  </a:lnTo>
                  <a:lnTo>
                    <a:pt x="6767" y="34685"/>
                  </a:lnTo>
                  <a:lnTo>
                    <a:pt x="6634" y="34643"/>
                  </a:lnTo>
                  <a:lnTo>
                    <a:pt x="6501" y="34600"/>
                  </a:lnTo>
                  <a:lnTo>
                    <a:pt x="6368" y="34557"/>
                  </a:lnTo>
                  <a:lnTo>
                    <a:pt x="6235" y="34512"/>
                  </a:lnTo>
                  <a:lnTo>
                    <a:pt x="6103" y="34465"/>
                  </a:lnTo>
                  <a:lnTo>
                    <a:pt x="5970" y="34419"/>
                  </a:lnTo>
                  <a:lnTo>
                    <a:pt x="5838" y="34371"/>
                  </a:lnTo>
                  <a:lnTo>
                    <a:pt x="5707" y="34322"/>
                  </a:lnTo>
                  <a:lnTo>
                    <a:pt x="5573" y="34272"/>
                  </a:lnTo>
                  <a:lnTo>
                    <a:pt x="5443" y="34221"/>
                  </a:lnTo>
                  <a:lnTo>
                    <a:pt x="5310" y="34168"/>
                  </a:lnTo>
                  <a:lnTo>
                    <a:pt x="5181" y="34116"/>
                  </a:lnTo>
                  <a:lnTo>
                    <a:pt x="4925" y="34013"/>
                  </a:lnTo>
                  <a:lnTo>
                    <a:pt x="4647" y="33899"/>
                  </a:lnTo>
                  <a:lnTo>
                    <a:pt x="4499" y="33838"/>
                  </a:lnTo>
                  <a:lnTo>
                    <a:pt x="4346" y="33773"/>
                  </a:lnTo>
                  <a:lnTo>
                    <a:pt x="4191" y="33708"/>
                  </a:lnTo>
                  <a:lnTo>
                    <a:pt x="4029" y="33640"/>
                  </a:lnTo>
                  <a:lnTo>
                    <a:pt x="3865" y="33568"/>
                  </a:lnTo>
                  <a:lnTo>
                    <a:pt x="3698" y="33494"/>
                  </a:lnTo>
                  <a:lnTo>
                    <a:pt x="3530" y="33418"/>
                  </a:lnTo>
                  <a:lnTo>
                    <a:pt x="3359" y="33340"/>
                  </a:lnTo>
                  <a:lnTo>
                    <a:pt x="3187" y="33259"/>
                  </a:lnTo>
                  <a:lnTo>
                    <a:pt x="3014" y="33175"/>
                  </a:lnTo>
                  <a:lnTo>
                    <a:pt x="2927" y="33132"/>
                  </a:lnTo>
                  <a:lnTo>
                    <a:pt x="2840" y="33089"/>
                  </a:lnTo>
                  <a:lnTo>
                    <a:pt x="2753" y="33045"/>
                  </a:lnTo>
                  <a:lnTo>
                    <a:pt x="2667" y="33000"/>
                  </a:lnTo>
                  <a:lnTo>
                    <a:pt x="2580" y="32955"/>
                  </a:lnTo>
                  <a:lnTo>
                    <a:pt x="2494" y="32910"/>
                  </a:lnTo>
                  <a:lnTo>
                    <a:pt x="2407" y="32863"/>
                  </a:lnTo>
                  <a:lnTo>
                    <a:pt x="2321" y="32816"/>
                  </a:lnTo>
                  <a:lnTo>
                    <a:pt x="2235" y="32769"/>
                  </a:lnTo>
                  <a:lnTo>
                    <a:pt x="2151" y="32720"/>
                  </a:lnTo>
                  <a:lnTo>
                    <a:pt x="2066" y="32671"/>
                  </a:lnTo>
                  <a:lnTo>
                    <a:pt x="1981" y="32622"/>
                  </a:lnTo>
                  <a:lnTo>
                    <a:pt x="1897" y="32572"/>
                  </a:lnTo>
                  <a:lnTo>
                    <a:pt x="1813" y="32521"/>
                  </a:lnTo>
                  <a:lnTo>
                    <a:pt x="1731" y="32469"/>
                  </a:lnTo>
                  <a:lnTo>
                    <a:pt x="1649" y="32417"/>
                  </a:lnTo>
                  <a:lnTo>
                    <a:pt x="1567" y="32364"/>
                  </a:lnTo>
                  <a:lnTo>
                    <a:pt x="1487" y="32311"/>
                  </a:lnTo>
                  <a:lnTo>
                    <a:pt x="1408" y="32256"/>
                  </a:lnTo>
                  <a:lnTo>
                    <a:pt x="1328" y="32201"/>
                  </a:lnTo>
                  <a:lnTo>
                    <a:pt x="1250" y="32145"/>
                  </a:lnTo>
                  <a:lnTo>
                    <a:pt x="1173" y="32089"/>
                  </a:lnTo>
                  <a:lnTo>
                    <a:pt x="1096" y="32030"/>
                  </a:lnTo>
                  <a:lnTo>
                    <a:pt x="1022" y="31973"/>
                  </a:lnTo>
                  <a:lnTo>
                    <a:pt x="947" y="31913"/>
                  </a:lnTo>
                  <a:lnTo>
                    <a:pt x="875" y="31852"/>
                  </a:lnTo>
                  <a:lnTo>
                    <a:pt x="804" y="31791"/>
                  </a:lnTo>
                  <a:lnTo>
                    <a:pt x="733" y="31728"/>
                  </a:lnTo>
                  <a:lnTo>
                    <a:pt x="664" y="31663"/>
                  </a:lnTo>
                  <a:lnTo>
                    <a:pt x="596" y="31598"/>
                  </a:lnTo>
                  <a:lnTo>
                    <a:pt x="529" y="31532"/>
                  </a:lnTo>
                  <a:lnTo>
                    <a:pt x="465" y="31464"/>
                  </a:lnTo>
                  <a:lnTo>
                    <a:pt x="402" y="31395"/>
                  </a:lnTo>
                  <a:lnTo>
                    <a:pt x="340" y="31322"/>
                  </a:lnTo>
                  <a:lnTo>
                    <a:pt x="282" y="31254"/>
                  </a:lnTo>
                  <a:lnTo>
                    <a:pt x="251" y="31213"/>
                  </a:lnTo>
                  <a:lnTo>
                    <a:pt x="217" y="31169"/>
                  </a:lnTo>
                  <a:lnTo>
                    <a:pt x="187" y="31127"/>
                  </a:lnTo>
                  <a:lnTo>
                    <a:pt x="150" y="31067"/>
                  </a:lnTo>
                  <a:lnTo>
                    <a:pt x="102" y="30977"/>
                  </a:lnTo>
                  <a:lnTo>
                    <a:pt x="62" y="30876"/>
                  </a:lnTo>
                  <a:lnTo>
                    <a:pt x="33" y="30779"/>
                  </a:lnTo>
                  <a:lnTo>
                    <a:pt x="15" y="30687"/>
                  </a:lnTo>
                  <a:lnTo>
                    <a:pt x="5" y="30600"/>
                  </a:lnTo>
                  <a:lnTo>
                    <a:pt x="0" y="30519"/>
                  </a:lnTo>
                  <a:lnTo>
                    <a:pt x="0" y="30444"/>
                  </a:lnTo>
                  <a:lnTo>
                    <a:pt x="6" y="30374"/>
                  </a:lnTo>
                  <a:lnTo>
                    <a:pt x="12" y="30309"/>
                  </a:lnTo>
                  <a:lnTo>
                    <a:pt x="23" y="30247"/>
                  </a:lnTo>
                  <a:lnTo>
                    <a:pt x="35" y="30190"/>
                  </a:lnTo>
                  <a:lnTo>
                    <a:pt x="47" y="30134"/>
                  </a:lnTo>
                  <a:lnTo>
                    <a:pt x="62" y="30082"/>
                  </a:lnTo>
                  <a:lnTo>
                    <a:pt x="77" y="30032"/>
                  </a:lnTo>
                  <a:lnTo>
                    <a:pt x="93" y="29984"/>
                  </a:lnTo>
                  <a:lnTo>
                    <a:pt x="110" y="29936"/>
                  </a:lnTo>
                  <a:lnTo>
                    <a:pt x="128" y="29891"/>
                  </a:lnTo>
                  <a:lnTo>
                    <a:pt x="146" y="29846"/>
                  </a:lnTo>
                  <a:lnTo>
                    <a:pt x="164" y="29802"/>
                  </a:lnTo>
                  <a:lnTo>
                    <a:pt x="183" y="29760"/>
                  </a:lnTo>
                  <a:lnTo>
                    <a:pt x="203" y="29716"/>
                  </a:lnTo>
                  <a:lnTo>
                    <a:pt x="242" y="29636"/>
                  </a:lnTo>
                  <a:lnTo>
                    <a:pt x="283" y="29557"/>
                  </a:lnTo>
                  <a:lnTo>
                    <a:pt x="325" y="29479"/>
                  </a:lnTo>
                  <a:lnTo>
                    <a:pt x="368" y="29402"/>
                  </a:lnTo>
                  <a:lnTo>
                    <a:pt x="412" y="29329"/>
                  </a:lnTo>
                  <a:lnTo>
                    <a:pt x="457" y="29255"/>
                  </a:lnTo>
                  <a:lnTo>
                    <a:pt x="501" y="29184"/>
                  </a:lnTo>
                  <a:lnTo>
                    <a:pt x="545" y="29114"/>
                  </a:lnTo>
                  <a:lnTo>
                    <a:pt x="589" y="29047"/>
                  </a:lnTo>
                  <a:lnTo>
                    <a:pt x="672" y="28921"/>
                  </a:lnTo>
                  <a:lnTo>
                    <a:pt x="751" y="28805"/>
                  </a:lnTo>
                  <a:lnTo>
                    <a:pt x="877" y="28619"/>
                  </a:lnTo>
                  <a:lnTo>
                    <a:pt x="919" y="28557"/>
                  </a:lnTo>
                  <a:lnTo>
                    <a:pt x="929" y="28541"/>
                  </a:lnTo>
                  <a:lnTo>
                    <a:pt x="935" y="28531"/>
                  </a:lnTo>
                  <a:lnTo>
                    <a:pt x="1007" y="28406"/>
                  </a:lnTo>
                  <a:lnTo>
                    <a:pt x="1080" y="28278"/>
                  </a:lnTo>
                  <a:lnTo>
                    <a:pt x="1153" y="28150"/>
                  </a:lnTo>
                  <a:lnTo>
                    <a:pt x="1224" y="28025"/>
                  </a:lnTo>
                  <a:lnTo>
                    <a:pt x="1292" y="27902"/>
                  </a:lnTo>
                  <a:lnTo>
                    <a:pt x="1357" y="27780"/>
                  </a:lnTo>
                  <a:lnTo>
                    <a:pt x="1421" y="27659"/>
                  </a:lnTo>
                  <a:lnTo>
                    <a:pt x="1482" y="27541"/>
                  </a:lnTo>
                  <a:lnTo>
                    <a:pt x="1541" y="27423"/>
                  </a:lnTo>
                  <a:lnTo>
                    <a:pt x="1599" y="27306"/>
                  </a:lnTo>
                  <a:lnTo>
                    <a:pt x="1626" y="27249"/>
                  </a:lnTo>
                  <a:lnTo>
                    <a:pt x="1653" y="27192"/>
                  </a:lnTo>
                  <a:lnTo>
                    <a:pt x="1679" y="27134"/>
                  </a:lnTo>
                  <a:lnTo>
                    <a:pt x="1705" y="27077"/>
                  </a:lnTo>
                  <a:lnTo>
                    <a:pt x="1730" y="27020"/>
                  </a:lnTo>
                  <a:lnTo>
                    <a:pt x="1754" y="26964"/>
                  </a:lnTo>
                  <a:lnTo>
                    <a:pt x="1778" y="26907"/>
                  </a:lnTo>
                  <a:lnTo>
                    <a:pt x="1802" y="26851"/>
                  </a:lnTo>
                  <a:lnTo>
                    <a:pt x="1823" y="26794"/>
                  </a:lnTo>
                  <a:lnTo>
                    <a:pt x="1846" y="26738"/>
                  </a:lnTo>
                  <a:lnTo>
                    <a:pt x="1868" y="26681"/>
                  </a:lnTo>
                  <a:lnTo>
                    <a:pt x="1888" y="26625"/>
                  </a:lnTo>
                  <a:lnTo>
                    <a:pt x="1908" y="26569"/>
                  </a:lnTo>
                  <a:lnTo>
                    <a:pt x="1928" y="26513"/>
                  </a:lnTo>
                  <a:lnTo>
                    <a:pt x="1947" y="26457"/>
                  </a:lnTo>
                  <a:lnTo>
                    <a:pt x="1965" y="26400"/>
                  </a:lnTo>
                  <a:lnTo>
                    <a:pt x="1984" y="26344"/>
                  </a:lnTo>
                  <a:lnTo>
                    <a:pt x="2002" y="26287"/>
                  </a:lnTo>
                  <a:lnTo>
                    <a:pt x="2017" y="26231"/>
                  </a:lnTo>
                  <a:lnTo>
                    <a:pt x="2033" y="26175"/>
                  </a:lnTo>
                  <a:lnTo>
                    <a:pt x="2050" y="26117"/>
                  </a:lnTo>
                  <a:lnTo>
                    <a:pt x="2064" y="26059"/>
                  </a:lnTo>
                  <a:lnTo>
                    <a:pt x="2078" y="26003"/>
                  </a:lnTo>
                  <a:lnTo>
                    <a:pt x="2092" y="25944"/>
                  </a:lnTo>
                  <a:lnTo>
                    <a:pt x="2105" y="25886"/>
                  </a:lnTo>
                  <a:lnTo>
                    <a:pt x="2118" y="25828"/>
                  </a:lnTo>
                  <a:lnTo>
                    <a:pt x="2129" y="25769"/>
                  </a:lnTo>
                  <a:lnTo>
                    <a:pt x="2140" y="25709"/>
                  </a:lnTo>
                  <a:lnTo>
                    <a:pt x="2151" y="25651"/>
                  </a:lnTo>
                  <a:lnTo>
                    <a:pt x="2161" y="25591"/>
                  </a:lnTo>
                  <a:lnTo>
                    <a:pt x="2170" y="25530"/>
                  </a:lnTo>
                  <a:lnTo>
                    <a:pt x="2179" y="25469"/>
                  </a:lnTo>
                  <a:lnTo>
                    <a:pt x="2187" y="25407"/>
                  </a:lnTo>
                  <a:lnTo>
                    <a:pt x="2188" y="25401"/>
                  </a:lnTo>
                  <a:lnTo>
                    <a:pt x="2194" y="25344"/>
                  </a:lnTo>
                  <a:lnTo>
                    <a:pt x="2200" y="25282"/>
                  </a:lnTo>
                  <a:lnTo>
                    <a:pt x="2206" y="25218"/>
                  </a:lnTo>
                  <a:lnTo>
                    <a:pt x="2212" y="25154"/>
                  </a:lnTo>
                  <a:lnTo>
                    <a:pt x="2216" y="25089"/>
                  </a:lnTo>
                  <a:lnTo>
                    <a:pt x="2219" y="25023"/>
                  </a:lnTo>
                  <a:lnTo>
                    <a:pt x="2223" y="24956"/>
                  </a:lnTo>
                  <a:lnTo>
                    <a:pt x="2224" y="24889"/>
                  </a:lnTo>
                  <a:lnTo>
                    <a:pt x="2226" y="24821"/>
                  </a:lnTo>
                  <a:lnTo>
                    <a:pt x="2227" y="24752"/>
                  </a:lnTo>
                  <a:lnTo>
                    <a:pt x="2227" y="24682"/>
                  </a:lnTo>
                  <a:lnTo>
                    <a:pt x="2226" y="24539"/>
                  </a:lnTo>
                  <a:lnTo>
                    <a:pt x="2224" y="24393"/>
                  </a:lnTo>
                  <a:lnTo>
                    <a:pt x="2219" y="24247"/>
                  </a:lnTo>
                  <a:lnTo>
                    <a:pt x="2215" y="24101"/>
                  </a:lnTo>
                  <a:lnTo>
                    <a:pt x="2208" y="23953"/>
                  </a:lnTo>
                  <a:lnTo>
                    <a:pt x="2200" y="23806"/>
                  </a:lnTo>
                  <a:lnTo>
                    <a:pt x="2192" y="23657"/>
                  </a:lnTo>
                  <a:lnTo>
                    <a:pt x="2183" y="23508"/>
                  </a:lnTo>
                  <a:lnTo>
                    <a:pt x="2172" y="23358"/>
                  </a:lnTo>
                  <a:lnTo>
                    <a:pt x="2160" y="23209"/>
                  </a:lnTo>
                  <a:lnTo>
                    <a:pt x="2147" y="23058"/>
                  </a:lnTo>
                  <a:lnTo>
                    <a:pt x="2134" y="22905"/>
                  </a:lnTo>
                  <a:lnTo>
                    <a:pt x="2119" y="22754"/>
                  </a:lnTo>
                  <a:lnTo>
                    <a:pt x="2103" y="22602"/>
                  </a:lnTo>
                  <a:lnTo>
                    <a:pt x="2087" y="22448"/>
                  </a:lnTo>
                  <a:lnTo>
                    <a:pt x="2070" y="22294"/>
                  </a:lnTo>
                  <a:lnTo>
                    <a:pt x="2052" y="22140"/>
                  </a:lnTo>
                  <a:lnTo>
                    <a:pt x="2033" y="21985"/>
                  </a:lnTo>
                  <a:lnTo>
                    <a:pt x="2014" y="21829"/>
                  </a:lnTo>
                  <a:lnTo>
                    <a:pt x="1995" y="21675"/>
                  </a:lnTo>
                  <a:lnTo>
                    <a:pt x="1973" y="21519"/>
                  </a:lnTo>
                  <a:lnTo>
                    <a:pt x="1953" y="21362"/>
                  </a:lnTo>
                  <a:lnTo>
                    <a:pt x="1909" y="21047"/>
                  </a:lnTo>
                  <a:lnTo>
                    <a:pt x="1864" y="20731"/>
                  </a:lnTo>
                  <a:lnTo>
                    <a:pt x="1816" y="20415"/>
                  </a:lnTo>
                  <a:lnTo>
                    <a:pt x="1769" y="20095"/>
                  </a:lnTo>
                  <a:lnTo>
                    <a:pt x="1720" y="19775"/>
                  </a:lnTo>
                  <a:lnTo>
                    <a:pt x="1621" y="19131"/>
                  </a:lnTo>
                  <a:lnTo>
                    <a:pt x="1573" y="18807"/>
                  </a:lnTo>
                  <a:lnTo>
                    <a:pt x="1524" y="18482"/>
                  </a:lnTo>
                  <a:lnTo>
                    <a:pt x="1476" y="18158"/>
                  </a:lnTo>
                  <a:lnTo>
                    <a:pt x="1430" y="17832"/>
                  </a:lnTo>
                  <a:lnTo>
                    <a:pt x="1385" y="17504"/>
                  </a:lnTo>
                  <a:lnTo>
                    <a:pt x="1364" y="17341"/>
                  </a:lnTo>
                  <a:lnTo>
                    <a:pt x="1342" y="17177"/>
                  </a:lnTo>
                  <a:lnTo>
                    <a:pt x="1322" y="17012"/>
                  </a:lnTo>
                  <a:lnTo>
                    <a:pt x="1302" y="16849"/>
                  </a:lnTo>
                  <a:lnTo>
                    <a:pt x="1282" y="16684"/>
                  </a:lnTo>
                  <a:lnTo>
                    <a:pt x="1264" y="16520"/>
                  </a:lnTo>
                  <a:lnTo>
                    <a:pt x="1246" y="16355"/>
                  </a:lnTo>
                  <a:lnTo>
                    <a:pt x="1229" y="16190"/>
                  </a:lnTo>
                  <a:lnTo>
                    <a:pt x="1212" y="16026"/>
                  </a:lnTo>
                  <a:lnTo>
                    <a:pt x="1198" y="15861"/>
                  </a:lnTo>
                  <a:lnTo>
                    <a:pt x="1184" y="15697"/>
                  </a:lnTo>
                  <a:lnTo>
                    <a:pt x="1171" y="15531"/>
                  </a:lnTo>
                  <a:lnTo>
                    <a:pt x="1158" y="15366"/>
                  </a:lnTo>
                  <a:lnTo>
                    <a:pt x="1147" y="15201"/>
                  </a:lnTo>
                  <a:lnTo>
                    <a:pt x="1137" y="15037"/>
                  </a:lnTo>
                  <a:lnTo>
                    <a:pt x="1128" y="14872"/>
                  </a:lnTo>
                  <a:lnTo>
                    <a:pt x="1120" y="14706"/>
                  </a:lnTo>
                  <a:lnTo>
                    <a:pt x="1114" y="14540"/>
                  </a:lnTo>
                  <a:lnTo>
                    <a:pt x="1109" y="14375"/>
                  </a:lnTo>
                  <a:lnTo>
                    <a:pt x="1105" y="14210"/>
                  </a:lnTo>
                  <a:lnTo>
                    <a:pt x="1103" y="14045"/>
                  </a:lnTo>
                  <a:lnTo>
                    <a:pt x="1102" y="13879"/>
                  </a:lnTo>
                  <a:lnTo>
                    <a:pt x="1103" y="13715"/>
                  </a:lnTo>
                  <a:lnTo>
                    <a:pt x="1104" y="13549"/>
                  </a:lnTo>
                  <a:lnTo>
                    <a:pt x="1109" y="13384"/>
                  </a:lnTo>
                  <a:lnTo>
                    <a:pt x="1114" y="13219"/>
                  </a:lnTo>
                  <a:lnTo>
                    <a:pt x="1121" y="13054"/>
                  </a:lnTo>
                  <a:lnTo>
                    <a:pt x="1130" y="12889"/>
                  </a:lnTo>
                  <a:lnTo>
                    <a:pt x="1141" y="12725"/>
                  </a:lnTo>
                  <a:lnTo>
                    <a:pt x="1154" y="12560"/>
                  </a:lnTo>
                  <a:lnTo>
                    <a:pt x="1168" y="12396"/>
                  </a:lnTo>
                  <a:lnTo>
                    <a:pt x="1185" y="12232"/>
                  </a:lnTo>
                  <a:lnTo>
                    <a:pt x="1194" y="12149"/>
                  </a:lnTo>
                  <a:lnTo>
                    <a:pt x="1205" y="12066"/>
                  </a:lnTo>
                  <a:lnTo>
                    <a:pt x="1214" y="11984"/>
                  </a:lnTo>
                  <a:lnTo>
                    <a:pt x="1225" y="11903"/>
                  </a:lnTo>
                  <a:lnTo>
                    <a:pt x="1236" y="11821"/>
                  </a:lnTo>
                  <a:lnTo>
                    <a:pt x="1247" y="11739"/>
                  </a:lnTo>
                  <a:lnTo>
                    <a:pt x="1260" y="11657"/>
                  </a:lnTo>
                  <a:lnTo>
                    <a:pt x="1272" y="11575"/>
                  </a:lnTo>
                  <a:lnTo>
                    <a:pt x="1286" y="11493"/>
                  </a:lnTo>
                  <a:lnTo>
                    <a:pt x="1299" y="11412"/>
                  </a:lnTo>
                  <a:lnTo>
                    <a:pt x="1314" y="11329"/>
                  </a:lnTo>
                  <a:lnTo>
                    <a:pt x="1330" y="11248"/>
                  </a:lnTo>
                  <a:lnTo>
                    <a:pt x="1345" y="11167"/>
                  </a:lnTo>
                  <a:lnTo>
                    <a:pt x="1361" y="11085"/>
                  </a:lnTo>
                  <a:lnTo>
                    <a:pt x="1378" y="11004"/>
                  </a:lnTo>
                  <a:lnTo>
                    <a:pt x="1395" y="10922"/>
                  </a:lnTo>
                  <a:lnTo>
                    <a:pt x="1413" y="10840"/>
                  </a:lnTo>
                  <a:lnTo>
                    <a:pt x="1431" y="10759"/>
                  </a:lnTo>
                  <a:lnTo>
                    <a:pt x="1452" y="10678"/>
                  </a:lnTo>
                  <a:lnTo>
                    <a:pt x="1472" y="10597"/>
                  </a:lnTo>
                  <a:lnTo>
                    <a:pt x="1492" y="10516"/>
                  </a:lnTo>
                  <a:lnTo>
                    <a:pt x="1513" y="10435"/>
                  </a:lnTo>
                  <a:lnTo>
                    <a:pt x="1535" y="10354"/>
                  </a:lnTo>
                  <a:lnTo>
                    <a:pt x="1557" y="10274"/>
                  </a:lnTo>
                  <a:lnTo>
                    <a:pt x="1582" y="10194"/>
                  </a:lnTo>
                  <a:lnTo>
                    <a:pt x="1605" y="10112"/>
                  </a:lnTo>
                  <a:lnTo>
                    <a:pt x="1630" y="10032"/>
                  </a:lnTo>
                  <a:lnTo>
                    <a:pt x="1654" y="9952"/>
                  </a:lnTo>
                  <a:lnTo>
                    <a:pt x="1681" y="9872"/>
                  </a:lnTo>
                  <a:lnTo>
                    <a:pt x="1707" y="9792"/>
                  </a:lnTo>
                  <a:lnTo>
                    <a:pt x="1734" y="9712"/>
                  </a:lnTo>
                  <a:lnTo>
                    <a:pt x="1762" y="9631"/>
                  </a:lnTo>
                  <a:lnTo>
                    <a:pt x="1792" y="9552"/>
                  </a:lnTo>
                  <a:lnTo>
                    <a:pt x="1820" y="9472"/>
                  </a:lnTo>
                  <a:lnTo>
                    <a:pt x="1850" y="9393"/>
                  </a:lnTo>
                  <a:lnTo>
                    <a:pt x="1881" y="9314"/>
                  </a:lnTo>
                  <a:lnTo>
                    <a:pt x="1914" y="9234"/>
                  </a:lnTo>
                  <a:lnTo>
                    <a:pt x="1945" y="9156"/>
                  </a:lnTo>
                  <a:lnTo>
                    <a:pt x="1965" y="9109"/>
                  </a:lnTo>
                  <a:lnTo>
                    <a:pt x="1979" y="9076"/>
                  </a:lnTo>
                  <a:lnTo>
                    <a:pt x="2013" y="8998"/>
                  </a:lnTo>
                  <a:lnTo>
                    <a:pt x="2047" y="8919"/>
                  </a:lnTo>
                  <a:lnTo>
                    <a:pt x="2083" y="8841"/>
                  </a:lnTo>
                  <a:lnTo>
                    <a:pt x="2119" y="8762"/>
                  </a:lnTo>
                  <a:lnTo>
                    <a:pt x="2156" y="8684"/>
                  </a:lnTo>
                  <a:lnTo>
                    <a:pt x="2194" y="8606"/>
                  </a:lnTo>
                  <a:lnTo>
                    <a:pt x="2232" y="8528"/>
                  </a:lnTo>
                  <a:lnTo>
                    <a:pt x="2271" y="8451"/>
                  </a:lnTo>
                  <a:lnTo>
                    <a:pt x="2311" y="8373"/>
                  </a:lnTo>
                  <a:lnTo>
                    <a:pt x="2352" y="8296"/>
                  </a:lnTo>
                  <a:lnTo>
                    <a:pt x="2393" y="8219"/>
                  </a:lnTo>
                  <a:lnTo>
                    <a:pt x="2435" y="8142"/>
                  </a:lnTo>
                  <a:lnTo>
                    <a:pt x="2479" y="8064"/>
                  </a:lnTo>
                  <a:lnTo>
                    <a:pt x="2523" y="7988"/>
                  </a:lnTo>
                  <a:lnTo>
                    <a:pt x="2567" y="7912"/>
                  </a:lnTo>
                  <a:lnTo>
                    <a:pt x="2613" y="7836"/>
                  </a:lnTo>
                  <a:lnTo>
                    <a:pt x="2661" y="7760"/>
                  </a:lnTo>
                  <a:lnTo>
                    <a:pt x="2707" y="7683"/>
                  </a:lnTo>
                  <a:lnTo>
                    <a:pt x="2756" y="7607"/>
                  </a:lnTo>
                  <a:lnTo>
                    <a:pt x="2805" y="7532"/>
                  </a:lnTo>
                  <a:lnTo>
                    <a:pt x="2855" y="7457"/>
                  </a:lnTo>
                  <a:lnTo>
                    <a:pt x="2906" y="7383"/>
                  </a:lnTo>
                  <a:lnTo>
                    <a:pt x="2957" y="7308"/>
                  </a:lnTo>
                  <a:lnTo>
                    <a:pt x="3009" y="7234"/>
                  </a:lnTo>
                  <a:lnTo>
                    <a:pt x="3063" y="7159"/>
                  </a:lnTo>
                  <a:lnTo>
                    <a:pt x="3117" y="7086"/>
                  </a:lnTo>
                  <a:lnTo>
                    <a:pt x="3171" y="7012"/>
                  </a:lnTo>
                  <a:lnTo>
                    <a:pt x="3228" y="6939"/>
                  </a:lnTo>
                  <a:lnTo>
                    <a:pt x="3284" y="6866"/>
                  </a:lnTo>
                  <a:lnTo>
                    <a:pt x="3342" y="6793"/>
                  </a:lnTo>
                  <a:lnTo>
                    <a:pt x="3400" y="6720"/>
                  </a:lnTo>
                  <a:lnTo>
                    <a:pt x="3459" y="6648"/>
                  </a:lnTo>
                  <a:lnTo>
                    <a:pt x="3520" y="6575"/>
                  </a:lnTo>
                  <a:lnTo>
                    <a:pt x="3581" y="6504"/>
                  </a:lnTo>
                  <a:lnTo>
                    <a:pt x="3643" y="6433"/>
                  </a:lnTo>
                  <a:lnTo>
                    <a:pt x="3706" y="6361"/>
                  </a:lnTo>
                  <a:lnTo>
                    <a:pt x="3769" y="6291"/>
                  </a:lnTo>
                  <a:lnTo>
                    <a:pt x="3835" y="6220"/>
                  </a:lnTo>
                  <a:lnTo>
                    <a:pt x="3900" y="6150"/>
                  </a:lnTo>
                  <a:lnTo>
                    <a:pt x="3967" y="6079"/>
                  </a:lnTo>
                  <a:lnTo>
                    <a:pt x="4034" y="6010"/>
                  </a:lnTo>
                  <a:lnTo>
                    <a:pt x="4103" y="5941"/>
                  </a:lnTo>
                  <a:lnTo>
                    <a:pt x="4171" y="5871"/>
                  </a:lnTo>
                  <a:lnTo>
                    <a:pt x="4243" y="5802"/>
                  </a:lnTo>
                  <a:lnTo>
                    <a:pt x="4312" y="5733"/>
                  </a:lnTo>
                  <a:lnTo>
                    <a:pt x="4386" y="5665"/>
                  </a:lnTo>
                  <a:lnTo>
                    <a:pt x="4458" y="5597"/>
                  </a:lnTo>
                  <a:lnTo>
                    <a:pt x="4532" y="5529"/>
                  </a:lnTo>
                  <a:lnTo>
                    <a:pt x="4607" y="5462"/>
                  </a:lnTo>
                  <a:lnTo>
                    <a:pt x="4683" y="5395"/>
                  </a:lnTo>
                  <a:lnTo>
                    <a:pt x="4760" y="5328"/>
                  </a:lnTo>
                  <a:lnTo>
                    <a:pt x="4837" y="5261"/>
                  </a:lnTo>
                  <a:lnTo>
                    <a:pt x="4915" y="5196"/>
                  </a:lnTo>
                  <a:lnTo>
                    <a:pt x="4995" y="5129"/>
                  </a:lnTo>
                  <a:lnTo>
                    <a:pt x="5076" y="5064"/>
                  </a:lnTo>
                  <a:lnTo>
                    <a:pt x="5157" y="4998"/>
                  </a:lnTo>
                  <a:lnTo>
                    <a:pt x="5239" y="4934"/>
                  </a:lnTo>
                  <a:lnTo>
                    <a:pt x="5323" y="4868"/>
                  </a:lnTo>
                  <a:lnTo>
                    <a:pt x="5408" y="4804"/>
                  </a:lnTo>
                  <a:lnTo>
                    <a:pt x="5493" y="4741"/>
                  </a:lnTo>
                  <a:lnTo>
                    <a:pt x="5578" y="4678"/>
                  </a:lnTo>
                  <a:lnTo>
                    <a:pt x="5734" y="4565"/>
                  </a:lnTo>
                  <a:lnTo>
                    <a:pt x="5888" y="4453"/>
                  </a:lnTo>
                  <a:lnTo>
                    <a:pt x="6043" y="4344"/>
                  </a:lnTo>
                  <a:lnTo>
                    <a:pt x="6197" y="4236"/>
                  </a:lnTo>
                  <a:lnTo>
                    <a:pt x="6350" y="4129"/>
                  </a:lnTo>
                  <a:lnTo>
                    <a:pt x="6505" y="4024"/>
                  </a:lnTo>
                  <a:lnTo>
                    <a:pt x="6658" y="3921"/>
                  </a:lnTo>
                  <a:lnTo>
                    <a:pt x="6812" y="3820"/>
                  </a:lnTo>
                  <a:lnTo>
                    <a:pt x="6965" y="3719"/>
                  </a:lnTo>
                  <a:lnTo>
                    <a:pt x="7118" y="3620"/>
                  </a:lnTo>
                  <a:lnTo>
                    <a:pt x="7270" y="3522"/>
                  </a:lnTo>
                  <a:lnTo>
                    <a:pt x="7423" y="3426"/>
                  </a:lnTo>
                  <a:lnTo>
                    <a:pt x="7576" y="3332"/>
                  </a:lnTo>
                  <a:lnTo>
                    <a:pt x="7727" y="3239"/>
                  </a:lnTo>
                  <a:lnTo>
                    <a:pt x="7879" y="3147"/>
                  </a:lnTo>
                  <a:lnTo>
                    <a:pt x="8030" y="3057"/>
                  </a:lnTo>
                  <a:lnTo>
                    <a:pt x="8182" y="2968"/>
                  </a:lnTo>
                  <a:lnTo>
                    <a:pt x="8333" y="2882"/>
                  </a:lnTo>
                  <a:lnTo>
                    <a:pt x="8484" y="2795"/>
                  </a:lnTo>
                  <a:lnTo>
                    <a:pt x="8634" y="2711"/>
                  </a:lnTo>
                  <a:lnTo>
                    <a:pt x="8785" y="2629"/>
                  </a:lnTo>
                  <a:lnTo>
                    <a:pt x="8935" y="2546"/>
                  </a:lnTo>
                  <a:lnTo>
                    <a:pt x="9084" y="2466"/>
                  </a:lnTo>
                  <a:lnTo>
                    <a:pt x="9235" y="2387"/>
                  </a:lnTo>
                  <a:lnTo>
                    <a:pt x="9384" y="2309"/>
                  </a:lnTo>
                  <a:lnTo>
                    <a:pt x="9533" y="2234"/>
                  </a:lnTo>
                  <a:lnTo>
                    <a:pt x="9681" y="2159"/>
                  </a:lnTo>
                  <a:lnTo>
                    <a:pt x="9830" y="2087"/>
                  </a:lnTo>
                  <a:lnTo>
                    <a:pt x="9979" y="2015"/>
                  </a:lnTo>
                  <a:lnTo>
                    <a:pt x="10125" y="1945"/>
                  </a:lnTo>
                  <a:lnTo>
                    <a:pt x="10273" y="1875"/>
                  </a:lnTo>
                  <a:lnTo>
                    <a:pt x="10420" y="1807"/>
                  </a:lnTo>
                  <a:lnTo>
                    <a:pt x="10568" y="1740"/>
                  </a:lnTo>
                  <a:lnTo>
                    <a:pt x="10715" y="1676"/>
                  </a:lnTo>
                  <a:lnTo>
                    <a:pt x="10861" y="1613"/>
                  </a:lnTo>
                  <a:lnTo>
                    <a:pt x="11007" y="1549"/>
                  </a:lnTo>
                  <a:lnTo>
                    <a:pt x="11154" y="1488"/>
                  </a:lnTo>
                  <a:lnTo>
                    <a:pt x="11299" y="1429"/>
                  </a:lnTo>
                  <a:lnTo>
                    <a:pt x="11445" y="1371"/>
                  </a:lnTo>
                  <a:lnTo>
                    <a:pt x="11590" y="1313"/>
                  </a:lnTo>
                  <a:lnTo>
                    <a:pt x="11734" y="1257"/>
                  </a:lnTo>
                  <a:lnTo>
                    <a:pt x="11880" y="1203"/>
                  </a:lnTo>
                  <a:lnTo>
                    <a:pt x="12023" y="1150"/>
                  </a:lnTo>
                  <a:lnTo>
                    <a:pt x="12166" y="1098"/>
                  </a:lnTo>
                  <a:lnTo>
                    <a:pt x="12311" y="1047"/>
                  </a:lnTo>
                  <a:lnTo>
                    <a:pt x="12453" y="999"/>
                  </a:lnTo>
                  <a:lnTo>
                    <a:pt x="12597" y="950"/>
                  </a:lnTo>
                  <a:lnTo>
                    <a:pt x="12740" y="903"/>
                  </a:lnTo>
                  <a:lnTo>
                    <a:pt x="12882" y="857"/>
                  </a:lnTo>
                  <a:lnTo>
                    <a:pt x="13023" y="812"/>
                  </a:lnTo>
                  <a:lnTo>
                    <a:pt x="13164" y="770"/>
                  </a:lnTo>
                  <a:lnTo>
                    <a:pt x="13307" y="728"/>
                  </a:lnTo>
                  <a:lnTo>
                    <a:pt x="13448" y="687"/>
                  </a:lnTo>
                  <a:lnTo>
                    <a:pt x="13589" y="647"/>
                  </a:lnTo>
                  <a:lnTo>
                    <a:pt x="13729" y="610"/>
                  </a:lnTo>
                  <a:lnTo>
                    <a:pt x="13868" y="573"/>
                  </a:lnTo>
                  <a:lnTo>
                    <a:pt x="14009" y="538"/>
                  </a:lnTo>
                  <a:lnTo>
                    <a:pt x="14147" y="503"/>
                  </a:lnTo>
                  <a:lnTo>
                    <a:pt x="14286" y="469"/>
                  </a:lnTo>
                  <a:lnTo>
                    <a:pt x="14425" y="436"/>
                  </a:lnTo>
                  <a:lnTo>
                    <a:pt x="14563" y="406"/>
                  </a:lnTo>
                  <a:lnTo>
                    <a:pt x="14701" y="376"/>
                  </a:lnTo>
                  <a:lnTo>
                    <a:pt x="14741" y="367"/>
                  </a:lnTo>
                  <a:lnTo>
                    <a:pt x="14839" y="347"/>
                  </a:lnTo>
                  <a:lnTo>
                    <a:pt x="14976" y="321"/>
                  </a:lnTo>
                  <a:lnTo>
                    <a:pt x="15113" y="295"/>
                  </a:lnTo>
                  <a:lnTo>
                    <a:pt x="15249" y="270"/>
                  </a:lnTo>
                  <a:lnTo>
                    <a:pt x="15385" y="247"/>
                  </a:lnTo>
                  <a:lnTo>
                    <a:pt x="15522" y="223"/>
                  </a:lnTo>
                  <a:lnTo>
                    <a:pt x="15656" y="202"/>
                  </a:lnTo>
                  <a:lnTo>
                    <a:pt x="15791" y="181"/>
                  </a:lnTo>
                  <a:lnTo>
                    <a:pt x="15926" y="162"/>
                  </a:lnTo>
                  <a:lnTo>
                    <a:pt x="16060" y="145"/>
                  </a:lnTo>
                  <a:lnTo>
                    <a:pt x="16193" y="128"/>
                  </a:lnTo>
                  <a:lnTo>
                    <a:pt x="16326" y="112"/>
                  </a:lnTo>
                  <a:lnTo>
                    <a:pt x="16462" y="97"/>
                  </a:lnTo>
                  <a:lnTo>
                    <a:pt x="16594" y="83"/>
                  </a:lnTo>
                  <a:lnTo>
                    <a:pt x="16725" y="71"/>
                  </a:lnTo>
                  <a:lnTo>
                    <a:pt x="16858" y="58"/>
                  </a:lnTo>
                  <a:lnTo>
                    <a:pt x="16988" y="48"/>
                  </a:lnTo>
                  <a:lnTo>
                    <a:pt x="17120" y="39"/>
                  </a:lnTo>
                  <a:lnTo>
                    <a:pt x="17250" y="30"/>
                  </a:lnTo>
                  <a:lnTo>
                    <a:pt x="17380" y="23"/>
                  </a:lnTo>
                  <a:lnTo>
                    <a:pt x="17510" y="17"/>
                  </a:lnTo>
                  <a:lnTo>
                    <a:pt x="17639" y="12"/>
                  </a:lnTo>
                  <a:lnTo>
                    <a:pt x="17768" y="7"/>
                  </a:lnTo>
                  <a:lnTo>
                    <a:pt x="17896" y="4"/>
                  </a:lnTo>
                  <a:lnTo>
                    <a:pt x="18023" y="2"/>
                  </a:lnTo>
                  <a:lnTo>
                    <a:pt x="18151" y="1"/>
                  </a:lnTo>
                  <a:lnTo>
                    <a:pt x="18277" y="1"/>
                  </a:lnTo>
                  <a:lnTo>
                    <a:pt x="18404" y="2"/>
                  </a:lnTo>
                  <a:lnTo>
                    <a:pt x="18530" y="4"/>
                  </a:lnTo>
                  <a:lnTo>
                    <a:pt x="18655" y="6"/>
                  </a:lnTo>
                  <a:lnTo>
                    <a:pt x="18781" y="10"/>
                  </a:lnTo>
                  <a:lnTo>
                    <a:pt x="18905" y="15"/>
                  </a:lnTo>
                  <a:lnTo>
                    <a:pt x="19029" y="21"/>
                  </a:lnTo>
                  <a:lnTo>
                    <a:pt x="19153" y="28"/>
                  </a:lnTo>
                  <a:lnTo>
                    <a:pt x="19276" y="34"/>
                  </a:lnTo>
                  <a:lnTo>
                    <a:pt x="19399" y="43"/>
                  </a:lnTo>
                  <a:lnTo>
                    <a:pt x="19521" y="54"/>
                  </a:lnTo>
                  <a:lnTo>
                    <a:pt x="19643" y="64"/>
                  </a:lnTo>
                  <a:lnTo>
                    <a:pt x="19764" y="75"/>
                  </a:lnTo>
                  <a:lnTo>
                    <a:pt x="19886" y="87"/>
                  </a:lnTo>
                  <a:lnTo>
                    <a:pt x="20006" y="101"/>
                  </a:lnTo>
                  <a:lnTo>
                    <a:pt x="20125" y="115"/>
                  </a:lnTo>
                  <a:lnTo>
                    <a:pt x="20245" y="130"/>
                  </a:lnTo>
                  <a:lnTo>
                    <a:pt x="20363" y="146"/>
                  </a:lnTo>
                  <a:lnTo>
                    <a:pt x="20482" y="163"/>
                  </a:lnTo>
                  <a:lnTo>
                    <a:pt x="20599" y="180"/>
                  </a:lnTo>
                  <a:lnTo>
                    <a:pt x="20717" y="199"/>
                  </a:lnTo>
                  <a:lnTo>
                    <a:pt x="20833" y="218"/>
                  </a:lnTo>
                  <a:lnTo>
                    <a:pt x="20949" y="239"/>
                  </a:lnTo>
                  <a:lnTo>
                    <a:pt x="21066" y="260"/>
                  </a:lnTo>
                  <a:lnTo>
                    <a:pt x="21181" y="281"/>
                  </a:lnTo>
                  <a:lnTo>
                    <a:pt x="21296" y="304"/>
                  </a:lnTo>
                  <a:lnTo>
                    <a:pt x="21410" y="328"/>
                  </a:lnTo>
                  <a:lnTo>
                    <a:pt x="21524" y="353"/>
                  </a:lnTo>
                  <a:lnTo>
                    <a:pt x="21637" y="378"/>
                  </a:lnTo>
                  <a:lnTo>
                    <a:pt x="21749" y="404"/>
                  </a:lnTo>
                  <a:lnTo>
                    <a:pt x="21860" y="431"/>
                  </a:lnTo>
                  <a:lnTo>
                    <a:pt x="21972" y="458"/>
                  </a:lnTo>
                  <a:lnTo>
                    <a:pt x="22083" y="487"/>
                  </a:lnTo>
                  <a:lnTo>
                    <a:pt x="22193" y="515"/>
                  </a:lnTo>
                  <a:lnTo>
                    <a:pt x="22304" y="545"/>
                  </a:lnTo>
                  <a:lnTo>
                    <a:pt x="22414" y="576"/>
                  </a:lnTo>
                  <a:lnTo>
                    <a:pt x="22522" y="608"/>
                  </a:lnTo>
                  <a:lnTo>
                    <a:pt x="22629" y="640"/>
                  </a:lnTo>
                  <a:lnTo>
                    <a:pt x="22736" y="673"/>
                  </a:lnTo>
                  <a:lnTo>
                    <a:pt x="22844" y="706"/>
                  </a:lnTo>
                  <a:lnTo>
                    <a:pt x="22951" y="741"/>
                  </a:lnTo>
                  <a:lnTo>
                    <a:pt x="23056" y="776"/>
                  </a:lnTo>
                  <a:lnTo>
                    <a:pt x="23162" y="811"/>
                  </a:lnTo>
                  <a:lnTo>
                    <a:pt x="23267" y="848"/>
                  </a:lnTo>
                  <a:lnTo>
                    <a:pt x="23371" y="886"/>
                  </a:lnTo>
                  <a:lnTo>
                    <a:pt x="23474" y="924"/>
                  </a:lnTo>
                  <a:lnTo>
                    <a:pt x="23577" y="962"/>
                  </a:lnTo>
                  <a:lnTo>
                    <a:pt x="23679" y="1001"/>
                  </a:lnTo>
                  <a:lnTo>
                    <a:pt x="23781" y="1041"/>
                  </a:lnTo>
                  <a:lnTo>
                    <a:pt x="23882" y="1082"/>
                  </a:lnTo>
                  <a:lnTo>
                    <a:pt x="23983" y="1123"/>
                  </a:lnTo>
                  <a:lnTo>
                    <a:pt x="24083" y="1166"/>
                  </a:lnTo>
                  <a:lnTo>
                    <a:pt x="24183" y="1207"/>
                  </a:lnTo>
                  <a:lnTo>
                    <a:pt x="24282" y="1250"/>
                  </a:lnTo>
                  <a:lnTo>
                    <a:pt x="24379" y="1295"/>
                  </a:lnTo>
                  <a:lnTo>
                    <a:pt x="24477" y="1339"/>
                  </a:lnTo>
                  <a:lnTo>
                    <a:pt x="24574" y="1385"/>
                  </a:lnTo>
                  <a:lnTo>
                    <a:pt x="24670" y="1430"/>
                  </a:lnTo>
                  <a:lnTo>
                    <a:pt x="24767" y="1476"/>
                  </a:lnTo>
                  <a:lnTo>
                    <a:pt x="24861" y="1522"/>
                  </a:lnTo>
                  <a:lnTo>
                    <a:pt x="24956" y="1570"/>
                  </a:lnTo>
                  <a:lnTo>
                    <a:pt x="25051" y="1618"/>
                  </a:lnTo>
                  <a:lnTo>
                    <a:pt x="25143" y="1667"/>
                  </a:lnTo>
                  <a:lnTo>
                    <a:pt x="25236" y="1717"/>
                  </a:lnTo>
                  <a:lnTo>
                    <a:pt x="25328" y="1766"/>
                  </a:lnTo>
                  <a:lnTo>
                    <a:pt x="25419" y="1817"/>
                  </a:lnTo>
                  <a:lnTo>
                    <a:pt x="25510" y="1867"/>
                  </a:lnTo>
                  <a:lnTo>
                    <a:pt x="25601" y="1919"/>
                  </a:lnTo>
                  <a:lnTo>
                    <a:pt x="25690" y="1971"/>
                  </a:lnTo>
                  <a:lnTo>
                    <a:pt x="25779" y="2024"/>
                  </a:lnTo>
                  <a:lnTo>
                    <a:pt x="25867" y="2076"/>
                  </a:lnTo>
                  <a:lnTo>
                    <a:pt x="25955" y="2130"/>
                  </a:lnTo>
                  <a:lnTo>
                    <a:pt x="25965" y="2136"/>
                  </a:lnTo>
                  <a:lnTo>
                    <a:pt x="26040" y="2187"/>
                  </a:lnTo>
                  <a:lnTo>
                    <a:pt x="26123" y="2246"/>
                  </a:lnTo>
                  <a:lnTo>
                    <a:pt x="26207" y="2304"/>
                  </a:lnTo>
                  <a:lnTo>
                    <a:pt x="26288" y="2363"/>
                  </a:lnTo>
                  <a:lnTo>
                    <a:pt x="26370" y="2423"/>
                  </a:lnTo>
                  <a:lnTo>
                    <a:pt x="26452" y="2483"/>
                  </a:lnTo>
                  <a:lnTo>
                    <a:pt x="26532" y="2543"/>
                  </a:lnTo>
                  <a:lnTo>
                    <a:pt x="26611" y="2604"/>
                  </a:lnTo>
                  <a:lnTo>
                    <a:pt x="26690" y="2666"/>
                  </a:lnTo>
                  <a:lnTo>
                    <a:pt x="26769" y="2727"/>
                  </a:lnTo>
                  <a:lnTo>
                    <a:pt x="26846" y="2789"/>
                  </a:lnTo>
                  <a:lnTo>
                    <a:pt x="26922" y="2851"/>
                  </a:lnTo>
                  <a:lnTo>
                    <a:pt x="26999" y="2913"/>
                  </a:lnTo>
                  <a:lnTo>
                    <a:pt x="27074" y="2978"/>
                  </a:lnTo>
                  <a:lnTo>
                    <a:pt x="27149" y="3041"/>
                  </a:lnTo>
                  <a:lnTo>
                    <a:pt x="27223" y="3104"/>
                  </a:lnTo>
                  <a:lnTo>
                    <a:pt x="27296" y="3168"/>
                  </a:lnTo>
                  <a:lnTo>
                    <a:pt x="27368" y="3233"/>
                  </a:lnTo>
                  <a:lnTo>
                    <a:pt x="27441" y="3297"/>
                  </a:lnTo>
                  <a:lnTo>
                    <a:pt x="27512" y="3362"/>
                  </a:lnTo>
                  <a:lnTo>
                    <a:pt x="27582" y="3428"/>
                  </a:lnTo>
                  <a:lnTo>
                    <a:pt x="27651" y="3493"/>
                  </a:lnTo>
                  <a:lnTo>
                    <a:pt x="27721" y="3560"/>
                  </a:lnTo>
                  <a:lnTo>
                    <a:pt x="27788" y="3626"/>
                  </a:lnTo>
                  <a:lnTo>
                    <a:pt x="27856" y="3692"/>
                  </a:lnTo>
                  <a:lnTo>
                    <a:pt x="27923" y="3759"/>
                  </a:lnTo>
                  <a:lnTo>
                    <a:pt x="27989" y="3826"/>
                  </a:lnTo>
                  <a:lnTo>
                    <a:pt x="28055" y="3893"/>
                  </a:lnTo>
                  <a:lnTo>
                    <a:pt x="28119" y="3961"/>
                  </a:lnTo>
                  <a:lnTo>
                    <a:pt x="28182" y="4030"/>
                  </a:lnTo>
                  <a:lnTo>
                    <a:pt x="28246" y="4097"/>
                  </a:lnTo>
                  <a:lnTo>
                    <a:pt x="28308" y="4165"/>
                  </a:lnTo>
                  <a:lnTo>
                    <a:pt x="28370" y="4234"/>
                  </a:lnTo>
                  <a:lnTo>
                    <a:pt x="28431" y="4303"/>
                  </a:lnTo>
                  <a:lnTo>
                    <a:pt x="28491" y="4372"/>
                  </a:lnTo>
                  <a:lnTo>
                    <a:pt x="28550" y="4441"/>
                  </a:lnTo>
                  <a:lnTo>
                    <a:pt x="28609" y="4511"/>
                  </a:lnTo>
                  <a:lnTo>
                    <a:pt x="28667" y="4579"/>
                  </a:lnTo>
                  <a:lnTo>
                    <a:pt x="28724" y="4649"/>
                  </a:lnTo>
                  <a:lnTo>
                    <a:pt x="28781" y="4719"/>
                  </a:lnTo>
                  <a:lnTo>
                    <a:pt x="28836" y="4789"/>
                  </a:lnTo>
                  <a:lnTo>
                    <a:pt x="28891" y="4861"/>
                  </a:lnTo>
                  <a:lnTo>
                    <a:pt x="28944" y="4931"/>
                  </a:lnTo>
                  <a:lnTo>
                    <a:pt x="28999" y="5002"/>
                  </a:lnTo>
                  <a:lnTo>
                    <a:pt x="29052" y="5072"/>
                  </a:lnTo>
                  <a:lnTo>
                    <a:pt x="29104" y="5143"/>
                  </a:lnTo>
                  <a:lnTo>
                    <a:pt x="29154" y="5214"/>
                  </a:lnTo>
                  <a:lnTo>
                    <a:pt x="29205" y="5286"/>
                  </a:lnTo>
                  <a:lnTo>
                    <a:pt x="29255" y="5356"/>
                  </a:lnTo>
                  <a:lnTo>
                    <a:pt x="29303" y="5428"/>
                  </a:lnTo>
                  <a:lnTo>
                    <a:pt x="29352" y="5501"/>
                  </a:lnTo>
                  <a:lnTo>
                    <a:pt x="29398" y="5572"/>
                  </a:lnTo>
                  <a:lnTo>
                    <a:pt x="29446" y="5643"/>
                  </a:lnTo>
                  <a:lnTo>
                    <a:pt x="29491" y="5715"/>
                  </a:lnTo>
                  <a:lnTo>
                    <a:pt x="29536" y="5787"/>
                  </a:lnTo>
                  <a:lnTo>
                    <a:pt x="29580" y="5860"/>
                  </a:lnTo>
                  <a:lnTo>
                    <a:pt x="29624" y="5932"/>
                  </a:lnTo>
                  <a:lnTo>
                    <a:pt x="29667" y="6004"/>
                  </a:lnTo>
                  <a:lnTo>
                    <a:pt x="29709" y="6076"/>
                  </a:lnTo>
                  <a:lnTo>
                    <a:pt x="29749" y="6149"/>
                  </a:lnTo>
                  <a:lnTo>
                    <a:pt x="29790" y="6221"/>
                  </a:lnTo>
                  <a:lnTo>
                    <a:pt x="29831" y="6293"/>
                  </a:lnTo>
                  <a:lnTo>
                    <a:pt x="29869" y="6367"/>
                  </a:lnTo>
                  <a:lnTo>
                    <a:pt x="29907" y="6439"/>
                  </a:lnTo>
                  <a:lnTo>
                    <a:pt x="29943" y="6512"/>
                  </a:lnTo>
                  <a:lnTo>
                    <a:pt x="29981" y="6584"/>
                  </a:lnTo>
                  <a:lnTo>
                    <a:pt x="30016" y="6658"/>
                  </a:lnTo>
                  <a:lnTo>
                    <a:pt x="30051" y="6730"/>
                  </a:lnTo>
                  <a:lnTo>
                    <a:pt x="30085" y="6803"/>
                  </a:lnTo>
                  <a:lnTo>
                    <a:pt x="30117" y="6876"/>
                  </a:lnTo>
                  <a:lnTo>
                    <a:pt x="30150" y="6949"/>
                  </a:lnTo>
                  <a:lnTo>
                    <a:pt x="30182" y="7021"/>
                  </a:lnTo>
                  <a:lnTo>
                    <a:pt x="30193" y="7047"/>
                  </a:lnTo>
                  <a:lnTo>
                    <a:pt x="30207" y="7097"/>
                  </a:lnTo>
                  <a:lnTo>
                    <a:pt x="30227" y="7174"/>
                  </a:lnTo>
                  <a:lnTo>
                    <a:pt x="30248" y="7252"/>
                  </a:lnTo>
                  <a:lnTo>
                    <a:pt x="30267" y="7327"/>
                  </a:lnTo>
                  <a:lnTo>
                    <a:pt x="30287" y="7403"/>
                  </a:lnTo>
                  <a:lnTo>
                    <a:pt x="30304" y="7479"/>
                  </a:lnTo>
                  <a:lnTo>
                    <a:pt x="30322" y="7554"/>
                  </a:lnTo>
                  <a:lnTo>
                    <a:pt x="30337" y="7629"/>
                  </a:lnTo>
                  <a:lnTo>
                    <a:pt x="30353" y="7704"/>
                  </a:lnTo>
                  <a:lnTo>
                    <a:pt x="30368" y="7779"/>
                  </a:lnTo>
                  <a:lnTo>
                    <a:pt x="30383" y="7853"/>
                  </a:lnTo>
                  <a:lnTo>
                    <a:pt x="30396" y="7927"/>
                  </a:lnTo>
                  <a:lnTo>
                    <a:pt x="30409" y="8000"/>
                  </a:lnTo>
                  <a:lnTo>
                    <a:pt x="30420" y="8073"/>
                  </a:lnTo>
                  <a:lnTo>
                    <a:pt x="30431" y="8147"/>
                  </a:lnTo>
                  <a:lnTo>
                    <a:pt x="30441" y="8219"/>
                  </a:lnTo>
                  <a:lnTo>
                    <a:pt x="30451" y="8291"/>
                  </a:lnTo>
                  <a:lnTo>
                    <a:pt x="30461" y="8364"/>
                  </a:lnTo>
                  <a:lnTo>
                    <a:pt x="30463" y="8390"/>
                  </a:lnTo>
                  <a:lnTo>
                    <a:pt x="30440" y="8443"/>
                  </a:lnTo>
                  <a:lnTo>
                    <a:pt x="30407" y="8523"/>
                  </a:lnTo>
                  <a:lnTo>
                    <a:pt x="30377" y="8602"/>
                  </a:lnTo>
                  <a:lnTo>
                    <a:pt x="30349" y="8679"/>
                  </a:lnTo>
                  <a:lnTo>
                    <a:pt x="30323" y="8752"/>
                  </a:lnTo>
                  <a:lnTo>
                    <a:pt x="30299" y="8824"/>
                  </a:lnTo>
                  <a:lnTo>
                    <a:pt x="30656" y="8760"/>
                  </a:lnTo>
                  <a:lnTo>
                    <a:pt x="30845" y="8725"/>
                  </a:lnTo>
                  <a:lnTo>
                    <a:pt x="30925" y="8905"/>
                  </a:lnTo>
                  <a:close/>
                  <a:moveTo>
                    <a:pt x="18162" y="1912"/>
                  </a:moveTo>
                  <a:lnTo>
                    <a:pt x="18049" y="1913"/>
                  </a:lnTo>
                  <a:lnTo>
                    <a:pt x="17936" y="1915"/>
                  </a:lnTo>
                  <a:lnTo>
                    <a:pt x="17823" y="1919"/>
                  </a:lnTo>
                  <a:lnTo>
                    <a:pt x="17709" y="1922"/>
                  </a:lnTo>
                  <a:lnTo>
                    <a:pt x="17596" y="1926"/>
                  </a:lnTo>
                  <a:lnTo>
                    <a:pt x="17481" y="1932"/>
                  </a:lnTo>
                  <a:lnTo>
                    <a:pt x="17366" y="1939"/>
                  </a:lnTo>
                  <a:lnTo>
                    <a:pt x="17251" y="1947"/>
                  </a:lnTo>
                  <a:lnTo>
                    <a:pt x="17135" y="1955"/>
                  </a:lnTo>
                  <a:lnTo>
                    <a:pt x="17017" y="1964"/>
                  </a:lnTo>
                  <a:lnTo>
                    <a:pt x="16901" y="1975"/>
                  </a:lnTo>
                  <a:lnTo>
                    <a:pt x="16784" y="1986"/>
                  </a:lnTo>
                  <a:lnTo>
                    <a:pt x="16666" y="1999"/>
                  </a:lnTo>
                  <a:lnTo>
                    <a:pt x="16549" y="2012"/>
                  </a:lnTo>
                  <a:lnTo>
                    <a:pt x="16430" y="2026"/>
                  </a:lnTo>
                  <a:lnTo>
                    <a:pt x="16311" y="2041"/>
                  </a:lnTo>
                  <a:lnTo>
                    <a:pt x="16191" y="2057"/>
                  </a:lnTo>
                  <a:lnTo>
                    <a:pt x="16071" y="2074"/>
                  </a:lnTo>
                  <a:lnTo>
                    <a:pt x="15951" y="2094"/>
                  </a:lnTo>
                  <a:lnTo>
                    <a:pt x="15831" y="2113"/>
                  </a:lnTo>
                  <a:lnTo>
                    <a:pt x="15709" y="2133"/>
                  </a:lnTo>
                  <a:lnTo>
                    <a:pt x="15587" y="2153"/>
                  </a:lnTo>
                  <a:lnTo>
                    <a:pt x="15465" y="2176"/>
                  </a:lnTo>
                  <a:lnTo>
                    <a:pt x="15343" y="2200"/>
                  </a:lnTo>
                  <a:lnTo>
                    <a:pt x="15220" y="2225"/>
                  </a:lnTo>
                  <a:lnTo>
                    <a:pt x="15133" y="2243"/>
                  </a:lnTo>
                  <a:lnTo>
                    <a:pt x="15097" y="2249"/>
                  </a:lnTo>
                  <a:lnTo>
                    <a:pt x="14973" y="2275"/>
                  </a:lnTo>
                  <a:lnTo>
                    <a:pt x="14850" y="2304"/>
                  </a:lnTo>
                  <a:lnTo>
                    <a:pt x="14725" y="2332"/>
                  </a:lnTo>
                  <a:lnTo>
                    <a:pt x="14599" y="2361"/>
                  </a:lnTo>
                  <a:lnTo>
                    <a:pt x="14474" y="2393"/>
                  </a:lnTo>
                  <a:lnTo>
                    <a:pt x="14349" y="2424"/>
                  </a:lnTo>
                  <a:lnTo>
                    <a:pt x="14222" y="2457"/>
                  </a:lnTo>
                  <a:lnTo>
                    <a:pt x="14095" y="2491"/>
                  </a:lnTo>
                  <a:lnTo>
                    <a:pt x="13968" y="2526"/>
                  </a:lnTo>
                  <a:lnTo>
                    <a:pt x="13841" y="2562"/>
                  </a:lnTo>
                  <a:lnTo>
                    <a:pt x="13713" y="2599"/>
                  </a:lnTo>
                  <a:lnTo>
                    <a:pt x="13584" y="2639"/>
                  </a:lnTo>
                  <a:lnTo>
                    <a:pt x="13456" y="2678"/>
                  </a:lnTo>
                  <a:lnTo>
                    <a:pt x="13327" y="2719"/>
                  </a:lnTo>
                  <a:lnTo>
                    <a:pt x="13197" y="2761"/>
                  </a:lnTo>
                  <a:lnTo>
                    <a:pt x="13067" y="2805"/>
                  </a:lnTo>
                  <a:lnTo>
                    <a:pt x="12937" y="2849"/>
                  </a:lnTo>
                  <a:lnTo>
                    <a:pt x="12805" y="2894"/>
                  </a:lnTo>
                  <a:lnTo>
                    <a:pt x="12676" y="2941"/>
                  </a:lnTo>
                  <a:lnTo>
                    <a:pt x="12543" y="2989"/>
                  </a:lnTo>
                  <a:lnTo>
                    <a:pt x="12411" y="3038"/>
                  </a:lnTo>
                  <a:lnTo>
                    <a:pt x="12279" y="3088"/>
                  </a:lnTo>
                  <a:lnTo>
                    <a:pt x="12146" y="3140"/>
                  </a:lnTo>
                  <a:lnTo>
                    <a:pt x="12013" y="3193"/>
                  </a:lnTo>
                  <a:lnTo>
                    <a:pt x="11880" y="3247"/>
                  </a:lnTo>
                  <a:lnTo>
                    <a:pt x="11745" y="3303"/>
                  </a:lnTo>
                  <a:lnTo>
                    <a:pt x="11612" y="3359"/>
                  </a:lnTo>
                  <a:lnTo>
                    <a:pt x="11478" y="3418"/>
                  </a:lnTo>
                  <a:lnTo>
                    <a:pt x="11342" y="3476"/>
                  </a:lnTo>
                  <a:lnTo>
                    <a:pt x="11207" y="3537"/>
                  </a:lnTo>
                  <a:lnTo>
                    <a:pt x="11070" y="3600"/>
                  </a:lnTo>
                  <a:lnTo>
                    <a:pt x="10935" y="3663"/>
                  </a:lnTo>
                  <a:lnTo>
                    <a:pt x="10798" y="3727"/>
                  </a:lnTo>
                  <a:lnTo>
                    <a:pt x="10662" y="3793"/>
                  </a:lnTo>
                  <a:lnTo>
                    <a:pt x="10524" y="3860"/>
                  </a:lnTo>
                  <a:lnTo>
                    <a:pt x="10386" y="3928"/>
                  </a:lnTo>
                  <a:lnTo>
                    <a:pt x="10249" y="3998"/>
                  </a:lnTo>
                  <a:lnTo>
                    <a:pt x="10111" y="4069"/>
                  </a:lnTo>
                  <a:lnTo>
                    <a:pt x="9972" y="4141"/>
                  </a:lnTo>
                  <a:lnTo>
                    <a:pt x="9833" y="4215"/>
                  </a:lnTo>
                  <a:lnTo>
                    <a:pt x="9693" y="4290"/>
                  </a:lnTo>
                  <a:lnTo>
                    <a:pt x="9553" y="4366"/>
                  </a:lnTo>
                  <a:lnTo>
                    <a:pt x="9413" y="4445"/>
                  </a:lnTo>
                  <a:lnTo>
                    <a:pt x="9273" y="4524"/>
                  </a:lnTo>
                  <a:lnTo>
                    <a:pt x="9133" y="4604"/>
                  </a:lnTo>
                  <a:lnTo>
                    <a:pt x="8992" y="4687"/>
                  </a:lnTo>
                  <a:lnTo>
                    <a:pt x="8851" y="4770"/>
                  </a:lnTo>
                  <a:lnTo>
                    <a:pt x="8709" y="4855"/>
                  </a:lnTo>
                  <a:lnTo>
                    <a:pt x="8566" y="4942"/>
                  </a:lnTo>
                  <a:lnTo>
                    <a:pt x="8423" y="5029"/>
                  </a:lnTo>
                  <a:lnTo>
                    <a:pt x="8281" y="5118"/>
                  </a:lnTo>
                  <a:lnTo>
                    <a:pt x="8137" y="5209"/>
                  </a:lnTo>
                  <a:lnTo>
                    <a:pt x="7994" y="5302"/>
                  </a:lnTo>
                  <a:lnTo>
                    <a:pt x="7851" y="5396"/>
                  </a:lnTo>
                  <a:lnTo>
                    <a:pt x="7706" y="5490"/>
                  </a:lnTo>
                  <a:lnTo>
                    <a:pt x="7562" y="5588"/>
                  </a:lnTo>
                  <a:lnTo>
                    <a:pt x="7416" y="5685"/>
                  </a:lnTo>
                  <a:lnTo>
                    <a:pt x="7271" y="5784"/>
                  </a:lnTo>
                  <a:lnTo>
                    <a:pt x="7126" y="5886"/>
                  </a:lnTo>
                  <a:lnTo>
                    <a:pt x="6980" y="5987"/>
                  </a:lnTo>
                  <a:lnTo>
                    <a:pt x="6834" y="6092"/>
                  </a:lnTo>
                  <a:lnTo>
                    <a:pt x="6688" y="6197"/>
                  </a:lnTo>
                  <a:lnTo>
                    <a:pt x="6613" y="6253"/>
                  </a:lnTo>
                  <a:lnTo>
                    <a:pt x="6540" y="6307"/>
                  </a:lnTo>
                  <a:lnTo>
                    <a:pt x="6468" y="6362"/>
                  </a:lnTo>
                  <a:lnTo>
                    <a:pt x="6395" y="6417"/>
                  </a:lnTo>
                  <a:lnTo>
                    <a:pt x="6324" y="6473"/>
                  </a:lnTo>
                  <a:lnTo>
                    <a:pt x="6254" y="6528"/>
                  </a:lnTo>
                  <a:lnTo>
                    <a:pt x="6185" y="6583"/>
                  </a:lnTo>
                  <a:lnTo>
                    <a:pt x="6118" y="6640"/>
                  </a:lnTo>
                  <a:lnTo>
                    <a:pt x="6051" y="6695"/>
                  </a:lnTo>
                  <a:lnTo>
                    <a:pt x="5986" y="6751"/>
                  </a:lnTo>
                  <a:lnTo>
                    <a:pt x="5920" y="6807"/>
                  </a:lnTo>
                  <a:lnTo>
                    <a:pt x="5856" y="6863"/>
                  </a:lnTo>
                  <a:lnTo>
                    <a:pt x="5793" y="6920"/>
                  </a:lnTo>
                  <a:lnTo>
                    <a:pt x="5730" y="6977"/>
                  </a:lnTo>
                  <a:lnTo>
                    <a:pt x="5668" y="7034"/>
                  </a:lnTo>
                  <a:lnTo>
                    <a:pt x="5608" y="7091"/>
                  </a:lnTo>
                  <a:lnTo>
                    <a:pt x="5549" y="7148"/>
                  </a:lnTo>
                  <a:lnTo>
                    <a:pt x="5490" y="7205"/>
                  </a:lnTo>
                  <a:lnTo>
                    <a:pt x="5432" y="7263"/>
                  </a:lnTo>
                  <a:lnTo>
                    <a:pt x="5375" y="7320"/>
                  </a:lnTo>
                  <a:lnTo>
                    <a:pt x="5319" y="7378"/>
                  </a:lnTo>
                  <a:lnTo>
                    <a:pt x="5263" y="7436"/>
                  </a:lnTo>
                  <a:lnTo>
                    <a:pt x="5209" y="7494"/>
                  </a:lnTo>
                  <a:lnTo>
                    <a:pt x="5156" y="7552"/>
                  </a:lnTo>
                  <a:lnTo>
                    <a:pt x="5103" y="7611"/>
                  </a:lnTo>
                  <a:lnTo>
                    <a:pt x="5051" y="7668"/>
                  </a:lnTo>
                  <a:lnTo>
                    <a:pt x="5000" y="7728"/>
                  </a:lnTo>
                  <a:lnTo>
                    <a:pt x="4949" y="7786"/>
                  </a:lnTo>
                  <a:lnTo>
                    <a:pt x="4900" y="7845"/>
                  </a:lnTo>
                  <a:lnTo>
                    <a:pt x="4851" y="7904"/>
                  </a:lnTo>
                  <a:lnTo>
                    <a:pt x="4802" y="7964"/>
                  </a:lnTo>
                  <a:lnTo>
                    <a:pt x="4756" y="8023"/>
                  </a:lnTo>
                  <a:lnTo>
                    <a:pt x="4709" y="8081"/>
                  </a:lnTo>
                  <a:lnTo>
                    <a:pt x="4664" y="8141"/>
                  </a:lnTo>
                  <a:lnTo>
                    <a:pt x="4618" y="8201"/>
                  </a:lnTo>
                  <a:lnTo>
                    <a:pt x="4574" y="8261"/>
                  </a:lnTo>
                  <a:lnTo>
                    <a:pt x="4532" y="8321"/>
                  </a:lnTo>
                  <a:lnTo>
                    <a:pt x="4489" y="8381"/>
                  </a:lnTo>
                  <a:lnTo>
                    <a:pt x="4447" y="8440"/>
                  </a:lnTo>
                  <a:lnTo>
                    <a:pt x="4405" y="8501"/>
                  </a:lnTo>
                  <a:lnTo>
                    <a:pt x="4364" y="8562"/>
                  </a:lnTo>
                  <a:lnTo>
                    <a:pt x="4325" y="8623"/>
                  </a:lnTo>
                  <a:lnTo>
                    <a:pt x="4285" y="8683"/>
                  </a:lnTo>
                  <a:lnTo>
                    <a:pt x="4247" y="8744"/>
                  </a:lnTo>
                  <a:lnTo>
                    <a:pt x="4209" y="8805"/>
                  </a:lnTo>
                  <a:lnTo>
                    <a:pt x="4171" y="8867"/>
                  </a:lnTo>
                  <a:lnTo>
                    <a:pt x="4135" y="8928"/>
                  </a:lnTo>
                  <a:lnTo>
                    <a:pt x="4100" y="8990"/>
                  </a:lnTo>
                  <a:lnTo>
                    <a:pt x="4065" y="9051"/>
                  </a:lnTo>
                  <a:lnTo>
                    <a:pt x="4030" y="9113"/>
                  </a:lnTo>
                  <a:lnTo>
                    <a:pt x="3998" y="9175"/>
                  </a:lnTo>
                  <a:lnTo>
                    <a:pt x="3964" y="9237"/>
                  </a:lnTo>
                  <a:lnTo>
                    <a:pt x="3931" y="9301"/>
                  </a:lnTo>
                  <a:lnTo>
                    <a:pt x="3899" y="9363"/>
                  </a:lnTo>
                  <a:lnTo>
                    <a:pt x="3869" y="9425"/>
                  </a:lnTo>
                  <a:lnTo>
                    <a:pt x="3837" y="9488"/>
                  </a:lnTo>
                  <a:lnTo>
                    <a:pt x="3808" y="9551"/>
                  </a:lnTo>
                  <a:lnTo>
                    <a:pt x="3779" y="9614"/>
                  </a:lnTo>
                  <a:lnTo>
                    <a:pt x="3749" y="9678"/>
                  </a:lnTo>
                  <a:lnTo>
                    <a:pt x="3721" y="9741"/>
                  </a:lnTo>
                  <a:lnTo>
                    <a:pt x="3694" y="9805"/>
                  </a:lnTo>
                  <a:lnTo>
                    <a:pt x="3683" y="9831"/>
                  </a:lnTo>
                  <a:lnTo>
                    <a:pt x="3667" y="9868"/>
                  </a:lnTo>
                  <a:lnTo>
                    <a:pt x="3640" y="9933"/>
                  </a:lnTo>
                  <a:lnTo>
                    <a:pt x="3614" y="9997"/>
                  </a:lnTo>
                  <a:lnTo>
                    <a:pt x="3589" y="10061"/>
                  </a:lnTo>
                  <a:lnTo>
                    <a:pt x="3564" y="10126"/>
                  </a:lnTo>
                  <a:lnTo>
                    <a:pt x="3540" y="10191"/>
                  </a:lnTo>
                  <a:lnTo>
                    <a:pt x="3517" y="10256"/>
                  </a:lnTo>
                  <a:lnTo>
                    <a:pt x="3493" y="10321"/>
                  </a:lnTo>
                  <a:lnTo>
                    <a:pt x="3471" y="10387"/>
                  </a:lnTo>
                  <a:lnTo>
                    <a:pt x="3449" y="10451"/>
                  </a:lnTo>
                  <a:lnTo>
                    <a:pt x="3427" y="10518"/>
                  </a:lnTo>
                  <a:lnTo>
                    <a:pt x="3407" y="10583"/>
                  </a:lnTo>
                  <a:lnTo>
                    <a:pt x="3387" y="10649"/>
                  </a:lnTo>
                  <a:lnTo>
                    <a:pt x="3366" y="10715"/>
                  </a:lnTo>
                  <a:lnTo>
                    <a:pt x="3347" y="10782"/>
                  </a:lnTo>
                  <a:lnTo>
                    <a:pt x="3329" y="10848"/>
                  </a:lnTo>
                  <a:lnTo>
                    <a:pt x="3310" y="10915"/>
                  </a:lnTo>
                  <a:lnTo>
                    <a:pt x="3293" y="10982"/>
                  </a:lnTo>
                  <a:lnTo>
                    <a:pt x="3275" y="11049"/>
                  </a:lnTo>
                  <a:lnTo>
                    <a:pt x="3258" y="11116"/>
                  </a:lnTo>
                  <a:lnTo>
                    <a:pt x="3242" y="11184"/>
                  </a:lnTo>
                  <a:lnTo>
                    <a:pt x="3226" y="11251"/>
                  </a:lnTo>
                  <a:lnTo>
                    <a:pt x="3212" y="11319"/>
                  </a:lnTo>
                  <a:lnTo>
                    <a:pt x="3197" y="11387"/>
                  </a:lnTo>
                  <a:lnTo>
                    <a:pt x="3182" y="11455"/>
                  </a:lnTo>
                  <a:lnTo>
                    <a:pt x="3169" y="11523"/>
                  </a:lnTo>
                  <a:lnTo>
                    <a:pt x="3155" y="11592"/>
                  </a:lnTo>
                  <a:lnTo>
                    <a:pt x="3143" y="11661"/>
                  </a:lnTo>
                  <a:lnTo>
                    <a:pt x="3131" y="11730"/>
                  </a:lnTo>
                  <a:lnTo>
                    <a:pt x="3118" y="11799"/>
                  </a:lnTo>
                  <a:lnTo>
                    <a:pt x="3107" y="11868"/>
                  </a:lnTo>
                  <a:lnTo>
                    <a:pt x="3096" y="11938"/>
                  </a:lnTo>
                  <a:lnTo>
                    <a:pt x="3084" y="12007"/>
                  </a:lnTo>
                  <a:lnTo>
                    <a:pt x="3074" y="12077"/>
                  </a:lnTo>
                  <a:lnTo>
                    <a:pt x="3064" y="12147"/>
                  </a:lnTo>
                  <a:lnTo>
                    <a:pt x="3055" y="12217"/>
                  </a:lnTo>
                  <a:lnTo>
                    <a:pt x="3046" y="12288"/>
                  </a:lnTo>
                  <a:lnTo>
                    <a:pt x="3038" y="12358"/>
                  </a:lnTo>
                  <a:lnTo>
                    <a:pt x="3030" y="12427"/>
                  </a:lnTo>
                  <a:lnTo>
                    <a:pt x="3015" y="12570"/>
                  </a:lnTo>
                  <a:lnTo>
                    <a:pt x="3002" y="12713"/>
                  </a:lnTo>
                  <a:lnTo>
                    <a:pt x="2991" y="12857"/>
                  </a:lnTo>
                  <a:lnTo>
                    <a:pt x="2980" y="13000"/>
                  </a:lnTo>
                  <a:lnTo>
                    <a:pt x="2972" y="13145"/>
                  </a:lnTo>
                  <a:lnTo>
                    <a:pt x="2966" y="13290"/>
                  </a:lnTo>
                  <a:lnTo>
                    <a:pt x="2960" y="13436"/>
                  </a:lnTo>
                  <a:lnTo>
                    <a:pt x="2957" y="13583"/>
                  </a:lnTo>
                  <a:lnTo>
                    <a:pt x="2954" y="13730"/>
                  </a:lnTo>
                  <a:lnTo>
                    <a:pt x="2953" y="13878"/>
                  </a:lnTo>
                  <a:lnTo>
                    <a:pt x="2954" y="14026"/>
                  </a:lnTo>
                  <a:lnTo>
                    <a:pt x="2956" y="14176"/>
                  </a:lnTo>
                  <a:lnTo>
                    <a:pt x="2958" y="14325"/>
                  </a:lnTo>
                  <a:lnTo>
                    <a:pt x="2962" y="14476"/>
                  </a:lnTo>
                  <a:lnTo>
                    <a:pt x="2968" y="14627"/>
                  </a:lnTo>
                  <a:lnTo>
                    <a:pt x="2975" y="14778"/>
                  </a:lnTo>
                  <a:lnTo>
                    <a:pt x="2983" y="14929"/>
                  </a:lnTo>
                  <a:lnTo>
                    <a:pt x="2992" y="15082"/>
                  </a:lnTo>
                  <a:lnTo>
                    <a:pt x="3002" y="15235"/>
                  </a:lnTo>
                  <a:lnTo>
                    <a:pt x="3012" y="15388"/>
                  </a:lnTo>
                  <a:lnTo>
                    <a:pt x="3024" y="15542"/>
                  </a:lnTo>
                  <a:lnTo>
                    <a:pt x="3038" y="15696"/>
                  </a:lnTo>
                  <a:lnTo>
                    <a:pt x="3051" y="15851"/>
                  </a:lnTo>
                  <a:lnTo>
                    <a:pt x="3066" y="16005"/>
                  </a:lnTo>
                  <a:lnTo>
                    <a:pt x="3082" y="16161"/>
                  </a:lnTo>
                  <a:lnTo>
                    <a:pt x="3099" y="16317"/>
                  </a:lnTo>
                  <a:lnTo>
                    <a:pt x="3116" y="16473"/>
                  </a:lnTo>
                  <a:lnTo>
                    <a:pt x="3134" y="16630"/>
                  </a:lnTo>
                  <a:lnTo>
                    <a:pt x="3152" y="16786"/>
                  </a:lnTo>
                  <a:lnTo>
                    <a:pt x="3172" y="16943"/>
                  </a:lnTo>
                  <a:lnTo>
                    <a:pt x="3191" y="17101"/>
                  </a:lnTo>
                  <a:lnTo>
                    <a:pt x="3212" y="17258"/>
                  </a:lnTo>
                  <a:lnTo>
                    <a:pt x="3255" y="17577"/>
                  </a:lnTo>
                  <a:lnTo>
                    <a:pt x="3299" y="17894"/>
                  </a:lnTo>
                  <a:lnTo>
                    <a:pt x="3345" y="18213"/>
                  </a:lnTo>
                  <a:lnTo>
                    <a:pt x="3391" y="18533"/>
                  </a:lnTo>
                  <a:lnTo>
                    <a:pt x="3439" y="18855"/>
                  </a:lnTo>
                  <a:lnTo>
                    <a:pt x="3536" y="19498"/>
                  </a:lnTo>
                  <a:lnTo>
                    <a:pt x="3584" y="19820"/>
                  </a:lnTo>
                  <a:lnTo>
                    <a:pt x="3633" y="20144"/>
                  </a:lnTo>
                  <a:lnTo>
                    <a:pt x="3679" y="20467"/>
                  </a:lnTo>
                  <a:lnTo>
                    <a:pt x="3725" y="20791"/>
                  </a:lnTo>
                  <a:lnTo>
                    <a:pt x="3769" y="21114"/>
                  </a:lnTo>
                  <a:lnTo>
                    <a:pt x="3791" y="21277"/>
                  </a:lnTo>
                  <a:lnTo>
                    <a:pt x="3811" y="21439"/>
                  </a:lnTo>
                  <a:lnTo>
                    <a:pt x="3832" y="21601"/>
                  </a:lnTo>
                  <a:lnTo>
                    <a:pt x="3852" y="21764"/>
                  </a:lnTo>
                  <a:lnTo>
                    <a:pt x="3871" y="21926"/>
                  </a:lnTo>
                  <a:lnTo>
                    <a:pt x="3889" y="22088"/>
                  </a:lnTo>
                  <a:lnTo>
                    <a:pt x="3907" y="22250"/>
                  </a:lnTo>
                  <a:lnTo>
                    <a:pt x="3924" y="22412"/>
                  </a:lnTo>
                  <a:lnTo>
                    <a:pt x="3940" y="22574"/>
                  </a:lnTo>
                  <a:lnTo>
                    <a:pt x="3955" y="22736"/>
                  </a:lnTo>
                  <a:lnTo>
                    <a:pt x="3969" y="22898"/>
                  </a:lnTo>
                  <a:lnTo>
                    <a:pt x="3982" y="23060"/>
                  </a:lnTo>
                  <a:lnTo>
                    <a:pt x="3994" y="23222"/>
                  </a:lnTo>
                  <a:lnTo>
                    <a:pt x="4005" y="23384"/>
                  </a:lnTo>
                  <a:lnTo>
                    <a:pt x="4016" y="23546"/>
                  </a:lnTo>
                  <a:lnTo>
                    <a:pt x="4026" y="23708"/>
                  </a:lnTo>
                  <a:lnTo>
                    <a:pt x="4033" y="23869"/>
                  </a:lnTo>
                  <a:lnTo>
                    <a:pt x="4039" y="24031"/>
                  </a:lnTo>
                  <a:lnTo>
                    <a:pt x="4044" y="24192"/>
                  </a:lnTo>
                  <a:lnTo>
                    <a:pt x="4048" y="24354"/>
                  </a:lnTo>
                  <a:lnTo>
                    <a:pt x="4051" y="24515"/>
                  </a:lnTo>
                  <a:lnTo>
                    <a:pt x="4052" y="24676"/>
                  </a:lnTo>
                  <a:lnTo>
                    <a:pt x="4051" y="24766"/>
                  </a:lnTo>
                  <a:lnTo>
                    <a:pt x="4049" y="24855"/>
                  </a:lnTo>
                  <a:lnTo>
                    <a:pt x="4047" y="24943"/>
                  </a:lnTo>
                  <a:lnTo>
                    <a:pt x="4045" y="25030"/>
                  </a:lnTo>
                  <a:lnTo>
                    <a:pt x="4040" y="25117"/>
                  </a:lnTo>
                  <a:lnTo>
                    <a:pt x="4035" y="25203"/>
                  </a:lnTo>
                  <a:lnTo>
                    <a:pt x="4029" y="25288"/>
                  </a:lnTo>
                  <a:lnTo>
                    <a:pt x="4021" y="25373"/>
                  </a:lnTo>
                  <a:lnTo>
                    <a:pt x="4013" y="25458"/>
                  </a:lnTo>
                  <a:lnTo>
                    <a:pt x="4005" y="25542"/>
                  </a:lnTo>
                  <a:lnTo>
                    <a:pt x="3996" y="25618"/>
                  </a:lnTo>
                  <a:lnTo>
                    <a:pt x="3995" y="25626"/>
                  </a:lnTo>
                  <a:lnTo>
                    <a:pt x="3985" y="25708"/>
                  </a:lnTo>
                  <a:lnTo>
                    <a:pt x="3974" y="25791"/>
                  </a:lnTo>
                  <a:lnTo>
                    <a:pt x="3961" y="25872"/>
                  </a:lnTo>
                  <a:lnTo>
                    <a:pt x="3949" y="25953"/>
                  </a:lnTo>
                  <a:lnTo>
                    <a:pt x="3934" y="26033"/>
                  </a:lnTo>
                  <a:lnTo>
                    <a:pt x="3920" y="26112"/>
                  </a:lnTo>
                  <a:lnTo>
                    <a:pt x="3904" y="26193"/>
                  </a:lnTo>
                  <a:lnTo>
                    <a:pt x="3888" y="26271"/>
                  </a:lnTo>
                  <a:lnTo>
                    <a:pt x="3871" y="26350"/>
                  </a:lnTo>
                  <a:lnTo>
                    <a:pt x="3852" y="26427"/>
                  </a:lnTo>
                  <a:lnTo>
                    <a:pt x="3834" y="26504"/>
                  </a:lnTo>
                  <a:lnTo>
                    <a:pt x="3814" y="26581"/>
                  </a:lnTo>
                  <a:lnTo>
                    <a:pt x="3793" y="26658"/>
                  </a:lnTo>
                  <a:lnTo>
                    <a:pt x="3772" y="26733"/>
                  </a:lnTo>
                  <a:lnTo>
                    <a:pt x="3750" y="26808"/>
                  </a:lnTo>
                  <a:lnTo>
                    <a:pt x="3728" y="26884"/>
                  </a:lnTo>
                  <a:lnTo>
                    <a:pt x="3704" y="26957"/>
                  </a:lnTo>
                  <a:lnTo>
                    <a:pt x="3680" y="27031"/>
                  </a:lnTo>
                  <a:lnTo>
                    <a:pt x="3655" y="27105"/>
                  </a:lnTo>
                  <a:lnTo>
                    <a:pt x="3631" y="27178"/>
                  </a:lnTo>
                  <a:lnTo>
                    <a:pt x="3605" y="27250"/>
                  </a:lnTo>
                  <a:lnTo>
                    <a:pt x="3578" y="27323"/>
                  </a:lnTo>
                  <a:lnTo>
                    <a:pt x="3550" y="27394"/>
                  </a:lnTo>
                  <a:lnTo>
                    <a:pt x="3523" y="27466"/>
                  </a:lnTo>
                  <a:lnTo>
                    <a:pt x="3495" y="27537"/>
                  </a:lnTo>
                  <a:lnTo>
                    <a:pt x="3466" y="27608"/>
                  </a:lnTo>
                  <a:lnTo>
                    <a:pt x="3435" y="27678"/>
                  </a:lnTo>
                  <a:lnTo>
                    <a:pt x="3406" y="27748"/>
                  </a:lnTo>
                  <a:lnTo>
                    <a:pt x="3375" y="27818"/>
                  </a:lnTo>
                  <a:lnTo>
                    <a:pt x="3344" y="27887"/>
                  </a:lnTo>
                  <a:lnTo>
                    <a:pt x="3313" y="27957"/>
                  </a:lnTo>
                  <a:lnTo>
                    <a:pt x="3281" y="28026"/>
                  </a:lnTo>
                  <a:lnTo>
                    <a:pt x="3248" y="28096"/>
                  </a:lnTo>
                  <a:lnTo>
                    <a:pt x="3181" y="28231"/>
                  </a:lnTo>
                  <a:lnTo>
                    <a:pt x="3114" y="28368"/>
                  </a:lnTo>
                  <a:lnTo>
                    <a:pt x="3044" y="28505"/>
                  </a:lnTo>
                  <a:lnTo>
                    <a:pt x="2972" y="28640"/>
                  </a:lnTo>
                  <a:lnTo>
                    <a:pt x="2900" y="28776"/>
                  </a:lnTo>
                  <a:lnTo>
                    <a:pt x="2826" y="28911"/>
                  </a:lnTo>
                  <a:lnTo>
                    <a:pt x="2750" y="29048"/>
                  </a:lnTo>
                  <a:lnTo>
                    <a:pt x="2673" y="29183"/>
                  </a:lnTo>
                  <a:lnTo>
                    <a:pt x="2595" y="29319"/>
                  </a:lnTo>
                  <a:lnTo>
                    <a:pt x="2514" y="29463"/>
                  </a:lnTo>
                  <a:lnTo>
                    <a:pt x="2487" y="29506"/>
                  </a:lnTo>
                  <a:lnTo>
                    <a:pt x="2457" y="29553"/>
                  </a:lnTo>
                  <a:lnTo>
                    <a:pt x="2400" y="29640"/>
                  </a:lnTo>
                  <a:lnTo>
                    <a:pt x="2269" y="29832"/>
                  </a:lnTo>
                  <a:lnTo>
                    <a:pt x="2198" y="29938"/>
                  </a:lnTo>
                  <a:lnTo>
                    <a:pt x="2126" y="30050"/>
                  </a:lnTo>
                  <a:lnTo>
                    <a:pt x="2091" y="30103"/>
                  </a:lnTo>
                  <a:lnTo>
                    <a:pt x="2057" y="30159"/>
                  </a:lnTo>
                  <a:lnTo>
                    <a:pt x="2023" y="30213"/>
                  </a:lnTo>
                  <a:lnTo>
                    <a:pt x="1990" y="30266"/>
                  </a:lnTo>
                  <a:lnTo>
                    <a:pt x="1960" y="30318"/>
                  </a:lnTo>
                  <a:lnTo>
                    <a:pt x="1946" y="30343"/>
                  </a:lnTo>
                  <a:lnTo>
                    <a:pt x="1969" y="30364"/>
                  </a:lnTo>
                  <a:lnTo>
                    <a:pt x="2015" y="30403"/>
                  </a:lnTo>
                  <a:lnTo>
                    <a:pt x="2063" y="30445"/>
                  </a:lnTo>
                  <a:lnTo>
                    <a:pt x="2112" y="30487"/>
                  </a:lnTo>
                  <a:lnTo>
                    <a:pt x="2164" y="30528"/>
                  </a:lnTo>
                  <a:lnTo>
                    <a:pt x="2218" y="30569"/>
                  </a:lnTo>
                  <a:lnTo>
                    <a:pt x="2274" y="30612"/>
                  </a:lnTo>
                  <a:lnTo>
                    <a:pt x="2331" y="30653"/>
                  </a:lnTo>
                  <a:lnTo>
                    <a:pt x="2391" y="30696"/>
                  </a:lnTo>
                  <a:lnTo>
                    <a:pt x="2452" y="30738"/>
                  </a:lnTo>
                  <a:lnTo>
                    <a:pt x="2514" y="30781"/>
                  </a:lnTo>
                  <a:lnTo>
                    <a:pt x="2578" y="30822"/>
                  </a:lnTo>
                  <a:lnTo>
                    <a:pt x="2643" y="30865"/>
                  </a:lnTo>
                  <a:lnTo>
                    <a:pt x="2709" y="30907"/>
                  </a:lnTo>
                  <a:lnTo>
                    <a:pt x="2777" y="30949"/>
                  </a:lnTo>
                  <a:lnTo>
                    <a:pt x="2847" y="30991"/>
                  </a:lnTo>
                  <a:lnTo>
                    <a:pt x="2917" y="31032"/>
                  </a:lnTo>
                  <a:lnTo>
                    <a:pt x="2988" y="31074"/>
                  </a:lnTo>
                  <a:lnTo>
                    <a:pt x="3061" y="31115"/>
                  </a:lnTo>
                  <a:lnTo>
                    <a:pt x="3134" y="31156"/>
                  </a:lnTo>
                  <a:lnTo>
                    <a:pt x="3208" y="31197"/>
                  </a:lnTo>
                  <a:lnTo>
                    <a:pt x="3283" y="31238"/>
                  </a:lnTo>
                  <a:lnTo>
                    <a:pt x="3359" y="31278"/>
                  </a:lnTo>
                  <a:lnTo>
                    <a:pt x="3435" y="31318"/>
                  </a:lnTo>
                  <a:lnTo>
                    <a:pt x="3512" y="31357"/>
                  </a:lnTo>
                  <a:lnTo>
                    <a:pt x="3589" y="31396"/>
                  </a:lnTo>
                  <a:lnTo>
                    <a:pt x="3667" y="31436"/>
                  </a:lnTo>
                  <a:lnTo>
                    <a:pt x="3745" y="31474"/>
                  </a:lnTo>
                  <a:lnTo>
                    <a:pt x="3821" y="31512"/>
                  </a:lnTo>
                  <a:lnTo>
                    <a:pt x="3981" y="31588"/>
                  </a:lnTo>
                  <a:lnTo>
                    <a:pt x="4138" y="31662"/>
                  </a:lnTo>
                  <a:lnTo>
                    <a:pt x="4294" y="31733"/>
                  </a:lnTo>
                  <a:lnTo>
                    <a:pt x="4451" y="31804"/>
                  </a:lnTo>
                  <a:lnTo>
                    <a:pt x="4607" y="31872"/>
                  </a:lnTo>
                  <a:lnTo>
                    <a:pt x="4762" y="31939"/>
                  </a:lnTo>
                  <a:lnTo>
                    <a:pt x="4913" y="32003"/>
                  </a:lnTo>
                  <a:lnTo>
                    <a:pt x="5062" y="32066"/>
                  </a:lnTo>
                  <a:lnTo>
                    <a:pt x="5208" y="32127"/>
                  </a:lnTo>
                  <a:lnTo>
                    <a:pt x="5350" y="32185"/>
                  </a:lnTo>
                  <a:lnTo>
                    <a:pt x="5623" y="32297"/>
                  </a:lnTo>
                  <a:lnTo>
                    <a:pt x="5874" y="32397"/>
                  </a:lnTo>
                  <a:lnTo>
                    <a:pt x="5995" y="32446"/>
                  </a:lnTo>
                  <a:lnTo>
                    <a:pt x="6113" y="32492"/>
                  </a:lnTo>
                  <a:lnTo>
                    <a:pt x="6234" y="32537"/>
                  </a:lnTo>
                  <a:lnTo>
                    <a:pt x="6352" y="32582"/>
                  </a:lnTo>
                  <a:lnTo>
                    <a:pt x="6472" y="32626"/>
                  </a:lnTo>
                  <a:lnTo>
                    <a:pt x="6593" y="32670"/>
                  </a:lnTo>
                  <a:lnTo>
                    <a:pt x="6713" y="32711"/>
                  </a:lnTo>
                  <a:lnTo>
                    <a:pt x="6833" y="32753"/>
                  </a:lnTo>
                  <a:lnTo>
                    <a:pt x="6954" y="32793"/>
                  </a:lnTo>
                  <a:lnTo>
                    <a:pt x="7075" y="32833"/>
                  </a:lnTo>
                  <a:lnTo>
                    <a:pt x="7196" y="32872"/>
                  </a:lnTo>
                  <a:lnTo>
                    <a:pt x="7318" y="32909"/>
                  </a:lnTo>
                  <a:lnTo>
                    <a:pt x="7438" y="32946"/>
                  </a:lnTo>
                  <a:lnTo>
                    <a:pt x="7560" y="32982"/>
                  </a:lnTo>
                  <a:lnTo>
                    <a:pt x="7682" y="33018"/>
                  </a:lnTo>
                  <a:lnTo>
                    <a:pt x="7804" y="33052"/>
                  </a:lnTo>
                  <a:lnTo>
                    <a:pt x="7926" y="33086"/>
                  </a:lnTo>
                  <a:lnTo>
                    <a:pt x="8049" y="33119"/>
                  </a:lnTo>
                  <a:lnTo>
                    <a:pt x="8171" y="33151"/>
                  </a:lnTo>
                  <a:lnTo>
                    <a:pt x="8294" y="33182"/>
                  </a:lnTo>
                  <a:lnTo>
                    <a:pt x="8417" y="33212"/>
                  </a:lnTo>
                  <a:lnTo>
                    <a:pt x="8540" y="33242"/>
                  </a:lnTo>
                  <a:lnTo>
                    <a:pt x="8663" y="33271"/>
                  </a:lnTo>
                  <a:lnTo>
                    <a:pt x="8786" y="33299"/>
                  </a:lnTo>
                  <a:lnTo>
                    <a:pt x="8911" y="33325"/>
                  </a:lnTo>
                  <a:lnTo>
                    <a:pt x="8932" y="33331"/>
                  </a:lnTo>
                  <a:lnTo>
                    <a:pt x="9035" y="33352"/>
                  </a:lnTo>
                  <a:lnTo>
                    <a:pt x="9159" y="33377"/>
                  </a:lnTo>
                  <a:lnTo>
                    <a:pt x="9283" y="33401"/>
                  </a:lnTo>
                  <a:lnTo>
                    <a:pt x="9408" y="33423"/>
                  </a:lnTo>
                  <a:lnTo>
                    <a:pt x="9533" y="33446"/>
                  </a:lnTo>
                  <a:lnTo>
                    <a:pt x="9658" y="33468"/>
                  </a:lnTo>
                  <a:lnTo>
                    <a:pt x="9782" y="33489"/>
                  </a:lnTo>
                  <a:lnTo>
                    <a:pt x="9907" y="33509"/>
                  </a:lnTo>
                  <a:lnTo>
                    <a:pt x="10033" y="33529"/>
                  </a:lnTo>
                  <a:lnTo>
                    <a:pt x="10158" y="33548"/>
                  </a:lnTo>
                  <a:lnTo>
                    <a:pt x="10283" y="33567"/>
                  </a:lnTo>
                  <a:lnTo>
                    <a:pt x="10410" y="33584"/>
                  </a:lnTo>
                  <a:lnTo>
                    <a:pt x="10536" y="33601"/>
                  </a:lnTo>
                  <a:lnTo>
                    <a:pt x="10662" y="33616"/>
                  </a:lnTo>
                  <a:lnTo>
                    <a:pt x="10788" y="33632"/>
                  </a:lnTo>
                  <a:lnTo>
                    <a:pt x="10913" y="33647"/>
                  </a:lnTo>
                  <a:lnTo>
                    <a:pt x="11041" y="33660"/>
                  </a:lnTo>
                  <a:lnTo>
                    <a:pt x="11167" y="33674"/>
                  </a:lnTo>
                  <a:lnTo>
                    <a:pt x="11295" y="33686"/>
                  </a:lnTo>
                  <a:lnTo>
                    <a:pt x="11421" y="33699"/>
                  </a:lnTo>
                  <a:lnTo>
                    <a:pt x="11548" y="33709"/>
                  </a:lnTo>
                  <a:lnTo>
                    <a:pt x="11675" y="33720"/>
                  </a:lnTo>
                  <a:lnTo>
                    <a:pt x="11802" y="33730"/>
                  </a:lnTo>
                  <a:lnTo>
                    <a:pt x="11929" y="33741"/>
                  </a:lnTo>
                  <a:lnTo>
                    <a:pt x="12057" y="33750"/>
                  </a:lnTo>
                  <a:lnTo>
                    <a:pt x="12184" y="33758"/>
                  </a:lnTo>
                  <a:lnTo>
                    <a:pt x="12312" y="33764"/>
                  </a:lnTo>
                  <a:lnTo>
                    <a:pt x="12440" y="33771"/>
                  </a:lnTo>
                  <a:lnTo>
                    <a:pt x="12568" y="33778"/>
                  </a:lnTo>
                  <a:lnTo>
                    <a:pt x="12696" y="33783"/>
                  </a:lnTo>
                  <a:lnTo>
                    <a:pt x="12823" y="33789"/>
                  </a:lnTo>
                  <a:lnTo>
                    <a:pt x="12952" y="33794"/>
                  </a:lnTo>
                  <a:lnTo>
                    <a:pt x="13080" y="33797"/>
                  </a:lnTo>
                  <a:lnTo>
                    <a:pt x="13208" y="33800"/>
                  </a:lnTo>
                  <a:lnTo>
                    <a:pt x="13337" y="33803"/>
                  </a:lnTo>
                  <a:lnTo>
                    <a:pt x="13466" y="33806"/>
                  </a:lnTo>
                  <a:lnTo>
                    <a:pt x="13594" y="33807"/>
                  </a:lnTo>
                  <a:lnTo>
                    <a:pt x="13722" y="33808"/>
                  </a:lnTo>
                  <a:lnTo>
                    <a:pt x="13851" y="33809"/>
                  </a:lnTo>
                  <a:lnTo>
                    <a:pt x="13981" y="33809"/>
                  </a:lnTo>
                  <a:lnTo>
                    <a:pt x="14109" y="33808"/>
                  </a:lnTo>
                  <a:lnTo>
                    <a:pt x="14239" y="33807"/>
                  </a:lnTo>
                  <a:lnTo>
                    <a:pt x="14368" y="33806"/>
                  </a:lnTo>
                  <a:lnTo>
                    <a:pt x="14496" y="33804"/>
                  </a:lnTo>
                  <a:lnTo>
                    <a:pt x="14626" y="33802"/>
                  </a:lnTo>
                  <a:lnTo>
                    <a:pt x="14755" y="33798"/>
                  </a:lnTo>
                  <a:lnTo>
                    <a:pt x="14885" y="33795"/>
                  </a:lnTo>
                  <a:lnTo>
                    <a:pt x="15014" y="33790"/>
                  </a:lnTo>
                  <a:lnTo>
                    <a:pt x="15143" y="33786"/>
                  </a:lnTo>
                  <a:lnTo>
                    <a:pt x="15273" y="33780"/>
                  </a:lnTo>
                  <a:lnTo>
                    <a:pt x="15401" y="33774"/>
                  </a:lnTo>
                  <a:lnTo>
                    <a:pt x="15662" y="33762"/>
                  </a:lnTo>
                  <a:lnTo>
                    <a:pt x="15921" y="33748"/>
                  </a:lnTo>
                  <a:lnTo>
                    <a:pt x="16180" y="33732"/>
                  </a:lnTo>
                  <a:lnTo>
                    <a:pt x="16440" y="33713"/>
                  </a:lnTo>
                  <a:lnTo>
                    <a:pt x="16700" y="33694"/>
                  </a:lnTo>
                  <a:lnTo>
                    <a:pt x="16960" y="33673"/>
                  </a:lnTo>
                  <a:lnTo>
                    <a:pt x="17219" y="33650"/>
                  </a:lnTo>
                  <a:lnTo>
                    <a:pt x="17480" y="33627"/>
                  </a:lnTo>
                  <a:lnTo>
                    <a:pt x="17740" y="33601"/>
                  </a:lnTo>
                  <a:lnTo>
                    <a:pt x="18001" y="33573"/>
                  </a:lnTo>
                  <a:lnTo>
                    <a:pt x="18260" y="33544"/>
                  </a:lnTo>
                  <a:lnTo>
                    <a:pt x="18520" y="33515"/>
                  </a:lnTo>
                  <a:lnTo>
                    <a:pt x="18781" y="33483"/>
                  </a:lnTo>
                  <a:lnTo>
                    <a:pt x="19039" y="33450"/>
                  </a:lnTo>
                  <a:lnTo>
                    <a:pt x="19300" y="33418"/>
                  </a:lnTo>
                  <a:lnTo>
                    <a:pt x="19560" y="33382"/>
                  </a:lnTo>
                  <a:lnTo>
                    <a:pt x="19819" y="33345"/>
                  </a:lnTo>
                  <a:lnTo>
                    <a:pt x="20079" y="33309"/>
                  </a:lnTo>
                  <a:lnTo>
                    <a:pt x="20270" y="33281"/>
                  </a:lnTo>
                  <a:lnTo>
                    <a:pt x="20337" y="33271"/>
                  </a:lnTo>
                  <a:lnTo>
                    <a:pt x="20597" y="33230"/>
                  </a:lnTo>
                  <a:lnTo>
                    <a:pt x="20856" y="33190"/>
                  </a:lnTo>
                  <a:lnTo>
                    <a:pt x="21113" y="33147"/>
                  </a:lnTo>
                  <a:lnTo>
                    <a:pt x="21372" y="33105"/>
                  </a:lnTo>
                  <a:lnTo>
                    <a:pt x="21629" y="33062"/>
                  </a:lnTo>
                  <a:lnTo>
                    <a:pt x="21886" y="33018"/>
                  </a:lnTo>
                  <a:lnTo>
                    <a:pt x="22143" y="32973"/>
                  </a:lnTo>
                  <a:lnTo>
                    <a:pt x="22309" y="32944"/>
                  </a:lnTo>
                  <a:lnTo>
                    <a:pt x="22476" y="32913"/>
                  </a:lnTo>
                  <a:lnTo>
                    <a:pt x="22642" y="32880"/>
                  </a:lnTo>
                  <a:lnTo>
                    <a:pt x="22809" y="32848"/>
                  </a:lnTo>
                  <a:lnTo>
                    <a:pt x="22976" y="32813"/>
                  </a:lnTo>
                  <a:lnTo>
                    <a:pt x="23144" y="32776"/>
                  </a:lnTo>
                  <a:lnTo>
                    <a:pt x="23310" y="32739"/>
                  </a:lnTo>
                  <a:lnTo>
                    <a:pt x="23478" y="32702"/>
                  </a:lnTo>
                  <a:lnTo>
                    <a:pt x="23645" y="32661"/>
                  </a:lnTo>
                  <a:lnTo>
                    <a:pt x="23812" y="32621"/>
                  </a:lnTo>
                  <a:lnTo>
                    <a:pt x="23979" y="32578"/>
                  </a:lnTo>
                  <a:lnTo>
                    <a:pt x="24145" y="32534"/>
                  </a:lnTo>
                  <a:lnTo>
                    <a:pt x="24311" y="32487"/>
                  </a:lnTo>
                  <a:lnTo>
                    <a:pt x="24476" y="32441"/>
                  </a:lnTo>
                  <a:lnTo>
                    <a:pt x="24641" y="32393"/>
                  </a:lnTo>
                  <a:lnTo>
                    <a:pt x="24804" y="32342"/>
                  </a:lnTo>
                  <a:lnTo>
                    <a:pt x="24968" y="32290"/>
                  </a:lnTo>
                  <a:lnTo>
                    <a:pt x="25047" y="32265"/>
                  </a:lnTo>
                  <a:lnTo>
                    <a:pt x="25128" y="32238"/>
                  </a:lnTo>
                  <a:lnTo>
                    <a:pt x="25208" y="32211"/>
                  </a:lnTo>
                  <a:lnTo>
                    <a:pt x="25288" y="32184"/>
                  </a:lnTo>
                  <a:lnTo>
                    <a:pt x="25368" y="32156"/>
                  </a:lnTo>
                  <a:lnTo>
                    <a:pt x="25447" y="32127"/>
                  </a:lnTo>
                  <a:lnTo>
                    <a:pt x="25527" y="32098"/>
                  </a:lnTo>
                  <a:lnTo>
                    <a:pt x="25605" y="32069"/>
                  </a:lnTo>
                  <a:lnTo>
                    <a:pt x="25684" y="32039"/>
                  </a:lnTo>
                  <a:lnTo>
                    <a:pt x="25761" y="32010"/>
                  </a:lnTo>
                  <a:lnTo>
                    <a:pt x="25839" y="31979"/>
                  </a:lnTo>
                  <a:lnTo>
                    <a:pt x="25915" y="31948"/>
                  </a:lnTo>
                  <a:lnTo>
                    <a:pt x="25992" y="31917"/>
                  </a:lnTo>
                  <a:lnTo>
                    <a:pt x="26069" y="31886"/>
                  </a:lnTo>
                  <a:lnTo>
                    <a:pt x="26146" y="31853"/>
                  </a:lnTo>
                  <a:lnTo>
                    <a:pt x="26220" y="31821"/>
                  </a:lnTo>
                  <a:lnTo>
                    <a:pt x="26295" y="31789"/>
                  </a:lnTo>
                  <a:lnTo>
                    <a:pt x="26370" y="31755"/>
                  </a:lnTo>
                  <a:lnTo>
                    <a:pt x="26445" y="31721"/>
                  </a:lnTo>
                  <a:lnTo>
                    <a:pt x="26517" y="31687"/>
                  </a:lnTo>
                  <a:lnTo>
                    <a:pt x="26591" y="31652"/>
                  </a:lnTo>
                  <a:lnTo>
                    <a:pt x="26663" y="31617"/>
                  </a:lnTo>
                  <a:lnTo>
                    <a:pt x="26735" y="31582"/>
                  </a:lnTo>
                  <a:lnTo>
                    <a:pt x="26806" y="31546"/>
                  </a:lnTo>
                  <a:lnTo>
                    <a:pt x="26877" y="31510"/>
                  </a:lnTo>
                  <a:lnTo>
                    <a:pt x="26947" y="31474"/>
                  </a:lnTo>
                  <a:lnTo>
                    <a:pt x="27017" y="31436"/>
                  </a:lnTo>
                  <a:lnTo>
                    <a:pt x="27087" y="31398"/>
                  </a:lnTo>
                  <a:lnTo>
                    <a:pt x="27155" y="31360"/>
                  </a:lnTo>
                  <a:lnTo>
                    <a:pt x="27230" y="31319"/>
                  </a:lnTo>
                  <a:lnTo>
                    <a:pt x="27314" y="31272"/>
                  </a:lnTo>
                  <a:lnTo>
                    <a:pt x="27408" y="31220"/>
                  </a:lnTo>
                  <a:lnTo>
                    <a:pt x="27505" y="31169"/>
                  </a:lnTo>
                  <a:lnTo>
                    <a:pt x="27604" y="31117"/>
                  </a:lnTo>
                  <a:lnTo>
                    <a:pt x="27706" y="31065"/>
                  </a:lnTo>
                  <a:lnTo>
                    <a:pt x="27811" y="31013"/>
                  </a:lnTo>
                  <a:lnTo>
                    <a:pt x="27916" y="30961"/>
                  </a:lnTo>
                  <a:lnTo>
                    <a:pt x="28023" y="30909"/>
                  </a:lnTo>
                  <a:lnTo>
                    <a:pt x="28132" y="30857"/>
                  </a:lnTo>
                  <a:lnTo>
                    <a:pt x="28241" y="30805"/>
                  </a:lnTo>
                  <a:lnTo>
                    <a:pt x="28457" y="30704"/>
                  </a:lnTo>
                  <a:lnTo>
                    <a:pt x="28671" y="30604"/>
                  </a:lnTo>
                  <a:lnTo>
                    <a:pt x="28794" y="30548"/>
                  </a:lnTo>
                  <a:lnTo>
                    <a:pt x="28787" y="30531"/>
                  </a:lnTo>
                  <a:lnTo>
                    <a:pt x="28757" y="30442"/>
                  </a:lnTo>
                  <a:lnTo>
                    <a:pt x="28729" y="30353"/>
                  </a:lnTo>
                  <a:lnTo>
                    <a:pt x="28699" y="30261"/>
                  </a:lnTo>
                  <a:lnTo>
                    <a:pt x="28671" y="30170"/>
                  </a:lnTo>
                  <a:lnTo>
                    <a:pt x="28644" y="30077"/>
                  </a:lnTo>
                  <a:lnTo>
                    <a:pt x="28618" y="29985"/>
                  </a:lnTo>
                  <a:lnTo>
                    <a:pt x="28597" y="29904"/>
                  </a:lnTo>
                  <a:lnTo>
                    <a:pt x="28593" y="29890"/>
                  </a:lnTo>
                  <a:lnTo>
                    <a:pt x="28571" y="29795"/>
                  </a:lnTo>
                  <a:lnTo>
                    <a:pt x="28548" y="29699"/>
                  </a:lnTo>
                  <a:lnTo>
                    <a:pt x="28529" y="29601"/>
                  </a:lnTo>
                  <a:lnTo>
                    <a:pt x="28512" y="29506"/>
                  </a:lnTo>
                  <a:lnTo>
                    <a:pt x="28504" y="29451"/>
                  </a:lnTo>
                  <a:lnTo>
                    <a:pt x="28497" y="29402"/>
                  </a:lnTo>
                  <a:lnTo>
                    <a:pt x="28479" y="29264"/>
                  </a:lnTo>
                  <a:lnTo>
                    <a:pt x="28463" y="29128"/>
                  </a:lnTo>
                  <a:lnTo>
                    <a:pt x="28450" y="28992"/>
                  </a:lnTo>
                  <a:lnTo>
                    <a:pt x="28435" y="28857"/>
                  </a:lnTo>
                  <a:lnTo>
                    <a:pt x="28423" y="28723"/>
                  </a:lnTo>
                  <a:lnTo>
                    <a:pt x="28412" y="28587"/>
                  </a:lnTo>
                  <a:lnTo>
                    <a:pt x="28401" y="28453"/>
                  </a:lnTo>
                  <a:lnTo>
                    <a:pt x="28391" y="28317"/>
                  </a:lnTo>
                  <a:lnTo>
                    <a:pt x="28382" y="28183"/>
                  </a:lnTo>
                  <a:lnTo>
                    <a:pt x="28374" y="28049"/>
                  </a:lnTo>
                  <a:lnTo>
                    <a:pt x="28367" y="27914"/>
                  </a:lnTo>
                  <a:lnTo>
                    <a:pt x="28361" y="27781"/>
                  </a:lnTo>
                  <a:lnTo>
                    <a:pt x="28355" y="27648"/>
                  </a:lnTo>
                  <a:lnTo>
                    <a:pt x="28351" y="27513"/>
                  </a:lnTo>
                  <a:lnTo>
                    <a:pt x="28346" y="27380"/>
                  </a:lnTo>
                  <a:lnTo>
                    <a:pt x="28343" y="27248"/>
                  </a:lnTo>
                  <a:lnTo>
                    <a:pt x="28339" y="27116"/>
                  </a:lnTo>
                  <a:lnTo>
                    <a:pt x="28337" y="26983"/>
                  </a:lnTo>
                  <a:lnTo>
                    <a:pt x="28333" y="26721"/>
                  </a:lnTo>
                  <a:lnTo>
                    <a:pt x="28331" y="26459"/>
                  </a:lnTo>
                  <a:lnTo>
                    <a:pt x="28330" y="26199"/>
                  </a:lnTo>
                  <a:lnTo>
                    <a:pt x="28331" y="25941"/>
                  </a:lnTo>
                  <a:lnTo>
                    <a:pt x="28333" y="25683"/>
                  </a:lnTo>
                  <a:lnTo>
                    <a:pt x="28336" y="25175"/>
                  </a:lnTo>
                  <a:lnTo>
                    <a:pt x="28337" y="25067"/>
                  </a:lnTo>
                  <a:lnTo>
                    <a:pt x="28339" y="24958"/>
                  </a:lnTo>
                  <a:lnTo>
                    <a:pt x="28342" y="24849"/>
                  </a:lnTo>
                  <a:lnTo>
                    <a:pt x="28345" y="24740"/>
                  </a:lnTo>
                  <a:lnTo>
                    <a:pt x="28349" y="24631"/>
                  </a:lnTo>
                  <a:lnTo>
                    <a:pt x="28353" y="24523"/>
                  </a:lnTo>
                  <a:lnTo>
                    <a:pt x="28358" y="24415"/>
                  </a:lnTo>
                  <a:lnTo>
                    <a:pt x="28365" y="24306"/>
                  </a:lnTo>
                  <a:lnTo>
                    <a:pt x="28371" y="24199"/>
                  </a:lnTo>
                  <a:lnTo>
                    <a:pt x="28378" y="24091"/>
                  </a:lnTo>
                  <a:lnTo>
                    <a:pt x="28386" y="23983"/>
                  </a:lnTo>
                  <a:lnTo>
                    <a:pt x="28393" y="23875"/>
                  </a:lnTo>
                  <a:lnTo>
                    <a:pt x="28409" y="23662"/>
                  </a:lnTo>
                  <a:lnTo>
                    <a:pt x="28428" y="23448"/>
                  </a:lnTo>
                  <a:lnTo>
                    <a:pt x="28449" y="23235"/>
                  </a:lnTo>
                  <a:lnTo>
                    <a:pt x="28470" y="23021"/>
                  </a:lnTo>
                  <a:lnTo>
                    <a:pt x="28494" y="22809"/>
                  </a:lnTo>
                  <a:lnTo>
                    <a:pt x="28519" y="22598"/>
                  </a:lnTo>
                  <a:lnTo>
                    <a:pt x="28544" y="22385"/>
                  </a:lnTo>
                  <a:lnTo>
                    <a:pt x="28571" y="22174"/>
                  </a:lnTo>
                  <a:lnTo>
                    <a:pt x="28598" y="21960"/>
                  </a:lnTo>
                  <a:lnTo>
                    <a:pt x="28626" y="21748"/>
                  </a:lnTo>
                  <a:lnTo>
                    <a:pt x="28684" y="21322"/>
                  </a:lnTo>
                  <a:lnTo>
                    <a:pt x="28742" y="20895"/>
                  </a:lnTo>
                  <a:lnTo>
                    <a:pt x="28802" y="20463"/>
                  </a:lnTo>
                  <a:lnTo>
                    <a:pt x="28862" y="20028"/>
                  </a:lnTo>
                  <a:lnTo>
                    <a:pt x="28890" y="19810"/>
                  </a:lnTo>
                  <a:lnTo>
                    <a:pt x="28918" y="19590"/>
                  </a:lnTo>
                  <a:lnTo>
                    <a:pt x="28947" y="19368"/>
                  </a:lnTo>
                  <a:lnTo>
                    <a:pt x="28974" y="19145"/>
                  </a:lnTo>
                  <a:lnTo>
                    <a:pt x="29000" y="18919"/>
                  </a:lnTo>
                  <a:lnTo>
                    <a:pt x="29019" y="18754"/>
                  </a:lnTo>
                  <a:lnTo>
                    <a:pt x="29026" y="18693"/>
                  </a:lnTo>
                  <a:lnTo>
                    <a:pt x="29052" y="18466"/>
                  </a:lnTo>
                  <a:lnTo>
                    <a:pt x="29076" y="18236"/>
                  </a:lnTo>
                  <a:lnTo>
                    <a:pt x="29099" y="18003"/>
                  </a:lnTo>
                  <a:lnTo>
                    <a:pt x="29120" y="17770"/>
                  </a:lnTo>
                  <a:lnTo>
                    <a:pt x="29141" y="17533"/>
                  </a:lnTo>
                  <a:lnTo>
                    <a:pt x="29161" y="17293"/>
                  </a:lnTo>
                  <a:lnTo>
                    <a:pt x="29169" y="17174"/>
                  </a:lnTo>
                  <a:lnTo>
                    <a:pt x="29178" y="17052"/>
                  </a:lnTo>
                  <a:lnTo>
                    <a:pt x="29186" y="16931"/>
                  </a:lnTo>
                  <a:lnTo>
                    <a:pt x="29194" y="16809"/>
                  </a:lnTo>
                  <a:lnTo>
                    <a:pt x="29201" y="16685"/>
                  </a:lnTo>
                  <a:lnTo>
                    <a:pt x="29206" y="16562"/>
                  </a:lnTo>
                  <a:lnTo>
                    <a:pt x="29213" y="16436"/>
                  </a:lnTo>
                  <a:lnTo>
                    <a:pt x="29219" y="16311"/>
                  </a:lnTo>
                  <a:lnTo>
                    <a:pt x="29223" y="16186"/>
                  </a:lnTo>
                  <a:lnTo>
                    <a:pt x="29229" y="16059"/>
                  </a:lnTo>
                  <a:lnTo>
                    <a:pt x="29232" y="15931"/>
                  </a:lnTo>
                  <a:lnTo>
                    <a:pt x="29236" y="15803"/>
                  </a:lnTo>
                  <a:lnTo>
                    <a:pt x="29238" y="15673"/>
                  </a:lnTo>
                  <a:lnTo>
                    <a:pt x="29241" y="15544"/>
                  </a:lnTo>
                  <a:lnTo>
                    <a:pt x="29242" y="15414"/>
                  </a:lnTo>
                  <a:lnTo>
                    <a:pt x="29244" y="15282"/>
                  </a:lnTo>
                  <a:lnTo>
                    <a:pt x="29245" y="15148"/>
                  </a:lnTo>
                  <a:lnTo>
                    <a:pt x="29245" y="15015"/>
                  </a:lnTo>
                  <a:lnTo>
                    <a:pt x="29244" y="14881"/>
                  </a:lnTo>
                  <a:lnTo>
                    <a:pt x="29242" y="14746"/>
                  </a:lnTo>
                  <a:lnTo>
                    <a:pt x="29240" y="14616"/>
                  </a:lnTo>
                  <a:lnTo>
                    <a:pt x="29240" y="14609"/>
                  </a:lnTo>
                  <a:lnTo>
                    <a:pt x="29238" y="14472"/>
                  </a:lnTo>
                  <a:lnTo>
                    <a:pt x="29236" y="14333"/>
                  </a:lnTo>
                  <a:lnTo>
                    <a:pt x="29233" y="14196"/>
                  </a:lnTo>
                  <a:lnTo>
                    <a:pt x="29230" y="14054"/>
                  </a:lnTo>
                  <a:lnTo>
                    <a:pt x="29224" y="13913"/>
                  </a:lnTo>
                  <a:lnTo>
                    <a:pt x="29219" y="13771"/>
                  </a:lnTo>
                  <a:lnTo>
                    <a:pt x="29214" y="13628"/>
                  </a:lnTo>
                  <a:lnTo>
                    <a:pt x="29206" y="13484"/>
                  </a:lnTo>
                  <a:lnTo>
                    <a:pt x="29198" y="13339"/>
                  </a:lnTo>
                  <a:lnTo>
                    <a:pt x="29190" y="13192"/>
                  </a:lnTo>
                  <a:lnTo>
                    <a:pt x="29181" y="13044"/>
                  </a:lnTo>
                  <a:lnTo>
                    <a:pt x="29171" y="12895"/>
                  </a:lnTo>
                  <a:lnTo>
                    <a:pt x="29160" y="12745"/>
                  </a:lnTo>
                  <a:lnTo>
                    <a:pt x="29149" y="12595"/>
                  </a:lnTo>
                  <a:lnTo>
                    <a:pt x="29136" y="12442"/>
                  </a:lnTo>
                  <a:lnTo>
                    <a:pt x="29122" y="12289"/>
                  </a:lnTo>
                  <a:lnTo>
                    <a:pt x="29108" y="12134"/>
                  </a:lnTo>
                  <a:lnTo>
                    <a:pt x="29092" y="11978"/>
                  </a:lnTo>
                  <a:lnTo>
                    <a:pt x="29076" y="11821"/>
                  </a:lnTo>
                  <a:lnTo>
                    <a:pt x="29058" y="11663"/>
                  </a:lnTo>
                  <a:lnTo>
                    <a:pt x="29040" y="11503"/>
                  </a:lnTo>
                  <a:lnTo>
                    <a:pt x="29031" y="11427"/>
                  </a:lnTo>
                  <a:lnTo>
                    <a:pt x="29048" y="11339"/>
                  </a:lnTo>
                  <a:lnTo>
                    <a:pt x="29082" y="11171"/>
                  </a:lnTo>
                  <a:lnTo>
                    <a:pt x="29114" y="11001"/>
                  </a:lnTo>
                  <a:lnTo>
                    <a:pt x="29144" y="10827"/>
                  </a:lnTo>
                  <a:lnTo>
                    <a:pt x="29171" y="10653"/>
                  </a:lnTo>
                  <a:lnTo>
                    <a:pt x="29198" y="10477"/>
                  </a:lnTo>
                  <a:lnTo>
                    <a:pt x="29223" y="10300"/>
                  </a:lnTo>
                  <a:lnTo>
                    <a:pt x="29245" y="10119"/>
                  </a:lnTo>
                  <a:lnTo>
                    <a:pt x="29266" y="9938"/>
                  </a:lnTo>
                  <a:lnTo>
                    <a:pt x="29284" y="9756"/>
                  </a:lnTo>
                  <a:lnTo>
                    <a:pt x="29301" y="9570"/>
                  </a:lnTo>
                  <a:lnTo>
                    <a:pt x="29316" y="9384"/>
                  </a:lnTo>
                  <a:lnTo>
                    <a:pt x="29328" y="9196"/>
                  </a:lnTo>
                  <a:lnTo>
                    <a:pt x="29338" y="9004"/>
                  </a:lnTo>
                  <a:lnTo>
                    <a:pt x="29885" y="8902"/>
                  </a:lnTo>
                  <a:lnTo>
                    <a:pt x="29837" y="8849"/>
                  </a:lnTo>
                  <a:lnTo>
                    <a:pt x="29784" y="8797"/>
                  </a:lnTo>
                  <a:lnTo>
                    <a:pt x="29728" y="8746"/>
                  </a:lnTo>
                  <a:lnTo>
                    <a:pt x="29668" y="8698"/>
                  </a:lnTo>
                  <a:lnTo>
                    <a:pt x="29604" y="8650"/>
                  </a:lnTo>
                  <a:lnTo>
                    <a:pt x="29561" y="8621"/>
                  </a:lnTo>
                  <a:lnTo>
                    <a:pt x="29552" y="8601"/>
                  </a:lnTo>
                  <a:lnTo>
                    <a:pt x="29526" y="8544"/>
                  </a:lnTo>
                  <a:lnTo>
                    <a:pt x="29500" y="8488"/>
                  </a:lnTo>
                  <a:lnTo>
                    <a:pt x="29473" y="8431"/>
                  </a:lnTo>
                  <a:lnTo>
                    <a:pt x="29444" y="8375"/>
                  </a:lnTo>
                  <a:lnTo>
                    <a:pt x="29415" y="8320"/>
                  </a:lnTo>
                  <a:lnTo>
                    <a:pt x="29385" y="8263"/>
                  </a:lnTo>
                  <a:lnTo>
                    <a:pt x="29354" y="8208"/>
                  </a:lnTo>
                  <a:lnTo>
                    <a:pt x="29324" y="8151"/>
                  </a:lnTo>
                  <a:lnTo>
                    <a:pt x="29291" y="8095"/>
                  </a:lnTo>
                  <a:lnTo>
                    <a:pt x="29257" y="8040"/>
                  </a:lnTo>
                  <a:lnTo>
                    <a:pt x="29223" y="7984"/>
                  </a:lnTo>
                  <a:lnTo>
                    <a:pt x="29188" y="7929"/>
                  </a:lnTo>
                  <a:lnTo>
                    <a:pt x="29152" y="7874"/>
                  </a:lnTo>
                  <a:lnTo>
                    <a:pt x="29116" y="7819"/>
                  </a:lnTo>
                  <a:lnTo>
                    <a:pt x="29078" y="7763"/>
                  </a:lnTo>
                  <a:lnTo>
                    <a:pt x="29040" y="7710"/>
                  </a:lnTo>
                  <a:lnTo>
                    <a:pt x="29001" y="7655"/>
                  </a:lnTo>
                  <a:lnTo>
                    <a:pt x="28975" y="7620"/>
                  </a:lnTo>
                  <a:lnTo>
                    <a:pt x="28964" y="7599"/>
                  </a:lnTo>
                  <a:lnTo>
                    <a:pt x="28932" y="7541"/>
                  </a:lnTo>
                  <a:lnTo>
                    <a:pt x="28900" y="7482"/>
                  </a:lnTo>
                  <a:lnTo>
                    <a:pt x="28866" y="7423"/>
                  </a:lnTo>
                  <a:lnTo>
                    <a:pt x="28834" y="7364"/>
                  </a:lnTo>
                  <a:lnTo>
                    <a:pt x="28799" y="7306"/>
                  </a:lnTo>
                  <a:lnTo>
                    <a:pt x="28764" y="7247"/>
                  </a:lnTo>
                  <a:lnTo>
                    <a:pt x="28729" y="7188"/>
                  </a:lnTo>
                  <a:lnTo>
                    <a:pt x="28691" y="7130"/>
                  </a:lnTo>
                  <a:lnTo>
                    <a:pt x="28654" y="7071"/>
                  </a:lnTo>
                  <a:lnTo>
                    <a:pt x="28616" y="7012"/>
                  </a:lnTo>
                  <a:lnTo>
                    <a:pt x="28577" y="6955"/>
                  </a:lnTo>
                  <a:lnTo>
                    <a:pt x="28538" y="6895"/>
                  </a:lnTo>
                  <a:lnTo>
                    <a:pt x="28497" y="6837"/>
                  </a:lnTo>
                  <a:lnTo>
                    <a:pt x="28457" y="6779"/>
                  </a:lnTo>
                  <a:lnTo>
                    <a:pt x="28415" y="6720"/>
                  </a:lnTo>
                  <a:lnTo>
                    <a:pt x="28373" y="6662"/>
                  </a:lnTo>
                  <a:lnTo>
                    <a:pt x="28329" y="6604"/>
                  </a:lnTo>
                  <a:lnTo>
                    <a:pt x="28287" y="6546"/>
                  </a:lnTo>
                  <a:lnTo>
                    <a:pt x="28242" y="6488"/>
                  </a:lnTo>
                  <a:lnTo>
                    <a:pt x="28197" y="6430"/>
                  </a:lnTo>
                  <a:lnTo>
                    <a:pt x="28151" y="6372"/>
                  </a:lnTo>
                  <a:lnTo>
                    <a:pt x="28104" y="6315"/>
                  </a:lnTo>
                  <a:lnTo>
                    <a:pt x="28057" y="6257"/>
                  </a:lnTo>
                  <a:lnTo>
                    <a:pt x="28010" y="6199"/>
                  </a:lnTo>
                  <a:lnTo>
                    <a:pt x="27960" y="6142"/>
                  </a:lnTo>
                  <a:lnTo>
                    <a:pt x="27911" y="6085"/>
                  </a:lnTo>
                  <a:lnTo>
                    <a:pt x="27862" y="6028"/>
                  </a:lnTo>
                  <a:lnTo>
                    <a:pt x="27811" y="5971"/>
                  </a:lnTo>
                  <a:lnTo>
                    <a:pt x="27760" y="5915"/>
                  </a:lnTo>
                  <a:lnTo>
                    <a:pt x="27708" y="5859"/>
                  </a:lnTo>
                  <a:lnTo>
                    <a:pt x="27655" y="5802"/>
                  </a:lnTo>
                  <a:lnTo>
                    <a:pt x="27602" y="5747"/>
                  </a:lnTo>
                  <a:lnTo>
                    <a:pt x="27547" y="5691"/>
                  </a:lnTo>
                  <a:lnTo>
                    <a:pt x="27494" y="5636"/>
                  </a:lnTo>
                  <a:lnTo>
                    <a:pt x="27437" y="5580"/>
                  </a:lnTo>
                  <a:lnTo>
                    <a:pt x="27382" y="5525"/>
                  </a:lnTo>
                  <a:lnTo>
                    <a:pt x="27324" y="5470"/>
                  </a:lnTo>
                  <a:lnTo>
                    <a:pt x="27268" y="5415"/>
                  </a:lnTo>
                  <a:lnTo>
                    <a:pt x="27210" y="5361"/>
                  </a:lnTo>
                  <a:lnTo>
                    <a:pt x="27152" y="5306"/>
                  </a:lnTo>
                  <a:lnTo>
                    <a:pt x="27093" y="5252"/>
                  </a:lnTo>
                  <a:lnTo>
                    <a:pt x="27033" y="5199"/>
                  </a:lnTo>
                  <a:lnTo>
                    <a:pt x="26973" y="5146"/>
                  </a:lnTo>
                  <a:lnTo>
                    <a:pt x="26911" y="5093"/>
                  </a:lnTo>
                  <a:lnTo>
                    <a:pt x="26850" y="5040"/>
                  </a:lnTo>
                  <a:lnTo>
                    <a:pt x="26787" y="4988"/>
                  </a:lnTo>
                  <a:lnTo>
                    <a:pt x="26725" y="4936"/>
                  </a:lnTo>
                  <a:lnTo>
                    <a:pt x="26662" y="4884"/>
                  </a:lnTo>
                  <a:lnTo>
                    <a:pt x="26597" y="4831"/>
                  </a:lnTo>
                  <a:lnTo>
                    <a:pt x="26532" y="4780"/>
                  </a:lnTo>
                  <a:lnTo>
                    <a:pt x="26468" y="4730"/>
                  </a:lnTo>
                  <a:lnTo>
                    <a:pt x="26401" y="4679"/>
                  </a:lnTo>
                  <a:lnTo>
                    <a:pt x="26334" y="4629"/>
                  </a:lnTo>
                  <a:lnTo>
                    <a:pt x="26267" y="4579"/>
                  </a:lnTo>
                  <a:lnTo>
                    <a:pt x="26200" y="4530"/>
                  </a:lnTo>
                  <a:lnTo>
                    <a:pt x="26131" y="4480"/>
                  </a:lnTo>
                  <a:lnTo>
                    <a:pt x="26062" y="4432"/>
                  </a:lnTo>
                  <a:lnTo>
                    <a:pt x="25992" y="4383"/>
                  </a:lnTo>
                  <a:lnTo>
                    <a:pt x="25922" y="4336"/>
                  </a:lnTo>
                  <a:lnTo>
                    <a:pt x="25852" y="4288"/>
                  </a:lnTo>
                  <a:lnTo>
                    <a:pt x="25781" y="4241"/>
                  </a:lnTo>
                  <a:lnTo>
                    <a:pt x="25709" y="4193"/>
                  </a:lnTo>
                  <a:lnTo>
                    <a:pt x="25637" y="4147"/>
                  </a:lnTo>
                  <a:lnTo>
                    <a:pt x="25563" y="4101"/>
                  </a:lnTo>
                  <a:lnTo>
                    <a:pt x="25490" y="4056"/>
                  </a:lnTo>
                  <a:lnTo>
                    <a:pt x="25417" y="4010"/>
                  </a:lnTo>
                  <a:lnTo>
                    <a:pt x="25341" y="3965"/>
                  </a:lnTo>
                  <a:lnTo>
                    <a:pt x="25266" y="3921"/>
                  </a:lnTo>
                  <a:lnTo>
                    <a:pt x="25191" y="3877"/>
                  </a:lnTo>
                  <a:lnTo>
                    <a:pt x="25114" y="3834"/>
                  </a:lnTo>
                  <a:lnTo>
                    <a:pt x="25037" y="3791"/>
                  </a:lnTo>
                  <a:lnTo>
                    <a:pt x="24969" y="3754"/>
                  </a:lnTo>
                  <a:lnTo>
                    <a:pt x="24959" y="3749"/>
                  </a:lnTo>
                  <a:lnTo>
                    <a:pt x="24885" y="3703"/>
                  </a:lnTo>
                  <a:lnTo>
                    <a:pt x="24809" y="3657"/>
                  </a:lnTo>
                  <a:lnTo>
                    <a:pt x="24732" y="3612"/>
                  </a:lnTo>
                  <a:lnTo>
                    <a:pt x="24654" y="3567"/>
                  </a:lnTo>
                  <a:lnTo>
                    <a:pt x="24577" y="3523"/>
                  </a:lnTo>
                  <a:lnTo>
                    <a:pt x="24499" y="3480"/>
                  </a:lnTo>
                  <a:lnTo>
                    <a:pt x="24420" y="3436"/>
                  </a:lnTo>
                  <a:lnTo>
                    <a:pt x="24341" y="3393"/>
                  </a:lnTo>
                  <a:lnTo>
                    <a:pt x="24260" y="3351"/>
                  </a:lnTo>
                  <a:lnTo>
                    <a:pt x="24179" y="3309"/>
                  </a:lnTo>
                  <a:lnTo>
                    <a:pt x="24098" y="3268"/>
                  </a:lnTo>
                  <a:lnTo>
                    <a:pt x="24017" y="3226"/>
                  </a:lnTo>
                  <a:lnTo>
                    <a:pt x="23934" y="3185"/>
                  </a:lnTo>
                  <a:lnTo>
                    <a:pt x="23852" y="3146"/>
                  </a:lnTo>
                  <a:lnTo>
                    <a:pt x="23767" y="3107"/>
                  </a:lnTo>
                  <a:lnTo>
                    <a:pt x="23684" y="3068"/>
                  </a:lnTo>
                  <a:lnTo>
                    <a:pt x="23599" y="3029"/>
                  </a:lnTo>
                  <a:lnTo>
                    <a:pt x="23514" y="2991"/>
                  </a:lnTo>
                  <a:lnTo>
                    <a:pt x="23428" y="2955"/>
                  </a:lnTo>
                  <a:lnTo>
                    <a:pt x="23343" y="2918"/>
                  </a:lnTo>
                  <a:lnTo>
                    <a:pt x="23256" y="2882"/>
                  </a:lnTo>
                  <a:lnTo>
                    <a:pt x="23169" y="2845"/>
                  </a:lnTo>
                  <a:lnTo>
                    <a:pt x="23081" y="2810"/>
                  </a:lnTo>
                  <a:lnTo>
                    <a:pt x="22993" y="2777"/>
                  </a:lnTo>
                  <a:lnTo>
                    <a:pt x="22904" y="2742"/>
                  </a:lnTo>
                  <a:lnTo>
                    <a:pt x="22814" y="2709"/>
                  </a:lnTo>
                  <a:lnTo>
                    <a:pt x="22724" y="2676"/>
                  </a:lnTo>
                  <a:lnTo>
                    <a:pt x="22635" y="2643"/>
                  </a:lnTo>
                  <a:lnTo>
                    <a:pt x="22543" y="2612"/>
                  </a:lnTo>
                  <a:lnTo>
                    <a:pt x="22452" y="2581"/>
                  </a:lnTo>
                  <a:lnTo>
                    <a:pt x="22359" y="2551"/>
                  </a:lnTo>
                  <a:lnTo>
                    <a:pt x="22267" y="2521"/>
                  </a:lnTo>
                  <a:lnTo>
                    <a:pt x="22174" y="2492"/>
                  </a:lnTo>
                  <a:lnTo>
                    <a:pt x="22081" y="2463"/>
                  </a:lnTo>
                  <a:lnTo>
                    <a:pt x="21987" y="2436"/>
                  </a:lnTo>
                  <a:lnTo>
                    <a:pt x="21892" y="2409"/>
                  </a:lnTo>
                  <a:lnTo>
                    <a:pt x="21796" y="2383"/>
                  </a:lnTo>
                  <a:lnTo>
                    <a:pt x="21700" y="2357"/>
                  </a:lnTo>
                  <a:lnTo>
                    <a:pt x="21604" y="2332"/>
                  </a:lnTo>
                  <a:lnTo>
                    <a:pt x="21508" y="2307"/>
                  </a:lnTo>
                  <a:lnTo>
                    <a:pt x="21411" y="2283"/>
                  </a:lnTo>
                  <a:lnTo>
                    <a:pt x="21313" y="2260"/>
                  </a:lnTo>
                  <a:lnTo>
                    <a:pt x="21215" y="2237"/>
                  </a:lnTo>
                  <a:lnTo>
                    <a:pt x="21116" y="2215"/>
                  </a:lnTo>
                  <a:lnTo>
                    <a:pt x="21017" y="2194"/>
                  </a:lnTo>
                  <a:lnTo>
                    <a:pt x="20918" y="2174"/>
                  </a:lnTo>
                  <a:lnTo>
                    <a:pt x="20817" y="2153"/>
                  </a:lnTo>
                  <a:lnTo>
                    <a:pt x="20717" y="2134"/>
                  </a:lnTo>
                  <a:lnTo>
                    <a:pt x="20615" y="2117"/>
                  </a:lnTo>
                  <a:lnTo>
                    <a:pt x="20515" y="2099"/>
                  </a:lnTo>
                  <a:lnTo>
                    <a:pt x="20413" y="2082"/>
                  </a:lnTo>
                  <a:lnTo>
                    <a:pt x="20310" y="2065"/>
                  </a:lnTo>
                  <a:lnTo>
                    <a:pt x="20208" y="2051"/>
                  </a:lnTo>
                  <a:lnTo>
                    <a:pt x="20104" y="2036"/>
                  </a:lnTo>
                  <a:lnTo>
                    <a:pt x="20000" y="2022"/>
                  </a:lnTo>
                  <a:lnTo>
                    <a:pt x="19896" y="2009"/>
                  </a:lnTo>
                  <a:lnTo>
                    <a:pt x="19791" y="1996"/>
                  </a:lnTo>
                  <a:lnTo>
                    <a:pt x="19685" y="1985"/>
                  </a:lnTo>
                  <a:lnTo>
                    <a:pt x="19579" y="1975"/>
                  </a:lnTo>
                  <a:lnTo>
                    <a:pt x="19473" y="1965"/>
                  </a:lnTo>
                  <a:lnTo>
                    <a:pt x="19365" y="1956"/>
                  </a:lnTo>
                  <a:lnTo>
                    <a:pt x="19258" y="1948"/>
                  </a:lnTo>
                  <a:lnTo>
                    <a:pt x="19151" y="1940"/>
                  </a:lnTo>
                  <a:lnTo>
                    <a:pt x="19043" y="1934"/>
                  </a:lnTo>
                  <a:lnTo>
                    <a:pt x="18934" y="1928"/>
                  </a:lnTo>
                  <a:lnTo>
                    <a:pt x="18825" y="1923"/>
                  </a:lnTo>
                  <a:lnTo>
                    <a:pt x="18715" y="1919"/>
                  </a:lnTo>
                  <a:lnTo>
                    <a:pt x="18606" y="1915"/>
                  </a:lnTo>
                  <a:lnTo>
                    <a:pt x="18495" y="1914"/>
                  </a:lnTo>
                  <a:lnTo>
                    <a:pt x="18383" y="1912"/>
                  </a:lnTo>
                  <a:lnTo>
                    <a:pt x="18273" y="1911"/>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18"/>
            <p:cNvSpPr/>
            <p:nvPr/>
          </p:nvSpPr>
          <p:spPr>
            <a:xfrm>
              <a:off x="4234621" y="4251272"/>
              <a:ext cx="110603" cy="180090"/>
            </a:xfrm>
            <a:custGeom>
              <a:rect b="b" l="l" r="r" t="t"/>
              <a:pathLst>
                <a:path extrusionOk="0" h="12010" w="7376">
                  <a:moveTo>
                    <a:pt x="3740" y="1"/>
                  </a:moveTo>
                  <a:cubicBezTo>
                    <a:pt x="3343" y="1"/>
                    <a:pt x="2865" y="119"/>
                    <a:pt x="2299" y="378"/>
                  </a:cubicBezTo>
                  <a:cubicBezTo>
                    <a:pt x="2184" y="328"/>
                    <a:pt x="2071" y="305"/>
                    <a:pt x="1964" y="305"/>
                  </a:cubicBezTo>
                  <a:cubicBezTo>
                    <a:pt x="1621" y="305"/>
                    <a:pt x="1327" y="539"/>
                    <a:pt x="1167" y="901"/>
                  </a:cubicBezTo>
                  <a:cubicBezTo>
                    <a:pt x="772" y="1796"/>
                    <a:pt x="922" y="2707"/>
                    <a:pt x="847" y="3701"/>
                  </a:cubicBezTo>
                  <a:cubicBezTo>
                    <a:pt x="777" y="4620"/>
                    <a:pt x="639" y="5529"/>
                    <a:pt x="517" y="6437"/>
                  </a:cubicBezTo>
                  <a:cubicBezTo>
                    <a:pt x="290" y="8132"/>
                    <a:pt x="0" y="10194"/>
                    <a:pt x="1230" y="11548"/>
                  </a:cubicBezTo>
                  <a:cubicBezTo>
                    <a:pt x="1461" y="11804"/>
                    <a:pt x="1820" y="12010"/>
                    <a:pt x="2159" y="12010"/>
                  </a:cubicBezTo>
                  <a:cubicBezTo>
                    <a:pt x="2361" y="12010"/>
                    <a:pt x="2557" y="11936"/>
                    <a:pt x="2715" y="11756"/>
                  </a:cubicBezTo>
                  <a:cubicBezTo>
                    <a:pt x="4384" y="9848"/>
                    <a:pt x="7375" y="1"/>
                    <a:pt x="3740" y="1"/>
                  </a:cubicBezTo>
                  <a:close/>
                </a:path>
              </a:pathLst>
            </a:custGeom>
            <a:solidFill>
              <a:srgbClr val="EFCA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18"/>
            <p:cNvSpPr/>
            <p:nvPr/>
          </p:nvSpPr>
          <p:spPr>
            <a:xfrm>
              <a:off x="4200688" y="4376882"/>
              <a:ext cx="262622" cy="112492"/>
            </a:xfrm>
            <a:custGeom>
              <a:rect b="b" l="l" r="r" t="t"/>
              <a:pathLst>
                <a:path extrusionOk="0" h="7502" w="17514">
                  <a:moveTo>
                    <a:pt x="2809" y="0"/>
                  </a:moveTo>
                  <a:cubicBezTo>
                    <a:pt x="2447" y="0"/>
                    <a:pt x="2036" y="83"/>
                    <a:pt x="1581" y="299"/>
                  </a:cubicBezTo>
                  <a:lnTo>
                    <a:pt x="1" y="5982"/>
                  </a:lnTo>
                  <a:lnTo>
                    <a:pt x="17452" y="7502"/>
                  </a:lnTo>
                  <a:cubicBezTo>
                    <a:pt x="17452" y="7502"/>
                    <a:pt x="17514" y="5427"/>
                    <a:pt x="15418" y="4988"/>
                  </a:cubicBezTo>
                  <a:cubicBezTo>
                    <a:pt x="13323" y="4549"/>
                    <a:pt x="9593" y="4272"/>
                    <a:pt x="8629" y="2927"/>
                  </a:cubicBezTo>
                  <a:cubicBezTo>
                    <a:pt x="7666" y="1583"/>
                    <a:pt x="6565" y="464"/>
                    <a:pt x="6565" y="464"/>
                  </a:cubicBezTo>
                  <a:cubicBezTo>
                    <a:pt x="6565" y="464"/>
                    <a:pt x="6133" y="233"/>
                    <a:pt x="5664" y="233"/>
                  </a:cubicBezTo>
                  <a:cubicBezTo>
                    <a:pt x="5291" y="233"/>
                    <a:pt x="4895" y="380"/>
                    <a:pt x="4675" y="906"/>
                  </a:cubicBezTo>
                  <a:cubicBezTo>
                    <a:pt x="4675" y="906"/>
                    <a:pt x="4005" y="0"/>
                    <a:pt x="2809"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18"/>
            <p:cNvSpPr/>
            <p:nvPr/>
          </p:nvSpPr>
          <p:spPr>
            <a:xfrm>
              <a:off x="4078257" y="2859997"/>
              <a:ext cx="603039" cy="1512441"/>
            </a:xfrm>
            <a:custGeom>
              <a:rect b="b" l="l" r="r" t="t"/>
              <a:pathLst>
                <a:path extrusionOk="0" h="100863" w="40216">
                  <a:moveTo>
                    <a:pt x="32639" y="1"/>
                  </a:moveTo>
                  <a:cubicBezTo>
                    <a:pt x="30279" y="1"/>
                    <a:pt x="27262" y="670"/>
                    <a:pt x="23445" y="2559"/>
                  </a:cubicBezTo>
                  <a:cubicBezTo>
                    <a:pt x="0" y="14161"/>
                    <a:pt x="17030" y="51858"/>
                    <a:pt x="17030" y="51858"/>
                  </a:cubicBezTo>
                  <a:cubicBezTo>
                    <a:pt x="6076" y="57433"/>
                    <a:pt x="8786" y="89715"/>
                    <a:pt x="11341" y="100331"/>
                  </a:cubicBezTo>
                  <a:lnTo>
                    <a:pt x="15059" y="100863"/>
                  </a:lnTo>
                  <a:lnTo>
                    <a:pt x="40216" y="3942"/>
                  </a:lnTo>
                  <a:cubicBezTo>
                    <a:pt x="40216" y="3942"/>
                    <a:pt x="38365" y="1"/>
                    <a:pt x="32639" y="1"/>
                  </a:cubicBezTo>
                  <a:close/>
                </a:path>
              </a:pathLst>
            </a:custGeom>
            <a:solidFill>
              <a:srgbClr val="EFCA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18"/>
            <p:cNvSpPr/>
            <p:nvPr/>
          </p:nvSpPr>
          <p:spPr>
            <a:xfrm>
              <a:off x="4595497" y="4255590"/>
              <a:ext cx="102251" cy="182084"/>
            </a:xfrm>
            <a:custGeom>
              <a:rect b="b" l="l" r="r" t="t"/>
              <a:pathLst>
                <a:path extrusionOk="0" h="12143" w="6819">
                  <a:moveTo>
                    <a:pt x="3455" y="1"/>
                  </a:moveTo>
                  <a:cubicBezTo>
                    <a:pt x="2826" y="1"/>
                    <a:pt x="2079" y="337"/>
                    <a:pt x="1201" y="1121"/>
                  </a:cubicBezTo>
                  <a:cubicBezTo>
                    <a:pt x="591" y="1133"/>
                    <a:pt x="188" y="1557"/>
                    <a:pt x="122" y="2092"/>
                  </a:cubicBezTo>
                  <a:cubicBezTo>
                    <a:pt x="1" y="3095"/>
                    <a:pt x="492" y="3883"/>
                    <a:pt x="760" y="4845"/>
                  </a:cubicBezTo>
                  <a:cubicBezTo>
                    <a:pt x="1010" y="5733"/>
                    <a:pt x="1179" y="6641"/>
                    <a:pt x="1365" y="7542"/>
                  </a:cubicBezTo>
                  <a:cubicBezTo>
                    <a:pt x="1715" y="9223"/>
                    <a:pt x="2124" y="11273"/>
                    <a:pt x="3981" y="12016"/>
                  </a:cubicBezTo>
                  <a:cubicBezTo>
                    <a:pt x="4178" y="12095"/>
                    <a:pt x="4415" y="12143"/>
                    <a:pt x="4653" y="12143"/>
                  </a:cubicBezTo>
                  <a:cubicBezTo>
                    <a:pt x="5086" y="12143"/>
                    <a:pt x="5520" y="11985"/>
                    <a:pt x="5714" y="11577"/>
                  </a:cubicBezTo>
                  <a:cubicBezTo>
                    <a:pt x="6819" y="9255"/>
                    <a:pt x="6755" y="1"/>
                    <a:pt x="3455" y="1"/>
                  </a:cubicBezTo>
                  <a:close/>
                </a:path>
              </a:pathLst>
            </a:custGeom>
            <a:solidFill>
              <a:srgbClr val="EFCA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18"/>
            <p:cNvSpPr/>
            <p:nvPr/>
          </p:nvSpPr>
          <p:spPr>
            <a:xfrm>
              <a:off x="4593472" y="4394905"/>
              <a:ext cx="262517" cy="100631"/>
            </a:xfrm>
            <a:custGeom>
              <a:rect b="b" l="l" r="r" t="t"/>
              <a:pathLst>
                <a:path extrusionOk="0" h="6711" w="17507">
                  <a:moveTo>
                    <a:pt x="2608" y="0"/>
                  </a:moveTo>
                  <a:cubicBezTo>
                    <a:pt x="2216" y="0"/>
                    <a:pt x="1768" y="99"/>
                    <a:pt x="1274" y="367"/>
                  </a:cubicBezTo>
                  <a:lnTo>
                    <a:pt x="0" y="6128"/>
                  </a:lnTo>
                  <a:lnTo>
                    <a:pt x="17506" y="6711"/>
                  </a:lnTo>
                  <a:cubicBezTo>
                    <a:pt x="17506" y="6711"/>
                    <a:pt x="17458" y="4636"/>
                    <a:pt x="15342" y="4310"/>
                  </a:cubicBezTo>
                  <a:cubicBezTo>
                    <a:pt x="13225" y="3982"/>
                    <a:pt x="9486" y="3906"/>
                    <a:pt x="8452" y="2616"/>
                  </a:cubicBezTo>
                  <a:cubicBezTo>
                    <a:pt x="7418" y="1326"/>
                    <a:pt x="6259" y="267"/>
                    <a:pt x="6259" y="267"/>
                  </a:cubicBezTo>
                  <a:cubicBezTo>
                    <a:pt x="6259" y="267"/>
                    <a:pt x="5864" y="82"/>
                    <a:pt x="5427" y="82"/>
                  </a:cubicBezTo>
                  <a:cubicBezTo>
                    <a:pt x="5031" y="82"/>
                    <a:pt x="4600" y="233"/>
                    <a:pt x="4395" y="809"/>
                  </a:cubicBezTo>
                  <a:cubicBezTo>
                    <a:pt x="4395" y="809"/>
                    <a:pt x="3728" y="0"/>
                    <a:pt x="2608"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18"/>
            <p:cNvSpPr/>
            <p:nvPr/>
          </p:nvSpPr>
          <p:spPr>
            <a:xfrm>
              <a:off x="4152720" y="2845542"/>
              <a:ext cx="547542" cy="1542026"/>
            </a:xfrm>
            <a:custGeom>
              <a:rect b="b" l="l" r="r" t="t"/>
              <a:pathLst>
                <a:path extrusionOk="0" h="102836" w="36515">
                  <a:moveTo>
                    <a:pt x="30815" y="1"/>
                  </a:moveTo>
                  <a:cubicBezTo>
                    <a:pt x="28134" y="1"/>
                    <a:pt x="24502" y="1149"/>
                    <a:pt x="19910" y="5062"/>
                  </a:cubicBezTo>
                  <a:cubicBezTo>
                    <a:pt x="0" y="22027"/>
                    <a:pt x="25703" y="54436"/>
                    <a:pt x="25703" y="54436"/>
                  </a:cubicBezTo>
                  <a:cubicBezTo>
                    <a:pt x="16439" y="62513"/>
                    <a:pt x="26933" y="93161"/>
                    <a:pt x="31999" y="102835"/>
                  </a:cubicBezTo>
                  <a:lnTo>
                    <a:pt x="35734" y="102446"/>
                  </a:lnTo>
                  <a:lnTo>
                    <a:pt x="36514" y="2315"/>
                  </a:lnTo>
                  <a:lnTo>
                    <a:pt x="36513" y="2315"/>
                  </a:lnTo>
                  <a:cubicBezTo>
                    <a:pt x="36513" y="2315"/>
                    <a:pt x="34622" y="1"/>
                    <a:pt x="30815" y="1"/>
                  </a:cubicBezTo>
                  <a:close/>
                </a:path>
              </a:pathLst>
            </a:custGeom>
            <a:solidFill>
              <a:srgbClr val="EFCA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18"/>
            <p:cNvSpPr/>
            <p:nvPr/>
          </p:nvSpPr>
          <p:spPr>
            <a:xfrm>
              <a:off x="4216837" y="2884648"/>
              <a:ext cx="549072" cy="1091981"/>
            </a:xfrm>
            <a:custGeom>
              <a:rect b="b" l="l" r="r" t="t"/>
              <a:pathLst>
                <a:path extrusionOk="0" h="72823" w="36617">
                  <a:moveTo>
                    <a:pt x="6826" y="4203"/>
                  </a:moveTo>
                  <a:cubicBezTo>
                    <a:pt x="6826" y="4203"/>
                    <a:pt x="1709" y="23306"/>
                    <a:pt x="1" y="63147"/>
                  </a:cubicBezTo>
                  <a:cubicBezTo>
                    <a:pt x="1" y="63147"/>
                    <a:pt x="22957" y="72823"/>
                    <a:pt x="36616" y="63147"/>
                  </a:cubicBezTo>
                  <a:lnTo>
                    <a:pt x="32000" y="1"/>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18"/>
            <p:cNvSpPr/>
            <p:nvPr/>
          </p:nvSpPr>
          <p:spPr>
            <a:xfrm>
              <a:off x="4288647" y="2311269"/>
              <a:ext cx="402496" cy="639897"/>
            </a:xfrm>
            <a:custGeom>
              <a:rect b="b" l="l" r="r" t="t"/>
              <a:pathLst>
                <a:path extrusionOk="0" h="42674" w="26842">
                  <a:moveTo>
                    <a:pt x="12853" y="1"/>
                  </a:moveTo>
                  <a:cubicBezTo>
                    <a:pt x="11120" y="1"/>
                    <a:pt x="9379" y="543"/>
                    <a:pt x="7838" y="1357"/>
                  </a:cubicBezTo>
                  <a:cubicBezTo>
                    <a:pt x="2909" y="3958"/>
                    <a:pt x="1" y="6736"/>
                    <a:pt x="990" y="8027"/>
                  </a:cubicBezTo>
                  <a:lnTo>
                    <a:pt x="7536" y="40177"/>
                  </a:lnTo>
                  <a:cubicBezTo>
                    <a:pt x="7536" y="40177"/>
                    <a:pt x="11142" y="42673"/>
                    <a:pt x="17191" y="42673"/>
                  </a:cubicBezTo>
                  <a:cubicBezTo>
                    <a:pt x="18007" y="42673"/>
                    <a:pt x="18867" y="42628"/>
                    <a:pt x="19768" y="42525"/>
                  </a:cubicBezTo>
                  <a:cubicBezTo>
                    <a:pt x="26842" y="41717"/>
                    <a:pt x="26185" y="40537"/>
                    <a:pt x="26185" y="40537"/>
                  </a:cubicBezTo>
                  <a:lnTo>
                    <a:pt x="24323" y="19146"/>
                  </a:lnTo>
                  <a:lnTo>
                    <a:pt x="25598" y="17672"/>
                  </a:lnTo>
                  <a:cubicBezTo>
                    <a:pt x="26529" y="16598"/>
                    <a:pt x="26560" y="15012"/>
                    <a:pt x="25670" y="13903"/>
                  </a:cubicBezTo>
                  <a:cubicBezTo>
                    <a:pt x="23254" y="10890"/>
                    <a:pt x="21775" y="7800"/>
                    <a:pt x="19735" y="4310"/>
                  </a:cubicBezTo>
                  <a:cubicBezTo>
                    <a:pt x="17892" y="1157"/>
                    <a:pt x="15382" y="1"/>
                    <a:pt x="1285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18"/>
            <p:cNvSpPr/>
            <p:nvPr/>
          </p:nvSpPr>
          <p:spPr>
            <a:xfrm>
              <a:off x="4386801" y="2187429"/>
              <a:ext cx="162366" cy="211939"/>
            </a:xfrm>
            <a:custGeom>
              <a:rect b="b" l="l" r="r" t="t"/>
              <a:pathLst>
                <a:path extrusionOk="0" h="14134" w="10828">
                  <a:moveTo>
                    <a:pt x="5527" y="0"/>
                  </a:moveTo>
                  <a:cubicBezTo>
                    <a:pt x="5317" y="0"/>
                    <a:pt x="5105" y="15"/>
                    <a:pt x="4892" y="47"/>
                  </a:cubicBezTo>
                  <a:lnTo>
                    <a:pt x="4310" y="133"/>
                  </a:lnTo>
                  <a:cubicBezTo>
                    <a:pt x="1678" y="523"/>
                    <a:pt x="0" y="3256"/>
                    <a:pt x="595" y="6188"/>
                  </a:cubicBezTo>
                  <a:lnTo>
                    <a:pt x="1292" y="9614"/>
                  </a:lnTo>
                  <a:cubicBezTo>
                    <a:pt x="2037" y="11512"/>
                    <a:pt x="6071" y="13715"/>
                    <a:pt x="8067" y="14084"/>
                  </a:cubicBezTo>
                  <a:cubicBezTo>
                    <a:pt x="8247" y="14117"/>
                    <a:pt x="8416" y="14133"/>
                    <a:pt x="8573" y="14133"/>
                  </a:cubicBezTo>
                  <a:cubicBezTo>
                    <a:pt x="10576" y="14133"/>
                    <a:pt x="10828" y="11549"/>
                    <a:pt x="10743" y="8970"/>
                  </a:cubicBezTo>
                  <a:lnTo>
                    <a:pt x="10629" y="5458"/>
                  </a:lnTo>
                  <a:lnTo>
                    <a:pt x="10628" y="5458"/>
                  </a:lnTo>
                  <a:cubicBezTo>
                    <a:pt x="10529" y="2434"/>
                    <a:pt x="8177" y="0"/>
                    <a:pt x="5527" y="0"/>
                  </a:cubicBezTo>
                  <a:close/>
                </a:path>
              </a:pathLst>
            </a:custGeom>
            <a:solidFill>
              <a:srgbClr val="F2BF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18"/>
            <p:cNvSpPr/>
            <p:nvPr/>
          </p:nvSpPr>
          <p:spPr>
            <a:xfrm>
              <a:off x="4600895" y="2111676"/>
              <a:ext cx="108414" cy="137759"/>
            </a:xfrm>
            <a:custGeom>
              <a:rect b="b" l="l" r="r" t="t"/>
              <a:pathLst>
                <a:path extrusionOk="0" h="9187" w="7230">
                  <a:moveTo>
                    <a:pt x="3533" y="1"/>
                  </a:moveTo>
                  <a:cubicBezTo>
                    <a:pt x="2548" y="1"/>
                    <a:pt x="1641" y="810"/>
                    <a:pt x="1081" y="1854"/>
                  </a:cubicBezTo>
                  <a:cubicBezTo>
                    <a:pt x="422" y="3082"/>
                    <a:pt x="303" y="4196"/>
                    <a:pt x="391" y="5544"/>
                  </a:cubicBezTo>
                  <a:lnTo>
                    <a:pt x="391" y="5544"/>
                  </a:lnTo>
                  <a:cubicBezTo>
                    <a:pt x="141" y="6186"/>
                    <a:pt x="0" y="6863"/>
                    <a:pt x="188" y="7567"/>
                  </a:cubicBezTo>
                  <a:cubicBezTo>
                    <a:pt x="400" y="8367"/>
                    <a:pt x="1011" y="8991"/>
                    <a:pt x="1725" y="9149"/>
                  </a:cubicBezTo>
                  <a:cubicBezTo>
                    <a:pt x="1840" y="9174"/>
                    <a:pt x="1951" y="9186"/>
                    <a:pt x="2060" y="9186"/>
                  </a:cubicBezTo>
                  <a:cubicBezTo>
                    <a:pt x="2691" y="9186"/>
                    <a:pt x="3219" y="8790"/>
                    <a:pt x="3691" y="8299"/>
                  </a:cubicBezTo>
                  <a:cubicBezTo>
                    <a:pt x="5333" y="6590"/>
                    <a:pt x="7229" y="2380"/>
                    <a:pt x="4802" y="477"/>
                  </a:cubicBezTo>
                  <a:cubicBezTo>
                    <a:pt x="4379" y="145"/>
                    <a:pt x="3949" y="1"/>
                    <a:pt x="3533" y="1"/>
                  </a:cubicBezTo>
                  <a:close/>
                </a:path>
              </a:pathLst>
            </a:custGeom>
            <a:solidFill>
              <a:srgbClr val="EFCA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18"/>
            <p:cNvSpPr/>
            <p:nvPr/>
          </p:nvSpPr>
          <p:spPr>
            <a:xfrm>
              <a:off x="4261416" y="1911693"/>
              <a:ext cx="386541" cy="416756"/>
            </a:xfrm>
            <a:custGeom>
              <a:rect b="b" l="l" r="r" t="t"/>
              <a:pathLst>
                <a:path extrusionOk="0" h="27793" w="25778">
                  <a:moveTo>
                    <a:pt x="13951" y="1"/>
                  </a:moveTo>
                  <a:cubicBezTo>
                    <a:pt x="13475" y="1"/>
                    <a:pt x="13004" y="27"/>
                    <a:pt x="12541" y="76"/>
                  </a:cubicBezTo>
                  <a:cubicBezTo>
                    <a:pt x="6631" y="706"/>
                    <a:pt x="0" y="4517"/>
                    <a:pt x="716" y="11227"/>
                  </a:cubicBezTo>
                  <a:cubicBezTo>
                    <a:pt x="1431" y="17936"/>
                    <a:pt x="6145" y="25969"/>
                    <a:pt x="13109" y="27524"/>
                  </a:cubicBezTo>
                  <a:cubicBezTo>
                    <a:pt x="13902" y="27701"/>
                    <a:pt x="14696" y="27792"/>
                    <a:pt x="15476" y="27792"/>
                  </a:cubicBezTo>
                  <a:cubicBezTo>
                    <a:pt x="20465" y="27792"/>
                    <a:pt x="24910" y="24036"/>
                    <a:pt x="25304" y="14760"/>
                  </a:cubicBezTo>
                  <a:cubicBezTo>
                    <a:pt x="25777" y="3596"/>
                    <a:pt x="19555" y="1"/>
                    <a:pt x="13951" y="1"/>
                  </a:cubicBezTo>
                  <a:close/>
                </a:path>
              </a:pathLst>
            </a:custGeom>
            <a:solidFill>
              <a:srgbClr val="EFCA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18"/>
            <p:cNvSpPr/>
            <p:nvPr/>
          </p:nvSpPr>
          <p:spPr>
            <a:xfrm>
              <a:off x="4226239" y="2135323"/>
              <a:ext cx="123664" cy="137744"/>
            </a:xfrm>
            <a:custGeom>
              <a:rect b="b" l="l" r="r" t="t"/>
              <a:pathLst>
                <a:path extrusionOk="0" h="9186" w="8247">
                  <a:moveTo>
                    <a:pt x="4217" y="0"/>
                  </a:moveTo>
                  <a:cubicBezTo>
                    <a:pt x="3742" y="0"/>
                    <a:pt x="3252" y="145"/>
                    <a:pt x="2768" y="477"/>
                  </a:cubicBezTo>
                  <a:cubicBezTo>
                    <a:pt x="0" y="2379"/>
                    <a:pt x="2163" y="6590"/>
                    <a:pt x="4037" y="8298"/>
                  </a:cubicBezTo>
                  <a:cubicBezTo>
                    <a:pt x="4575" y="8789"/>
                    <a:pt x="5178" y="9186"/>
                    <a:pt x="5896" y="9186"/>
                  </a:cubicBezTo>
                  <a:cubicBezTo>
                    <a:pt x="6020" y="9186"/>
                    <a:pt x="6148" y="9174"/>
                    <a:pt x="6279" y="9148"/>
                  </a:cubicBezTo>
                  <a:cubicBezTo>
                    <a:pt x="7094" y="8990"/>
                    <a:pt x="7791" y="8367"/>
                    <a:pt x="8033" y="7567"/>
                  </a:cubicBezTo>
                  <a:cubicBezTo>
                    <a:pt x="8246" y="6862"/>
                    <a:pt x="8086" y="6184"/>
                    <a:pt x="7802" y="5543"/>
                  </a:cubicBezTo>
                  <a:lnTo>
                    <a:pt x="7802" y="5543"/>
                  </a:lnTo>
                  <a:cubicBezTo>
                    <a:pt x="7902" y="4196"/>
                    <a:pt x="7765" y="3080"/>
                    <a:pt x="7014" y="1854"/>
                  </a:cubicBezTo>
                  <a:cubicBezTo>
                    <a:pt x="6375" y="810"/>
                    <a:pt x="5340" y="0"/>
                    <a:pt x="4217" y="0"/>
                  </a:cubicBezTo>
                  <a:close/>
                </a:path>
              </a:pathLst>
            </a:custGeom>
            <a:solidFill>
              <a:srgbClr val="EFCA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18"/>
            <p:cNvSpPr/>
            <p:nvPr/>
          </p:nvSpPr>
          <p:spPr>
            <a:xfrm>
              <a:off x="4229493" y="1885123"/>
              <a:ext cx="481534" cy="264422"/>
            </a:xfrm>
            <a:custGeom>
              <a:rect b="b" l="l" r="r" t="t"/>
              <a:pathLst>
                <a:path extrusionOk="0" h="17634" w="32113">
                  <a:moveTo>
                    <a:pt x="26444" y="4566"/>
                  </a:moveTo>
                  <a:lnTo>
                    <a:pt x="26444" y="4566"/>
                  </a:lnTo>
                  <a:cubicBezTo>
                    <a:pt x="27897" y="5146"/>
                    <a:pt x="26797" y="4527"/>
                    <a:pt x="27627" y="5264"/>
                  </a:cubicBezTo>
                  <a:cubicBezTo>
                    <a:pt x="27800" y="5422"/>
                    <a:pt x="28042" y="5696"/>
                    <a:pt x="28100" y="5769"/>
                  </a:cubicBezTo>
                  <a:cubicBezTo>
                    <a:pt x="29543" y="7600"/>
                    <a:pt x="29692" y="10580"/>
                    <a:pt x="29578" y="13220"/>
                  </a:cubicBezTo>
                  <a:cubicBezTo>
                    <a:pt x="29575" y="13287"/>
                    <a:pt x="29517" y="13316"/>
                    <a:pt x="29424" y="13316"/>
                  </a:cubicBezTo>
                  <a:cubicBezTo>
                    <a:pt x="28827" y="13316"/>
                    <a:pt x="26755" y="12123"/>
                    <a:pt x="27914" y="11854"/>
                  </a:cubicBezTo>
                  <a:cubicBezTo>
                    <a:pt x="29028" y="11595"/>
                    <a:pt x="29109" y="10351"/>
                    <a:pt x="28882" y="9482"/>
                  </a:cubicBezTo>
                  <a:cubicBezTo>
                    <a:pt x="28591" y="8368"/>
                    <a:pt x="26444" y="4566"/>
                    <a:pt x="26444" y="4566"/>
                  </a:cubicBezTo>
                  <a:close/>
                  <a:moveTo>
                    <a:pt x="16457" y="1"/>
                  </a:moveTo>
                  <a:cubicBezTo>
                    <a:pt x="14350" y="1"/>
                    <a:pt x="12185" y="352"/>
                    <a:pt x="10207" y="1004"/>
                  </a:cubicBezTo>
                  <a:cubicBezTo>
                    <a:pt x="7330" y="1950"/>
                    <a:pt x="4819" y="3918"/>
                    <a:pt x="3020" y="6374"/>
                  </a:cubicBezTo>
                  <a:cubicBezTo>
                    <a:pt x="1277" y="8754"/>
                    <a:pt x="585" y="12272"/>
                    <a:pt x="585" y="12272"/>
                  </a:cubicBezTo>
                  <a:cubicBezTo>
                    <a:pt x="129" y="13653"/>
                    <a:pt x="0" y="15138"/>
                    <a:pt x="465" y="16541"/>
                  </a:cubicBezTo>
                  <a:cubicBezTo>
                    <a:pt x="772" y="17464"/>
                    <a:pt x="1811" y="17633"/>
                    <a:pt x="2473" y="17633"/>
                  </a:cubicBezTo>
                  <a:cubicBezTo>
                    <a:pt x="2833" y="17633"/>
                    <a:pt x="3081" y="17583"/>
                    <a:pt x="3040" y="17577"/>
                  </a:cubicBezTo>
                  <a:lnTo>
                    <a:pt x="3040" y="17577"/>
                  </a:lnTo>
                  <a:cubicBezTo>
                    <a:pt x="3285" y="17594"/>
                    <a:pt x="3531" y="17602"/>
                    <a:pt x="3778" y="17602"/>
                  </a:cubicBezTo>
                  <a:cubicBezTo>
                    <a:pt x="6367" y="17602"/>
                    <a:pt x="9047" y="16732"/>
                    <a:pt x="11603" y="15799"/>
                  </a:cubicBezTo>
                  <a:cubicBezTo>
                    <a:pt x="13161" y="15229"/>
                    <a:pt x="15371" y="14228"/>
                    <a:pt x="15371" y="14228"/>
                  </a:cubicBezTo>
                  <a:cubicBezTo>
                    <a:pt x="18350" y="12489"/>
                    <a:pt x="21404" y="10514"/>
                    <a:pt x="23076" y="7575"/>
                  </a:cubicBezTo>
                  <a:cubicBezTo>
                    <a:pt x="23137" y="7467"/>
                    <a:pt x="23196" y="7359"/>
                    <a:pt x="23251" y="7248"/>
                  </a:cubicBezTo>
                  <a:lnTo>
                    <a:pt x="23280" y="7230"/>
                  </a:lnTo>
                  <a:cubicBezTo>
                    <a:pt x="23625" y="9764"/>
                    <a:pt x="24504" y="12372"/>
                    <a:pt x="26462" y="14043"/>
                  </a:cubicBezTo>
                  <a:cubicBezTo>
                    <a:pt x="28086" y="15428"/>
                    <a:pt x="29247" y="15952"/>
                    <a:pt x="30076" y="15952"/>
                  </a:cubicBezTo>
                  <a:cubicBezTo>
                    <a:pt x="31892" y="15952"/>
                    <a:pt x="32113" y="13435"/>
                    <a:pt x="32107" y="11935"/>
                  </a:cubicBezTo>
                  <a:cubicBezTo>
                    <a:pt x="32046" y="6113"/>
                    <a:pt x="29819" y="1489"/>
                    <a:pt x="25510" y="1297"/>
                  </a:cubicBezTo>
                  <a:cubicBezTo>
                    <a:pt x="25495" y="1297"/>
                    <a:pt x="25480" y="1297"/>
                    <a:pt x="25464" y="1297"/>
                  </a:cubicBezTo>
                  <a:cubicBezTo>
                    <a:pt x="24886" y="1297"/>
                    <a:pt x="24399" y="1484"/>
                    <a:pt x="24031" y="1786"/>
                  </a:cubicBezTo>
                  <a:cubicBezTo>
                    <a:pt x="23869" y="1742"/>
                    <a:pt x="23702" y="1713"/>
                    <a:pt x="23534" y="1699"/>
                  </a:cubicBezTo>
                  <a:cubicBezTo>
                    <a:pt x="21569" y="536"/>
                    <a:pt x="19057" y="1"/>
                    <a:pt x="16457"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18"/>
            <p:cNvSpPr/>
            <p:nvPr/>
          </p:nvSpPr>
          <p:spPr>
            <a:xfrm>
              <a:off x="4144308" y="2297474"/>
              <a:ext cx="534587" cy="1354663"/>
            </a:xfrm>
            <a:custGeom>
              <a:rect b="b" l="l" r="r" t="t"/>
              <a:pathLst>
                <a:path extrusionOk="0" h="90341" w="35651">
                  <a:moveTo>
                    <a:pt x="17149" y="1"/>
                  </a:moveTo>
                  <a:cubicBezTo>
                    <a:pt x="17149" y="1"/>
                    <a:pt x="6725" y="1935"/>
                    <a:pt x="6177" y="19435"/>
                  </a:cubicBezTo>
                  <a:cubicBezTo>
                    <a:pt x="5629" y="36936"/>
                    <a:pt x="8410" y="44497"/>
                    <a:pt x="6177" y="49305"/>
                  </a:cubicBezTo>
                  <a:cubicBezTo>
                    <a:pt x="3945" y="54112"/>
                    <a:pt x="0" y="70280"/>
                    <a:pt x="4163" y="89142"/>
                  </a:cubicBezTo>
                  <a:cubicBezTo>
                    <a:pt x="4163" y="89142"/>
                    <a:pt x="11889" y="90340"/>
                    <a:pt x="21219" y="90340"/>
                  </a:cubicBezTo>
                  <a:cubicBezTo>
                    <a:pt x="25884" y="90340"/>
                    <a:pt x="30950" y="90041"/>
                    <a:pt x="35650" y="89142"/>
                  </a:cubicBezTo>
                  <a:cubicBezTo>
                    <a:pt x="35650" y="89142"/>
                    <a:pt x="29483" y="14863"/>
                    <a:pt x="24882" y="9989"/>
                  </a:cubicBezTo>
                  <a:cubicBezTo>
                    <a:pt x="20280" y="5117"/>
                    <a:pt x="17149" y="1"/>
                    <a:pt x="17149"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18"/>
            <p:cNvSpPr/>
            <p:nvPr/>
          </p:nvSpPr>
          <p:spPr>
            <a:xfrm>
              <a:off x="4194780" y="2385193"/>
              <a:ext cx="249622" cy="930800"/>
            </a:xfrm>
            <a:custGeom>
              <a:rect b="b" l="l" r="r" t="t"/>
              <a:pathLst>
                <a:path extrusionOk="0" h="62074" w="16647">
                  <a:moveTo>
                    <a:pt x="9955" y="0"/>
                  </a:moveTo>
                  <a:cubicBezTo>
                    <a:pt x="8196" y="0"/>
                    <a:pt x="6465" y="1289"/>
                    <a:pt x="6345" y="3232"/>
                  </a:cubicBezTo>
                  <a:cubicBezTo>
                    <a:pt x="5730" y="13212"/>
                    <a:pt x="1" y="29454"/>
                    <a:pt x="14773" y="62073"/>
                  </a:cubicBezTo>
                  <a:cubicBezTo>
                    <a:pt x="16647" y="57056"/>
                    <a:pt x="15467" y="51358"/>
                    <a:pt x="14551" y="46019"/>
                  </a:cubicBezTo>
                  <a:cubicBezTo>
                    <a:pt x="12710" y="35274"/>
                    <a:pt x="12061" y="24171"/>
                    <a:pt x="13725" y="13391"/>
                  </a:cubicBezTo>
                  <a:cubicBezTo>
                    <a:pt x="14242" y="10032"/>
                    <a:pt x="14968" y="6478"/>
                    <a:pt x="13847" y="3311"/>
                  </a:cubicBezTo>
                  <a:cubicBezTo>
                    <a:pt x="13537" y="2430"/>
                    <a:pt x="13007" y="1632"/>
                    <a:pt x="12360" y="987"/>
                  </a:cubicBezTo>
                  <a:cubicBezTo>
                    <a:pt x="11673" y="305"/>
                    <a:pt x="10811" y="0"/>
                    <a:pt x="9955" y="0"/>
                  </a:cubicBezTo>
                  <a:close/>
                </a:path>
              </a:pathLst>
            </a:custGeom>
            <a:solidFill>
              <a:srgbClr val="FFBE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18"/>
            <p:cNvSpPr/>
            <p:nvPr/>
          </p:nvSpPr>
          <p:spPr>
            <a:xfrm>
              <a:off x="4241084" y="2339549"/>
              <a:ext cx="212089" cy="918939"/>
            </a:xfrm>
            <a:custGeom>
              <a:rect b="b" l="l" r="r" t="t"/>
              <a:pathLst>
                <a:path extrusionOk="0" h="61283" w="14144">
                  <a:moveTo>
                    <a:pt x="6563" y="0"/>
                  </a:moveTo>
                  <a:cubicBezTo>
                    <a:pt x="4289" y="683"/>
                    <a:pt x="2609" y="2814"/>
                    <a:pt x="1766" y="5148"/>
                  </a:cubicBezTo>
                  <a:cubicBezTo>
                    <a:pt x="923" y="7481"/>
                    <a:pt x="791" y="10021"/>
                    <a:pt x="688" y="12518"/>
                  </a:cubicBezTo>
                  <a:cubicBezTo>
                    <a:pt x="0" y="29070"/>
                    <a:pt x="306" y="46267"/>
                    <a:pt x="6932" y="61282"/>
                  </a:cubicBezTo>
                  <a:cubicBezTo>
                    <a:pt x="8699" y="59735"/>
                    <a:pt x="10464" y="58186"/>
                    <a:pt x="12230" y="56637"/>
                  </a:cubicBezTo>
                  <a:cubicBezTo>
                    <a:pt x="12693" y="56230"/>
                    <a:pt x="13166" y="55813"/>
                    <a:pt x="13479" y="55270"/>
                  </a:cubicBezTo>
                  <a:cubicBezTo>
                    <a:pt x="14143" y="54116"/>
                    <a:pt x="13968" y="52653"/>
                    <a:pt x="13788" y="51317"/>
                  </a:cubicBezTo>
                  <a:cubicBezTo>
                    <a:pt x="12046" y="38388"/>
                    <a:pt x="11923" y="25291"/>
                    <a:pt x="13420" y="12331"/>
                  </a:cubicBezTo>
                  <a:cubicBezTo>
                    <a:pt x="13696" y="9942"/>
                    <a:pt x="14018" y="7445"/>
                    <a:pt x="13234" y="5185"/>
                  </a:cubicBezTo>
                  <a:cubicBezTo>
                    <a:pt x="12564" y="3257"/>
                    <a:pt x="10778" y="1611"/>
                    <a:pt x="8915" y="1611"/>
                  </a:cubicBezTo>
                  <a:cubicBezTo>
                    <a:pt x="8595" y="1611"/>
                    <a:pt x="8273" y="1659"/>
                    <a:pt x="7954" y="1763"/>
                  </a:cubicBezTo>
                  <a:lnTo>
                    <a:pt x="656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18"/>
            <p:cNvSpPr/>
            <p:nvPr/>
          </p:nvSpPr>
          <p:spPr>
            <a:xfrm>
              <a:off x="4546374" y="2332157"/>
              <a:ext cx="259938" cy="1286436"/>
            </a:xfrm>
            <a:custGeom>
              <a:rect b="b" l="l" r="r" t="t"/>
              <a:pathLst>
                <a:path extrusionOk="0" h="85791" w="17335">
                  <a:moveTo>
                    <a:pt x="0" y="1"/>
                  </a:moveTo>
                  <a:cubicBezTo>
                    <a:pt x="1" y="1"/>
                    <a:pt x="5068" y="4566"/>
                    <a:pt x="6864" y="25197"/>
                  </a:cubicBezTo>
                  <a:cubicBezTo>
                    <a:pt x="8660" y="45828"/>
                    <a:pt x="13275" y="85791"/>
                    <a:pt x="13275" y="85791"/>
                  </a:cubicBezTo>
                  <a:cubicBezTo>
                    <a:pt x="13275" y="85791"/>
                    <a:pt x="17335" y="78858"/>
                    <a:pt x="17259" y="74817"/>
                  </a:cubicBezTo>
                  <a:cubicBezTo>
                    <a:pt x="17184" y="70774"/>
                    <a:pt x="15012" y="1982"/>
                    <a:pt x="0" y="1"/>
                  </a:cubicBezTo>
                  <a:close/>
                </a:path>
              </a:pathLst>
            </a:cu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18"/>
            <p:cNvSpPr/>
            <p:nvPr/>
          </p:nvSpPr>
          <p:spPr>
            <a:xfrm rot="1356752">
              <a:off x="4468861" y="2163210"/>
              <a:ext cx="60852" cy="68546"/>
            </a:xfrm>
            <a:custGeom>
              <a:rect b="b" l="l" r="r" t="t"/>
              <a:pathLst>
                <a:path extrusionOk="0" h="9114" w="8103">
                  <a:moveTo>
                    <a:pt x="2633" y="1"/>
                  </a:moveTo>
                  <a:lnTo>
                    <a:pt x="2633" y="1"/>
                  </a:lnTo>
                  <a:cubicBezTo>
                    <a:pt x="1" y="5169"/>
                    <a:pt x="2705" y="9113"/>
                    <a:pt x="4861" y="9113"/>
                  </a:cubicBezTo>
                  <a:cubicBezTo>
                    <a:pt x="5312" y="9113"/>
                    <a:pt x="5739" y="8940"/>
                    <a:pt x="6088" y="8570"/>
                  </a:cubicBezTo>
                  <a:cubicBezTo>
                    <a:pt x="8103" y="6429"/>
                    <a:pt x="6513" y="5588"/>
                    <a:pt x="4800" y="4853"/>
                  </a:cubicBezTo>
                  <a:cubicBezTo>
                    <a:pt x="3088" y="4119"/>
                    <a:pt x="2633" y="1"/>
                    <a:pt x="2633" y="1"/>
                  </a:cubicBezTo>
                  <a:close/>
                </a:path>
              </a:pathLst>
            </a:custGeom>
            <a:solidFill>
              <a:srgbClr val="F2BF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4" name="Google Shape;844;p18"/>
          <p:cNvGrpSpPr/>
          <p:nvPr/>
        </p:nvGrpSpPr>
        <p:grpSpPr>
          <a:xfrm>
            <a:off x="1131859" y="7848182"/>
            <a:ext cx="411932" cy="610150"/>
            <a:chOff x="6189675" y="956556"/>
            <a:chExt cx="1326674" cy="2210689"/>
          </a:xfrm>
        </p:grpSpPr>
        <p:sp>
          <p:nvSpPr>
            <p:cNvPr id="845" name="Google Shape;845;p18"/>
            <p:cNvSpPr/>
            <p:nvPr/>
          </p:nvSpPr>
          <p:spPr>
            <a:xfrm>
              <a:off x="6359820" y="2497721"/>
              <a:ext cx="1156528" cy="669524"/>
            </a:xfrm>
            <a:custGeom>
              <a:rect b="b" l="l" r="r" t="t"/>
              <a:pathLst>
                <a:path extrusionOk="0" h="51891" w="89636">
                  <a:moveTo>
                    <a:pt x="27134" y="0"/>
                  </a:moveTo>
                  <a:cubicBezTo>
                    <a:pt x="26439" y="0"/>
                    <a:pt x="25745" y="177"/>
                    <a:pt x="25120" y="531"/>
                  </a:cubicBezTo>
                  <a:lnTo>
                    <a:pt x="979" y="14231"/>
                  </a:lnTo>
                  <a:cubicBezTo>
                    <a:pt x="5" y="14784"/>
                    <a:pt x="0" y="16185"/>
                    <a:pt x="969" y="16745"/>
                  </a:cubicBezTo>
                  <a:lnTo>
                    <a:pt x="60897" y="51344"/>
                  </a:lnTo>
                  <a:cubicBezTo>
                    <a:pt x="61529" y="51708"/>
                    <a:pt x="62233" y="51891"/>
                    <a:pt x="62938" y="51891"/>
                  </a:cubicBezTo>
                  <a:cubicBezTo>
                    <a:pt x="63642" y="51891"/>
                    <a:pt x="64347" y="51708"/>
                    <a:pt x="64979" y="51344"/>
                  </a:cubicBezTo>
                  <a:lnTo>
                    <a:pt x="88670" y="37666"/>
                  </a:lnTo>
                  <a:cubicBezTo>
                    <a:pt x="89633" y="37109"/>
                    <a:pt x="89635" y="35719"/>
                    <a:pt x="88673" y="35161"/>
                  </a:cubicBezTo>
                  <a:lnTo>
                    <a:pt x="29187" y="554"/>
                  </a:lnTo>
                  <a:cubicBezTo>
                    <a:pt x="28552" y="185"/>
                    <a:pt x="27843" y="0"/>
                    <a:pt x="27134" y="0"/>
                  </a:cubicBezTo>
                  <a:close/>
                </a:path>
              </a:pathLst>
            </a:custGeom>
            <a:solidFill>
              <a:srgbClr val="32186B">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18"/>
            <p:cNvSpPr/>
            <p:nvPr/>
          </p:nvSpPr>
          <p:spPr>
            <a:xfrm>
              <a:off x="6489116" y="1064950"/>
              <a:ext cx="433898" cy="358444"/>
            </a:xfrm>
            <a:custGeom>
              <a:rect b="b" l="l" r="r" t="t"/>
              <a:pathLst>
                <a:path extrusionOk="0" h="27781" w="33629">
                  <a:moveTo>
                    <a:pt x="2520" y="0"/>
                  </a:moveTo>
                  <a:cubicBezTo>
                    <a:pt x="2182" y="0"/>
                    <a:pt x="1856" y="115"/>
                    <a:pt x="1588" y="313"/>
                  </a:cubicBezTo>
                  <a:lnTo>
                    <a:pt x="1580" y="308"/>
                  </a:lnTo>
                  <a:lnTo>
                    <a:pt x="0" y="864"/>
                  </a:lnTo>
                  <a:lnTo>
                    <a:pt x="960" y="2354"/>
                  </a:lnTo>
                  <a:lnTo>
                    <a:pt x="960" y="8400"/>
                  </a:lnTo>
                  <a:lnTo>
                    <a:pt x="14275" y="16003"/>
                  </a:lnTo>
                  <a:lnTo>
                    <a:pt x="31771" y="27781"/>
                  </a:lnTo>
                  <a:lnTo>
                    <a:pt x="33628" y="27055"/>
                  </a:lnTo>
                  <a:lnTo>
                    <a:pt x="33628" y="19003"/>
                  </a:lnTo>
                  <a:cubicBezTo>
                    <a:pt x="33628" y="18099"/>
                    <a:pt x="33144" y="17263"/>
                    <a:pt x="32358" y="16815"/>
                  </a:cubicBezTo>
                  <a:lnTo>
                    <a:pt x="20534" y="10063"/>
                  </a:lnTo>
                  <a:lnTo>
                    <a:pt x="20534" y="6121"/>
                  </a:lnTo>
                  <a:cubicBezTo>
                    <a:pt x="20534" y="5112"/>
                    <a:pt x="19975" y="4185"/>
                    <a:pt x="19082" y="3715"/>
                  </a:cubicBezTo>
                  <a:lnTo>
                    <a:pt x="17031" y="2637"/>
                  </a:lnTo>
                  <a:cubicBezTo>
                    <a:pt x="16826" y="2529"/>
                    <a:pt x="16613" y="2481"/>
                    <a:pt x="16406" y="2481"/>
                  </a:cubicBezTo>
                  <a:cubicBezTo>
                    <a:pt x="16198" y="2481"/>
                    <a:pt x="15996" y="2529"/>
                    <a:pt x="15812" y="2615"/>
                  </a:cubicBezTo>
                  <a:lnTo>
                    <a:pt x="15802" y="2610"/>
                  </a:lnTo>
                  <a:lnTo>
                    <a:pt x="13918" y="3349"/>
                  </a:lnTo>
                  <a:lnTo>
                    <a:pt x="14107" y="6392"/>
                  </a:lnTo>
                  <a:lnTo>
                    <a:pt x="3267" y="201"/>
                  </a:lnTo>
                  <a:cubicBezTo>
                    <a:pt x="3024" y="63"/>
                    <a:pt x="2769" y="0"/>
                    <a:pt x="2520"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18"/>
            <p:cNvSpPr/>
            <p:nvPr/>
          </p:nvSpPr>
          <p:spPr>
            <a:xfrm>
              <a:off x="6206512" y="956556"/>
              <a:ext cx="980267" cy="2196431"/>
            </a:xfrm>
            <a:custGeom>
              <a:rect b="b" l="l" r="r" t="t"/>
              <a:pathLst>
                <a:path extrusionOk="0" h="170233" w="75975">
                  <a:moveTo>
                    <a:pt x="3572" y="1"/>
                  </a:moveTo>
                  <a:cubicBezTo>
                    <a:pt x="3246" y="1"/>
                    <a:pt x="2926" y="67"/>
                    <a:pt x="2629" y="187"/>
                  </a:cubicBezTo>
                  <a:lnTo>
                    <a:pt x="2622" y="171"/>
                  </a:lnTo>
                  <a:lnTo>
                    <a:pt x="0" y="1357"/>
                  </a:lnTo>
                  <a:lnTo>
                    <a:pt x="1066" y="5596"/>
                  </a:lnTo>
                  <a:lnTo>
                    <a:pt x="1066" y="124674"/>
                  </a:lnTo>
                  <a:cubicBezTo>
                    <a:pt x="1066" y="127099"/>
                    <a:pt x="2369" y="129337"/>
                    <a:pt x="4477" y="130537"/>
                  </a:cubicBezTo>
                  <a:lnTo>
                    <a:pt x="69435" y="167470"/>
                  </a:lnTo>
                  <a:lnTo>
                    <a:pt x="72219" y="170232"/>
                  </a:lnTo>
                  <a:lnTo>
                    <a:pt x="74571" y="169156"/>
                  </a:lnTo>
                  <a:cubicBezTo>
                    <a:pt x="74635" y="169125"/>
                    <a:pt x="74705" y="169104"/>
                    <a:pt x="74767" y="169067"/>
                  </a:cubicBezTo>
                  <a:lnTo>
                    <a:pt x="74784" y="169058"/>
                  </a:lnTo>
                  <a:lnTo>
                    <a:pt x="74784" y="169053"/>
                  </a:lnTo>
                  <a:cubicBezTo>
                    <a:pt x="75480" y="168632"/>
                    <a:pt x="75975" y="167877"/>
                    <a:pt x="75975" y="166948"/>
                  </a:cubicBezTo>
                  <a:lnTo>
                    <a:pt x="75975" y="45334"/>
                  </a:lnTo>
                  <a:cubicBezTo>
                    <a:pt x="75975" y="42924"/>
                    <a:pt x="74689" y="40698"/>
                    <a:pt x="72603" y="39494"/>
                  </a:cubicBezTo>
                  <a:lnTo>
                    <a:pt x="4768" y="325"/>
                  </a:lnTo>
                  <a:cubicBezTo>
                    <a:pt x="4380" y="101"/>
                    <a:pt x="3971" y="1"/>
                    <a:pt x="3572" y="1"/>
                  </a:cubicBezTo>
                  <a:close/>
                </a:path>
              </a:pathLst>
            </a:custGeom>
            <a:solidFill>
              <a:srgbClr val="7ECC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18"/>
            <p:cNvSpPr/>
            <p:nvPr/>
          </p:nvSpPr>
          <p:spPr>
            <a:xfrm>
              <a:off x="6189675" y="970245"/>
              <a:ext cx="966526" cy="2186058"/>
            </a:xfrm>
            <a:custGeom>
              <a:rect b="b" l="l" r="r" t="t"/>
              <a:pathLst>
                <a:path extrusionOk="0" h="169429" w="74910">
                  <a:moveTo>
                    <a:pt x="2471" y="0"/>
                  </a:moveTo>
                  <a:cubicBezTo>
                    <a:pt x="1183" y="0"/>
                    <a:pt x="1" y="1031"/>
                    <a:pt x="1" y="2471"/>
                  </a:cubicBezTo>
                  <a:lnTo>
                    <a:pt x="1" y="124684"/>
                  </a:lnTo>
                  <a:cubicBezTo>
                    <a:pt x="1" y="127109"/>
                    <a:pt x="1303" y="129347"/>
                    <a:pt x="3411" y="130546"/>
                  </a:cubicBezTo>
                  <a:lnTo>
                    <a:pt x="71222" y="169103"/>
                  </a:lnTo>
                  <a:cubicBezTo>
                    <a:pt x="71616" y="169326"/>
                    <a:pt x="72032" y="169428"/>
                    <a:pt x="72438" y="169428"/>
                  </a:cubicBezTo>
                  <a:cubicBezTo>
                    <a:pt x="73727" y="169428"/>
                    <a:pt x="74909" y="168397"/>
                    <a:pt x="74909" y="166957"/>
                  </a:cubicBezTo>
                  <a:lnTo>
                    <a:pt x="74909" y="45343"/>
                  </a:lnTo>
                  <a:cubicBezTo>
                    <a:pt x="74909" y="42934"/>
                    <a:pt x="73624" y="40708"/>
                    <a:pt x="71537" y="39504"/>
                  </a:cubicBezTo>
                  <a:lnTo>
                    <a:pt x="3701" y="335"/>
                  </a:lnTo>
                  <a:cubicBezTo>
                    <a:pt x="3304" y="105"/>
                    <a:pt x="2882" y="0"/>
                    <a:pt x="247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18"/>
            <p:cNvSpPr/>
            <p:nvPr/>
          </p:nvSpPr>
          <p:spPr>
            <a:xfrm>
              <a:off x="6328054" y="1259210"/>
              <a:ext cx="344871" cy="442969"/>
            </a:xfrm>
            <a:custGeom>
              <a:rect b="b" l="l" r="r" t="t"/>
              <a:pathLst>
                <a:path extrusionOk="0" h="34332" w="26729">
                  <a:moveTo>
                    <a:pt x="1408" y="0"/>
                  </a:moveTo>
                  <a:cubicBezTo>
                    <a:pt x="674" y="0"/>
                    <a:pt x="1" y="586"/>
                    <a:pt x="1" y="1406"/>
                  </a:cubicBezTo>
                  <a:lnTo>
                    <a:pt x="1" y="18066"/>
                  </a:lnTo>
                  <a:cubicBezTo>
                    <a:pt x="1" y="19217"/>
                    <a:pt x="616" y="20280"/>
                    <a:pt x="1612" y="20857"/>
                  </a:cubicBezTo>
                  <a:lnTo>
                    <a:pt x="24622" y="34141"/>
                  </a:lnTo>
                  <a:cubicBezTo>
                    <a:pt x="24848" y="34272"/>
                    <a:pt x="25088" y="34331"/>
                    <a:pt x="25322" y="34331"/>
                  </a:cubicBezTo>
                  <a:cubicBezTo>
                    <a:pt x="26056" y="34331"/>
                    <a:pt x="26729" y="33744"/>
                    <a:pt x="26729" y="32924"/>
                  </a:cubicBezTo>
                  <a:lnTo>
                    <a:pt x="26729" y="16266"/>
                  </a:lnTo>
                  <a:cubicBezTo>
                    <a:pt x="26729" y="15114"/>
                    <a:pt x="26115" y="14050"/>
                    <a:pt x="25117" y="13474"/>
                  </a:cubicBezTo>
                  <a:lnTo>
                    <a:pt x="2109" y="191"/>
                  </a:lnTo>
                  <a:cubicBezTo>
                    <a:pt x="1882" y="60"/>
                    <a:pt x="1642" y="0"/>
                    <a:pt x="140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18"/>
            <p:cNvSpPr/>
            <p:nvPr/>
          </p:nvSpPr>
          <p:spPr>
            <a:xfrm>
              <a:off x="6724638" y="1480681"/>
              <a:ext cx="286500" cy="201176"/>
            </a:xfrm>
            <a:custGeom>
              <a:rect b="b" l="l" r="r" t="t"/>
              <a:pathLst>
                <a:path extrusionOk="0" h="15592" w="22205">
                  <a:moveTo>
                    <a:pt x="1169" y="0"/>
                  </a:moveTo>
                  <a:cubicBezTo>
                    <a:pt x="560" y="0"/>
                    <a:pt x="0" y="488"/>
                    <a:pt x="0" y="1169"/>
                  </a:cubicBezTo>
                  <a:lnTo>
                    <a:pt x="0" y="2079"/>
                  </a:lnTo>
                  <a:cubicBezTo>
                    <a:pt x="0" y="3035"/>
                    <a:pt x="511" y="3919"/>
                    <a:pt x="1340" y="4397"/>
                  </a:cubicBezTo>
                  <a:lnTo>
                    <a:pt x="20454" y="15433"/>
                  </a:lnTo>
                  <a:cubicBezTo>
                    <a:pt x="20641" y="15541"/>
                    <a:pt x="20841" y="15591"/>
                    <a:pt x="21035" y="15591"/>
                  </a:cubicBezTo>
                  <a:cubicBezTo>
                    <a:pt x="21644" y="15591"/>
                    <a:pt x="22203" y="15103"/>
                    <a:pt x="22203" y="14422"/>
                  </a:cubicBezTo>
                  <a:lnTo>
                    <a:pt x="22203" y="13512"/>
                  </a:lnTo>
                  <a:cubicBezTo>
                    <a:pt x="22204" y="12556"/>
                    <a:pt x="21693" y="11671"/>
                    <a:pt x="20865" y="11194"/>
                  </a:cubicBezTo>
                  <a:lnTo>
                    <a:pt x="1751" y="158"/>
                  </a:lnTo>
                  <a:cubicBezTo>
                    <a:pt x="1563" y="50"/>
                    <a:pt x="1364" y="0"/>
                    <a:pt x="1169"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18"/>
            <p:cNvSpPr/>
            <p:nvPr/>
          </p:nvSpPr>
          <p:spPr>
            <a:xfrm>
              <a:off x="6328054" y="1621796"/>
              <a:ext cx="694374" cy="441485"/>
            </a:xfrm>
            <a:custGeom>
              <a:rect b="b" l="l" r="r" t="t"/>
              <a:pathLst>
                <a:path extrusionOk="0" h="34217" w="53817">
                  <a:moveTo>
                    <a:pt x="1170" y="1"/>
                  </a:moveTo>
                  <a:cubicBezTo>
                    <a:pt x="560" y="1"/>
                    <a:pt x="1" y="488"/>
                    <a:pt x="1" y="1169"/>
                  </a:cubicBezTo>
                  <a:lnTo>
                    <a:pt x="1" y="2080"/>
                  </a:lnTo>
                  <a:cubicBezTo>
                    <a:pt x="1" y="3035"/>
                    <a:pt x="511" y="3919"/>
                    <a:pt x="1340" y="4397"/>
                  </a:cubicBezTo>
                  <a:lnTo>
                    <a:pt x="52066" y="34059"/>
                  </a:lnTo>
                  <a:cubicBezTo>
                    <a:pt x="52254" y="34167"/>
                    <a:pt x="52453" y="34217"/>
                    <a:pt x="52648" y="34217"/>
                  </a:cubicBezTo>
                  <a:cubicBezTo>
                    <a:pt x="53257" y="34217"/>
                    <a:pt x="53817" y="33729"/>
                    <a:pt x="53817" y="33048"/>
                  </a:cubicBezTo>
                  <a:lnTo>
                    <a:pt x="53817" y="32139"/>
                  </a:lnTo>
                  <a:cubicBezTo>
                    <a:pt x="53817" y="31182"/>
                    <a:pt x="53306" y="30298"/>
                    <a:pt x="52478" y="29820"/>
                  </a:cubicBezTo>
                  <a:lnTo>
                    <a:pt x="1751" y="159"/>
                  </a:lnTo>
                  <a:cubicBezTo>
                    <a:pt x="1563" y="50"/>
                    <a:pt x="1364" y="1"/>
                    <a:pt x="117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18"/>
            <p:cNvSpPr/>
            <p:nvPr/>
          </p:nvSpPr>
          <p:spPr>
            <a:xfrm>
              <a:off x="6328054" y="1741918"/>
              <a:ext cx="694374" cy="441485"/>
            </a:xfrm>
            <a:custGeom>
              <a:rect b="b" l="l" r="r" t="t"/>
              <a:pathLst>
                <a:path extrusionOk="0" h="34217" w="53817">
                  <a:moveTo>
                    <a:pt x="1170" y="1"/>
                  </a:moveTo>
                  <a:cubicBezTo>
                    <a:pt x="560" y="1"/>
                    <a:pt x="1" y="489"/>
                    <a:pt x="1" y="1169"/>
                  </a:cubicBezTo>
                  <a:lnTo>
                    <a:pt x="1" y="2080"/>
                  </a:lnTo>
                  <a:cubicBezTo>
                    <a:pt x="1" y="3035"/>
                    <a:pt x="511" y="3919"/>
                    <a:pt x="1340" y="4397"/>
                  </a:cubicBezTo>
                  <a:lnTo>
                    <a:pt x="52066" y="34059"/>
                  </a:lnTo>
                  <a:cubicBezTo>
                    <a:pt x="52254" y="34167"/>
                    <a:pt x="52453" y="34217"/>
                    <a:pt x="52648" y="34217"/>
                  </a:cubicBezTo>
                  <a:cubicBezTo>
                    <a:pt x="53257" y="34217"/>
                    <a:pt x="53817" y="33729"/>
                    <a:pt x="53817" y="33048"/>
                  </a:cubicBezTo>
                  <a:lnTo>
                    <a:pt x="53817" y="32139"/>
                  </a:lnTo>
                  <a:cubicBezTo>
                    <a:pt x="53817" y="31182"/>
                    <a:pt x="53306" y="30298"/>
                    <a:pt x="52478" y="29820"/>
                  </a:cubicBezTo>
                  <a:lnTo>
                    <a:pt x="1751" y="159"/>
                  </a:lnTo>
                  <a:cubicBezTo>
                    <a:pt x="1563" y="50"/>
                    <a:pt x="1364" y="1"/>
                    <a:pt x="117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18"/>
            <p:cNvSpPr/>
            <p:nvPr/>
          </p:nvSpPr>
          <p:spPr>
            <a:xfrm>
              <a:off x="6328054" y="1862040"/>
              <a:ext cx="694374" cy="441472"/>
            </a:xfrm>
            <a:custGeom>
              <a:rect b="b" l="l" r="r" t="t"/>
              <a:pathLst>
                <a:path extrusionOk="0" h="34216" w="53817">
                  <a:moveTo>
                    <a:pt x="1169" y="0"/>
                  </a:moveTo>
                  <a:cubicBezTo>
                    <a:pt x="560" y="0"/>
                    <a:pt x="1" y="488"/>
                    <a:pt x="1" y="1169"/>
                  </a:cubicBezTo>
                  <a:lnTo>
                    <a:pt x="1" y="2079"/>
                  </a:lnTo>
                  <a:cubicBezTo>
                    <a:pt x="1" y="3035"/>
                    <a:pt x="511" y="3919"/>
                    <a:pt x="1340" y="4397"/>
                  </a:cubicBezTo>
                  <a:lnTo>
                    <a:pt x="52066" y="34057"/>
                  </a:lnTo>
                  <a:cubicBezTo>
                    <a:pt x="52254" y="34166"/>
                    <a:pt x="52454" y="34216"/>
                    <a:pt x="52648" y="34216"/>
                  </a:cubicBezTo>
                  <a:cubicBezTo>
                    <a:pt x="53258" y="34216"/>
                    <a:pt x="53817" y="33728"/>
                    <a:pt x="53817" y="33047"/>
                  </a:cubicBezTo>
                  <a:lnTo>
                    <a:pt x="53817" y="32138"/>
                  </a:lnTo>
                  <a:cubicBezTo>
                    <a:pt x="53817" y="31181"/>
                    <a:pt x="53306" y="30297"/>
                    <a:pt x="52478" y="29819"/>
                  </a:cubicBezTo>
                  <a:lnTo>
                    <a:pt x="1751" y="158"/>
                  </a:lnTo>
                  <a:cubicBezTo>
                    <a:pt x="1563" y="50"/>
                    <a:pt x="1364" y="0"/>
                    <a:pt x="1169"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18"/>
            <p:cNvSpPr/>
            <p:nvPr/>
          </p:nvSpPr>
          <p:spPr>
            <a:xfrm>
              <a:off x="6328054" y="1982163"/>
              <a:ext cx="694374" cy="441472"/>
            </a:xfrm>
            <a:custGeom>
              <a:rect b="b" l="l" r="r" t="t"/>
              <a:pathLst>
                <a:path extrusionOk="0" h="34216" w="53817">
                  <a:moveTo>
                    <a:pt x="1169" y="0"/>
                  </a:moveTo>
                  <a:cubicBezTo>
                    <a:pt x="560" y="0"/>
                    <a:pt x="1" y="488"/>
                    <a:pt x="1" y="1169"/>
                  </a:cubicBezTo>
                  <a:lnTo>
                    <a:pt x="1" y="2078"/>
                  </a:lnTo>
                  <a:cubicBezTo>
                    <a:pt x="1" y="3035"/>
                    <a:pt x="511" y="3919"/>
                    <a:pt x="1340" y="4397"/>
                  </a:cubicBezTo>
                  <a:lnTo>
                    <a:pt x="52066" y="34057"/>
                  </a:lnTo>
                  <a:cubicBezTo>
                    <a:pt x="52254" y="34166"/>
                    <a:pt x="52454" y="34216"/>
                    <a:pt x="52648" y="34216"/>
                  </a:cubicBezTo>
                  <a:cubicBezTo>
                    <a:pt x="53258" y="34216"/>
                    <a:pt x="53817" y="33728"/>
                    <a:pt x="53817" y="33046"/>
                  </a:cubicBezTo>
                  <a:lnTo>
                    <a:pt x="53817" y="32138"/>
                  </a:lnTo>
                  <a:cubicBezTo>
                    <a:pt x="53817" y="31181"/>
                    <a:pt x="53306" y="30297"/>
                    <a:pt x="52478" y="29818"/>
                  </a:cubicBezTo>
                  <a:lnTo>
                    <a:pt x="1751" y="158"/>
                  </a:lnTo>
                  <a:cubicBezTo>
                    <a:pt x="1563" y="50"/>
                    <a:pt x="1364" y="0"/>
                    <a:pt x="1169"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18"/>
            <p:cNvSpPr/>
            <p:nvPr/>
          </p:nvSpPr>
          <p:spPr>
            <a:xfrm>
              <a:off x="6328054" y="2102285"/>
              <a:ext cx="694374" cy="441472"/>
            </a:xfrm>
            <a:custGeom>
              <a:rect b="b" l="l" r="r" t="t"/>
              <a:pathLst>
                <a:path extrusionOk="0" h="34216" w="53817">
                  <a:moveTo>
                    <a:pt x="1169" y="0"/>
                  </a:moveTo>
                  <a:cubicBezTo>
                    <a:pt x="560" y="0"/>
                    <a:pt x="1" y="488"/>
                    <a:pt x="1" y="1169"/>
                  </a:cubicBezTo>
                  <a:lnTo>
                    <a:pt x="1" y="2078"/>
                  </a:lnTo>
                  <a:cubicBezTo>
                    <a:pt x="1" y="3035"/>
                    <a:pt x="511" y="3919"/>
                    <a:pt x="1340" y="4397"/>
                  </a:cubicBezTo>
                  <a:lnTo>
                    <a:pt x="52066" y="34057"/>
                  </a:lnTo>
                  <a:cubicBezTo>
                    <a:pt x="52254" y="34166"/>
                    <a:pt x="52454" y="34216"/>
                    <a:pt x="52648" y="34216"/>
                  </a:cubicBezTo>
                  <a:cubicBezTo>
                    <a:pt x="53258" y="34216"/>
                    <a:pt x="53817" y="33728"/>
                    <a:pt x="53817" y="33046"/>
                  </a:cubicBezTo>
                  <a:lnTo>
                    <a:pt x="53817" y="32137"/>
                  </a:lnTo>
                  <a:cubicBezTo>
                    <a:pt x="53817" y="31181"/>
                    <a:pt x="53306" y="30297"/>
                    <a:pt x="52478" y="29818"/>
                  </a:cubicBezTo>
                  <a:lnTo>
                    <a:pt x="1751" y="158"/>
                  </a:lnTo>
                  <a:cubicBezTo>
                    <a:pt x="1563" y="50"/>
                    <a:pt x="1364" y="0"/>
                    <a:pt x="1169"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18"/>
            <p:cNvSpPr/>
            <p:nvPr/>
          </p:nvSpPr>
          <p:spPr>
            <a:xfrm>
              <a:off x="6328054" y="2222394"/>
              <a:ext cx="694374" cy="441485"/>
            </a:xfrm>
            <a:custGeom>
              <a:rect b="b" l="l" r="r" t="t"/>
              <a:pathLst>
                <a:path extrusionOk="0" h="34217" w="53817">
                  <a:moveTo>
                    <a:pt x="1169" y="1"/>
                  </a:moveTo>
                  <a:cubicBezTo>
                    <a:pt x="560" y="1"/>
                    <a:pt x="1" y="489"/>
                    <a:pt x="1" y="1170"/>
                  </a:cubicBezTo>
                  <a:lnTo>
                    <a:pt x="1" y="2079"/>
                  </a:lnTo>
                  <a:cubicBezTo>
                    <a:pt x="1" y="3036"/>
                    <a:pt x="511" y="3920"/>
                    <a:pt x="1340" y="4398"/>
                  </a:cubicBezTo>
                  <a:lnTo>
                    <a:pt x="52066" y="34058"/>
                  </a:lnTo>
                  <a:cubicBezTo>
                    <a:pt x="52254" y="34167"/>
                    <a:pt x="52454" y="34217"/>
                    <a:pt x="52648" y="34217"/>
                  </a:cubicBezTo>
                  <a:cubicBezTo>
                    <a:pt x="53258" y="34217"/>
                    <a:pt x="53817" y="33729"/>
                    <a:pt x="53817" y="33047"/>
                  </a:cubicBezTo>
                  <a:lnTo>
                    <a:pt x="53817" y="32138"/>
                  </a:lnTo>
                  <a:cubicBezTo>
                    <a:pt x="53817" y="31181"/>
                    <a:pt x="53306" y="30298"/>
                    <a:pt x="52478" y="29819"/>
                  </a:cubicBezTo>
                  <a:lnTo>
                    <a:pt x="1751" y="159"/>
                  </a:lnTo>
                  <a:cubicBezTo>
                    <a:pt x="1563" y="51"/>
                    <a:pt x="1364" y="1"/>
                    <a:pt x="1169"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18"/>
            <p:cNvSpPr/>
            <p:nvPr/>
          </p:nvSpPr>
          <p:spPr>
            <a:xfrm>
              <a:off x="6328054" y="2342517"/>
              <a:ext cx="694374" cy="441485"/>
            </a:xfrm>
            <a:custGeom>
              <a:rect b="b" l="l" r="r" t="t"/>
              <a:pathLst>
                <a:path extrusionOk="0" h="34217" w="53817">
                  <a:moveTo>
                    <a:pt x="1169" y="1"/>
                  </a:moveTo>
                  <a:cubicBezTo>
                    <a:pt x="559" y="1"/>
                    <a:pt x="1" y="488"/>
                    <a:pt x="1" y="1170"/>
                  </a:cubicBezTo>
                  <a:lnTo>
                    <a:pt x="1" y="2079"/>
                  </a:lnTo>
                  <a:cubicBezTo>
                    <a:pt x="1" y="3036"/>
                    <a:pt x="511" y="3920"/>
                    <a:pt x="1340" y="4398"/>
                  </a:cubicBezTo>
                  <a:lnTo>
                    <a:pt x="52066" y="34058"/>
                  </a:lnTo>
                  <a:cubicBezTo>
                    <a:pt x="52254" y="34167"/>
                    <a:pt x="52453" y="34216"/>
                    <a:pt x="52648" y="34216"/>
                  </a:cubicBezTo>
                  <a:cubicBezTo>
                    <a:pt x="53257" y="34216"/>
                    <a:pt x="53817" y="33728"/>
                    <a:pt x="53817" y="33047"/>
                  </a:cubicBezTo>
                  <a:lnTo>
                    <a:pt x="53817" y="32138"/>
                  </a:lnTo>
                  <a:cubicBezTo>
                    <a:pt x="53817" y="31181"/>
                    <a:pt x="53306" y="30298"/>
                    <a:pt x="52478" y="29819"/>
                  </a:cubicBezTo>
                  <a:lnTo>
                    <a:pt x="1751" y="159"/>
                  </a:lnTo>
                  <a:cubicBezTo>
                    <a:pt x="1563" y="50"/>
                    <a:pt x="1363" y="1"/>
                    <a:pt x="1169"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18"/>
            <p:cNvSpPr/>
            <p:nvPr/>
          </p:nvSpPr>
          <p:spPr>
            <a:xfrm>
              <a:off x="6328054" y="2462639"/>
              <a:ext cx="694374" cy="441485"/>
            </a:xfrm>
            <a:custGeom>
              <a:rect b="b" l="l" r="r" t="t"/>
              <a:pathLst>
                <a:path extrusionOk="0" h="34217" w="53817">
                  <a:moveTo>
                    <a:pt x="1169" y="1"/>
                  </a:moveTo>
                  <a:cubicBezTo>
                    <a:pt x="559" y="1"/>
                    <a:pt x="1" y="488"/>
                    <a:pt x="1" y="1170"/>
                  </a:cubicBezTo>
                  <a:lnTo>
                    <a:pt x="1" y="2079"/>
                  </a:lnTo>
                  <a:cubicBezTo>
                    <a:pt x="1" y="3036"/>
                    <a:pt x="511" y="3919"/>
                    <a:pt x="1340" y="4398"/>
                  </a:cubicBezTo>
                  <a:lnTo>
                    <a:pt x="52066" y="34058"/>
                  </a:lnTo>
                  <a:cubicBezTo>
                    <a:pt x="52254" y="34167"/>
                    <a:pt x="52453" y="34216"/>
                    <a:pt x="52648" y="34216"/>
                  </a:cubicBezTo>
                  <a:cubicBezTo>
                    <a:pt x="53257" y="34216"/>
                    <a:pt x="53817" y="33728"/>
                    <a:pt x="53817" y="33047"/>
                  </a:cubicBezTo>
                  <a:lnTo>
                    <a:pt x="53817" y="32138"/>
                  </a:lnTo>
                  <a:cubicBezTo>
                    <a:pt x="53817" y="31181"/>
                    <a:pt x="53306" y="30298"/>
                    <a:pt x="52478" y="29819"/>
                  </a:cubicBezTo>
                  <a:lnTo>
                    <a:pt x="1751" y="159"/>
                  </a:lnTo>
                  <a:cubicBezTo>
                    <a:pt x="1563" y="50"/>
                    <a:pt x="1363" y="1"/>
                    <a:pt x="1169"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18"/>
            <p:cNvSpPr/>
            <p:nvPr/>
          </p:nvSpPr>
          <p:spPr>
            <a:xfrm>
              <a:off x="6724638" y="1590985"/>
              <a:ext cx="286500" cy="201163"/>
            </a:xfrm>
            <a:custGeom>
              <a:rect b="b" l="l" r="r" t="t"/>
              <a:pathLst>
                <a:path extrusionOk="0" h="15591" w="22205">
                  <a:moveTo>
                    <a:pt x="1169" y="1"/>
                  </a:moveTo>
                  <a:cubicBezTo>
                    <a:pt x="559" y="1"/>
                    <a:pt x="0" y="488"/>
                    <a:pt x="0" y="1169"/>
                  </a:cubicBezTo>
                  <a:lnTo>
                    <a:pt x="0" y="2079"/>
                  </a:lnTo>
                  <a:cubicBezTo>
                    <a:pt x="0" y="3035"/>
                    <a:pt x="511" y="3920"/>
                    <a:pt x="1340" y="4398"/>
                  </a:cubicBezTo>
                  <a:lnTo>
                    <a:pt x="20454" y="15432"/>
                  </a:lnTo>
                  <a:cubicBezTo>
                    <a:pt x="20641" y="15541"/>
                    <a:pt x="20841" y="15591"/>
                    <a:pt x="21035" y="15591"/>
                  </a:cubicBezTo>
                  <a:cubicBezTo>
                    <a:pt x="21644" y="15591"/>
                    <a:pt x="22203" y="15103"/>
                    <a:pt x="22203" y="14421"/>
                  </a:cubicBezTo>
                  <a:lnTo>
                    <a:pt x="22203" y="13512"/>
                  </a:lnTo>
                  <a:cubicBezTo>
                    <a:pt x="22204" y="12556"/>
                    <a:pt x="21693" y="11672"/>
                    <a:pt x="20865" y="11193"/>
                  </a:cubicBezTo>
                  <a:lnTo>
                    <a:pt x="1751" y="159"/>
                  </a:lnTo>
                  <a:cubicBezTo>
                    <a:pt x="1563" y="50"/>
                    <a:pt x="1363" y="1"/>
                    <a:pt x="1169"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18"/>
            <p:cNvSpPr/>
            <p:nvPr/>
          </p:nvSpPr>
          <p:spPr>
            <a:xfrm>
              <a:off x="6724638" y="1701288"/>
              <a:ext cx="286500" cy="201163"/>
            </a:xfrm>
            <a:custGeom>
              <a:rect b="b" l="l" r="r" t="t"/>
              <a:pathLst>
                <a:path extrusionOk="0" h="15591" w="22205">
                  <a:moveTo>
                    <a:pt x="1169" y="0"/>
                  </a:moveTo>
                  <a:cubicBezTo>
                    <a:pt x="559" y="0"/>
                    <a:pt x="0" y="488"/>
                    <a:pt x="0" y="1170"/>
                  </a:cubicBezTo>
                  <a:lnTo>
                    <a:pt x="0" y="2078"/>
                  </a:lnTo>
                  <a:cubicBezTo>
                    <a:pt x="0" y="3035"/>
                    <a:pt x="511" y="3919"/>
                    <a:pt x="1340" y="4398"/>
                  </a:cubicBezTo>
                  <a:lnTo>
                    <a:pt x="20454" y="15432"/>
                  </a:lnTo>
                  <a:cubicBezTo>
                    <a:pt x="20642" y="15541"/>
                    <a:pt x="20841" y="15590"/>
                    <a:pt x="21035" y="15590"/>
                  </a:cubicBezTo>
                  <a:cubicBezTo>
                    <a:pt x="21644" y="15590"/>
                    <a:pt x="22203" y="15103"/>
                    <a:pt x="22203" y="14421"/>
                  </a:cubicBezTo>
                  <a:lnTo>
                    <a:pt x="22203" y="13512"/>
                  </a:lnTo>
                  <a:cubicBezTo>
                    <a:pt x="22204" y="12555"/>
                    <a:pt x="21693" y="11671"/>
                    <a:pt x="20865" y="11193"/>
                  </a:cubicBezTo>
                  <a:lnTo>
                    <a:pt x="1751" y="159"/>
                  </a:lnTo>
                  <a:cubicBezTo>
                    <a:pt x="1563" y="50"/>
                    <a:pt x="1363" y="0"/>
                    <a:pt x="1169"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18"/>
            <p:cNvSpPr/>
            <p:nvPr/>
          </p:nvSpPr>
          <p:spPr>
            <a:xfrm>
              <a:off x="6477555" y="1074253"/>
              <a:ext cx="421499" cy="349142"/>
            </a:xfrm>
            <a:custGeom>
              <a:rect b="b" l="l" r="r" t="t"/>
              <a:pathLst>
                <a:path extrusionOk="0" h="27060" w="32668">
                  <a:moveTo>
                    <a:pt x="15788" y="4232"/>
                  </a:moveTo>
                  <a:lnTo>
                    <a:pt x="17609" y="5280"/>
                  </a:lnTo>
                  <a:lnTo>
                    <a:pt x="17609" y="7506"/>
                  </a:lnTo>
                  <a:lnTo>
                    <a:pt x="15788" y="6416"/>
                  </a:lnTo>
                  <a:lnTo>
                    <a:pt x="15788" y="4232"/>
                  </a:lnTo>
                  <a:close/>
                  <a:moveTo>
                    <a:pt x="1544" y="0"/>
                  </a:moveTo>
                  <a:cubicBezTo>
                    <a:pt x="738" y="0"/>
                    <a:pt x="1" y="645"/>
                    <a:pt x="1" y="1544"/>
                  </a:cubicBezTo>
                  <a:lnTo>
                    <a:pt x="1" y="8403"/>
                  </a:lnTo>
                  <a:lnTo>
                    <a:pt x="32668" y="27060"/>
                  </a:lnTo>
                  <a:lnTo>
                    <a:pt x="32668" y="19007"/>
                  </a:lnTo>
                  <a:cubicBezTo>
                    <a:pt x="32668" y="18102"/>
                    <a:pt x="32183" y="17268"/>
                    <a:pt x="31398" y="16819"/>
                  </a:cubicBezTo>
                  <a:lnTo>
                    <a:pt x="19574" y="10066"/>
                  </a:lnTo>
                  <a:lnTo>
                    <a:pt x="19574" y="6125"/>
                  </a:lnTo>
                  <a:cubicBezTo>
                    <a:pt x="19574" y="5115"/>
                    <a:pt x="19015" y="4189"/>
                    <a:pt x="18122" y="3719"/>
                  </a:cubicBezTo>
                  <a:lnTo>
                    <a:pt x="16071" y="2641"/>
                  </a:lnTo>
                  <a:cubicBezTo>
                    <a:pt x="15861" y="2531"/>
                    <a:pt x="15642" y="2480"/>
                    <a:pt x="15428" y="2480"/>
                  </a:cubicBezTo>
                  <a:cubicBezTo>
                    <a:pt x="14705" y="2480"/>
                    <a:pt x="14047" y="3060"/>
                    <a:pt x="14047" y="3862"/>
                  </a:cubicBezTo>
                  <a:lnTo>
                    <a:pt x="14047" y="6910"/>
                  </a:lnTo>
                  <a:lnTo>
                    <a:pt x="2306" y="206"/>
                  </a:lnTo>
                  <a:cubicBezTo>
                    <a:pt x="2060" y="65"/>
                    <a:pt x="1798" y="0"/>
                    <a:pt x="1544" y="0"/>
                  </a:cubicBezTo>
                  <a:close/>
                </a:path>
              </a:pathLst>
            </a:custGeom>
            <a:solidFill>
              <a:srgbClr val="7ECC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18"/>
            <p:cNvSpPr/>
            <p:nvPr/>
          </p:nvSpPr>
          <p:spPr>
            <a:xfrm>
              <a:off x="6427326" y="1488797"/>
              <a:ext cx="116161" cy="158752"/>
            </a:xfrm>
            <a:custGeom>
              <a:rect b="b" l="l" r="r" t="t"/>
              <a:pathLst>
                <a:path extrusionOk="0" h="12304" w="9003">
                  <a:moveTo>
                    <a:pt x="3590" y="1"/>
                  </a:moveTo>
                  <a:cubicBezTo>
                    <a:pt x="1715" y="1"/>
                    <a:pt x="0" y="1502"/>
                    <a:pt x="0" y="3591"/>
                  </a:cubicBezTo>
                  <a:lnTo>
                    <a:pt x="0" y="7107"/>
                  </a:lnTo>
                  <a:lnTo>
                    <a:pt x="9003" y="12304"/>
                  </a:lnTo>
                  <a:lnTo>
                    <a:pt x="9003" y="6719"/>
                  </a:lnTo>
                  <a:cubicBezTo>
                    <a:pt x="9003" y="4126"/>
                    <a:pt x="7602" y="1733"/>
                    <a:pt x="5340" y="465"/>
                  </a:cubicBezTo>
                  <a:cubicBezTo>
                    <a:pt x="4772" y="146"/>
                    <a:pt x="4173" y="1"/>
                    <a:pt x="359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18"/>
            <p:cNvSpPr/>
            <p:nvPr/>
          </p:nvSpPr>
          <p:spPr>
            <a:xfrm>
              <a:off x="6436461" y="1363965"/>
              <a:ext cx="97878" cy="110807"/>
            </a:xfrm>
            <a:custGeom>
              <a:rect b="b" l="l" r="r" t="t"/>
              <a:pathLst>
                <a:path extrusionOk="0" h="8588" w="7586">
                  <a:moveTo>
                    <a:pt x="3026" y="0"/>
                  </a:moveTo>
                  <a:cubicBezTo>
                    <a:pt x="1446" y="0"/>
                    <a:pt x="1" y="1265"/>
                    <a:pt x="1" y="3025"/>
                  </a:cubicBezTo>
                  <a:lnTo>
                    <a:pt x="1" y="3539"/>
                  </a:lnTo>
                  <a:lnTo>
                    <a:pt x="41" y="3539"/>
                  </a:lnTo>
                  <a:cubicBezTo>
                    <a:pt x="239" y="5482"/>
                    <a:pt x="1361" y="7228"/>
                    <a:pt x="3086" y="8196"/>
                  </a:cubicBezTo>
                  <a:cubicBezTo>
                    <a:pt x="3564" y="8465"/>
                    <a:pt x="4069" y="8587"/>
                    <a:pt x="4561" y="8587"/>
                  </a:cubicBezTo>
                  <a:cubicBezTo>
                    <a:pt x="6140" y="8587"/>
                    <a:pt x="7585" y="7323"/>
                    <a:pt x="7585" y="5562"/>
                  </a:cubicBezTo>
                  <a:lnTo>
                    <a:pt x="7585" y="5002"/>
                  </a:lnTo>
                  <a:lnTo>
                    <a:pt x="7541" y="5002"/>
                  </a:lnTo>
                  <a:cubicBezTo>
                    <a:pt x="7330" y="3077"/>
                    <a:pt x="6211" y="1353"/>
                    <a:pt x="4500" y="391"/>
                  </a:cubicBezTo>
                  <a:cubicBezTo>
                    <a:pt x="4022" y="123"/>
                    <a:pt x="3517" y="0"/>
                    <a:pt x="302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864" name="Google Shape;864;p18"/>
          <p:cNvCxnSpPr/>
          <p:nvPr/>
        </p:nvCxnSpPr>
        <p:spPr>
          <a:xfrm rot="10800000">
            <a:off x="6408550" y="8467874"/>
            <a:ext cx="1200" cy="206400"/>
          </a:xfrm>
          <a:prstGeom prst="straightConnector1">
            <a:avLst/>
          </a:prstGeom>
          <a:noFill/>
          <a:ln cap="flat" cmpd="sng" w="19050">
            <a:solidFill>
              <a:srgbClr val="7ECCC6"/>
            </a:solidFill>
            <a:prstDash val="solid"/>
            <a:round/>
            <a:headEnd len="med" w="med" type="oval"/>
            <a:tailEnd len="med" w="med" type="none"/>
          </a:ln>
        </p:spPr>
      </p:cxnSp>
      <p:cxnSp>
        <p:nvCxnSpPr>
          <p:cNvPr id="865" name="Google Shape;865;p18"/>
          <p:cNvCxnSpPr/>
          <p:nvPr/>
        </p:nvCxnSpPr>
        <p:spPr>
          <a:xfrm rot="10800000">
            <a:off x="1108625" y="8467874"/>
            <a:ext cx="1200" cy="206400"/>
          </a:xfrm>
          <a:prstGeom prst="straightConnector1">
            <a:avLst/>
          </a:prstGeom>
          <a:noFill/>
          <a:ln cap="flat" cmpd="sng" w="19050">
            <a:solidFill>
              <a:srgbClr val="7ECCC6"/>
            </a:solidFill>
            <a:prstDash val="solid"/>
            <a:round/>
            <a:headEnd len="med" w="med" type="oval"/>
            <a:tailEnd len="med" w="med" type="none"/>
          </a:ln>
        </p:spPr>
      </p:cxnSp>
      <p:pic>
        <p:nvPicPr>
          <p:cNvPr id="866" name="Google Shape;866;p18"/>
          <p:cNvPicPr preferRelativeResize="0"/>
          <p:nvPr/>
        </p:nvPicPr>
        <p:blipFill>
          <a:blip r:embed="rId4">
            <a:alphaModFix/>
          </a:blip>
          <a:stretch>
            <a:fillRect/>
          </a:stretch>
        </p:blipFill>
        <p:spPr>
          <a:xfrm>
            <a:off x="6009190" y="4250625"/>
            <a:ext cx="1420486" cy="6101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0" name="Shape 870"/>
        <p:cNvGrpSpPr/>
        <p:nvPr/>
      </p:nvGrpSpPr>
      <p:grpSpPr>
        <a:xfrm>
          <a:off x="0" y="0"/>
          <a:ext cx="0" cy="0"/>
          <a:chOff x="0" y="0"/>
          <a:chExt cx="0" cy="0"/>
        </a:xfrm>
      </p:grpSpPr>
      <p:sp>
        <p:nvSpPr>
          <p:cNvPr id="871" name="Google Shape;871;p19"/>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72" name="Google Shape;872;p19"/>
          <p:cNvCxnSpPr/>
          <p:nvPr/>
        </p:nvCxnSpPr>
        <p:spPr>
          <a:xfrm>
            <a:off x="1064523" y="875532"/>
            <a:ext cx="5616000" cy="3600"/>
          </a:xfrm>
          <a:prstGeom prst="straightConnector1">
            <a:avLst/>
          </a:prstGeom>
          <a:noFill/>
          <a:ln cap="flat" cmpd="sng" w="19050">
            <a:solidFill>
              <a:srgbClr val="83C5BE"/>
            </a:solidFill>
            <a:prstDash val="solid"/>
            <a:round/>
            <a:headEnd len="med" w="med" type="oval"/>
            <a:tailEnd len="med" w="med" type="oval"/>
          </a:ln>
        </p:spPr>
      </p:cxnSp>
      <p:sp>
        <p:nvSpPr>
          <p:cNvPr id="873" name="Google Shape;873;p19"/>
          <p:cNvSpPr txBox="1"/>
          <p:nvPr/>
        </p:nvSpPr>
        <p:spPr>
          <a:xfrm>
            <a:off x="1109686" y="375220"/>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Benign Breast Conditions </a:t>
            </a:r>
            <a:endParaRPr sz="1300">
              <a:solidFill>
                <a:srgbClr val="83C5BE"/>
              </a:solidFill>
            </a:endParaRPr>
          </a:p>
        </p:txBody>
      </p:sp>
      <p:sp>
        <p:nvSpPr>
          <p:cNvPr id="874" name="Google Shape;874;p19"/>
          <p:cNvSpPr txBox="1"/>
          <p:nvPr/>
        </p:nvSpPr>
        <p:spPr>
          <a:xfrm>
            <a:off x="135675" y="1462950"/>
            <a:ext cx="7318200" cy="8058300"/>
          </a:xfrm>
          <a:prstGeom prst="rect">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solidFill>
                <a:srgbClr val="6AA84F"/>
              </a:solidFill>
              <a:latin typeface="Mada"/>
              <a:ea typeface="Mada"/>
              <a:cs typeface="Mada"/>
              <a:sym typeface="Mada"/>
            </a:endParaRPr>
          </a:p>
        </p:txBody>
      </p:sp>
      <p:sp>
        <p:nvSpPr>
          <p:cNvPr id="875" name="Google Shape;875;p19"/>
          <p:cNvSpPr txBox="1"/>
          <p:nvPr/>
        </p:nvSpPr>
        <p:spPr>
          <a:xfrm>
            <a:off x="36900" y="6006375"/>
            <a:ext cx="2123100" cy="8952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Lifestyle changes: reduce tea, coffee, chocolate intake (things that increase water retention).</a:t>
            </a:r>
            <a:endParaRPr sz="1000">
              <a:solidFill>
                <a:srgbClr val="6AA84F"/>
              </a:solidFill>
              <a:latin typeface="Mada"/>
              <a:ea typeface="Mada"/>
              <a:cs typeface="Mada"/>
              <a:sym typeface="Mada"/>
            </a:endParaRPr>
          </a:p>
          <a:p>
            <a:pPr indent="-292100" lvl="0" marL="4572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Wearing a supportive bra and avoiding wired bras to reduces fluid accumulation.</a:t>
            </a:r>
            <a:endParaRPr sz="1000"/>
          </a:p>
        </p:txBody>
      </p:sp>
      <p:sp>
        <p:nvSpPr>
          <p:cNvPr id="876" name="Google Shape;876;p19"/>
          <p:cNvSpPr txBox="1"/>
          <p:nvPr/>
        </p:nvSpPr>
        <p:spPr>
          <a:xfrm>
            <a:off x="64075" y="7436225"/>
            <a:ext cx="2153700" cy="8952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Primrose oil tablet.</a:t>
            </a:r>
            <a:endParaRPr sz="1000">
              <a:solidFill>
                <a:srgbClr val="6AA84F"/>
              </a:solidFill>
              <a:latin typeface="Mada"/>
              <a:ea typeface="Mada"/>
              <a:cs typeface="Mada"/>
              <a:sym typeface="Mada"/>
            </a:endParaRPr>
          </a:p>
          <a:p>
            <a:pPr indent="-292100" lvl="0" marL="4572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Vitamin E: unclear mechanism but thought to stabilize the breast tissue and decrease cyst formation.</a:t>
            </a:r>
            <a:endParaRPr sz="1000">
              <a:solidFill>
                <a:srgbClr val="6AA84F"/>
              </a:solidFill>
              <a:latin typeface="Mada"/>
              <a:ea typeface="Mada"/>
              <a:cs typeface="Mada"/>
              <a:sym typeface="Mada"/>
            </a:endParaRPr>
          </a:p>
          <a:p>
            <a:pPr indent="-292100" lvl="0" marL="4572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Symptomatic treatment: Give analgesia (paracetamol every 6 hours).</a:t>
            </a:r>
            <a:endParaRPr sz="1000">
              <a:solidFill>
                <a:srgbClr val="6AA84F"/>
              </a:solidFill>
              <a:latin typeface="Mada"/>
              <a:ea typeface="Mada"/>
              <a:cs typeface="Mada"/>
              <a:sym typeface="Mada"/>
            </a:endParaRPr>
          </a:p>
        </p:txBody>
      </p:sp>
      <p:sp>
        <p:nvSpPr>
          <p:cNvPr id="877" name="Google Shape;877;p19"/>
          <p:cNvSpPr txBox="1"/>
          <p:nvPr/>
        </p:nvSpPr>
        <p:spPr>
          <a:xfrm>
            <a:off x="5117607" y="7526725"/>
            <a:ext cx="2391900" cy="15897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In extreme cases: give Danazol (antiestrogen). However, it’s not preferred because it can cause musclization (hoarseness of the voice, muscle gain, hair growth).  </a:t>
            </a:r>
            <a:endParaRPr sz="1000">
              <a:solidFill>
                <a:srgbClr val="6AA84F"/>
              </a:solidFill>
              <a:latin typeface="Mada"/>
              <a:ea typeface="Mada"/>
              <a:cs typeface="Mada"/>
              <a:sym typeface="Mada"/>
            </a:endParaRPr>
          </a:p>
        </p:txBody>
      </p:sp>
      <p:sp>
        <p:nvSpPr>
          <p:cNvPr id="878" name="Google Shape;878;p19"/>
          <p:cNvSpPr/>
          <p:nvPr/>
        </p:nvSpPr>
        <p:spPr>
          <a:xfrm rot="10800000">
            <a:off x="2153152" y="7640749"/>
            <a:ext cx="688500" cy="3681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79" name="Google Shape;879;p19"/>
          <p:cNvCxnSpPr>
            <a:stCxn id="878" idx="1"/>
          </p:cNvCxnSpPr>
          <p:nvPr/>
        </p:nvCxnSpPr>
        <p:spPr>
          <a:xfrm flipH="1" rot="10800000">
            <a:off x="2841652" y="7423999"/>
            <a:ext cx="1308000" cy="400800"/>
          </a:xfrm>
          <a:prstGeom prst="curvedConnector3">
            <a:avLst>
              <a:gd fmla="val 50000" name="adj1"/>
            </a:avLst>
          </a:prstGeom>
          <a:noFill/>
          <a:ln cap="flat" cmpd="sng" w="19050">
            <a:solidFill>
              <a:srgbClr val="9DE2DE"/>
            </a:solidFill>
            <a:prstDash val="dash"/>
            <a:round/>
            <a:headEnd len="med" w="med" type="none"/>
            <a:tailEnd len="med" w="med" type="none"/>
          </a:ln>
        </p:spPr>
      </p:cxnSp>
      <p:sp>
        <p:nvSpPr>
          <p:cNvPr id="880" name="Google Shape;880;p19"/>
          <p:cNvSpPr txBox="1"/>
          <p:nvPr/>
        </p:nvSpPr>
        <p:spPr>
          <a:xfrm flipH="1" rot="1842">
            <a:off x="2217729" y="7588786"/>
            <a:ext cx="559800" cy="471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02</a:t>
            </a:r>
            <a:endParaRPr b="1" sz="2400">
              <a:solidFill>
                <a:srgbClr val="006D77"/>
              </a:solidFill>
              <a:latin typeface="Pathway Gothic One"/>
              <a:ea typeface="Pathway Gothic One"/>
              <a:cs typeface="Pathway Gothic One"/>
              <a:sym typeface="Pathway Gothic One"/>
            </a:endParaRPr>
          </a:p>
        </p:txBody>
      </p:sp>
      <p:sp>
        <p:nvSpPr>
          <p:cNvPr id="881" name="Google Shape;881;p19"/>
          <p:cNvSpPr/>
          <p:nvPr/>
        </p:nvSpPr>
        <p:spPr>
          <a:xfrm flipH="1">
            <a:off x="2153152" y="6261056"/>
            <a:ext cx="688500" cy="3681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82" name="Google Shape;882;p19"/>
          <p:cNvCxnSpPr>
            <a:stCxn id="881" idx="1"/>
          </p:cNvCxnSpPr>
          <p:nvPr/>
        </p:nvCxnSpPr>
        <p:spPr>
          <a:xfrm>
            <a:off x="2841652" y="6445106"/>
            <a:ext cx="1308000" cy="400800"/>
          </a:xfrm>
          <a:prstGeom prst="curvedConnector3">
            <a:avLst>
              <a:gd fmla="val 50000" name="adj1"/>
            </a:avLst>
          </a:prstGeom>
          <a:noFill/>
          <a:ln cap="flat" cmpd="sng" w="19050">
            <a:solidFill>
              <a:srgbClr val="9DE2DE"/>
            </a:solidFill>
            <a:prstDash val="dash"/>
            <a:round/>
            <a:headEnd len="med" w="med" type="none"/>
            <a:tailEnd len="med" w="med" type="none"/>
          </a:ln>
        </p:spPr>
      </p:cxnSp>
      <p:sp>
        <p:nvSpPr>
          <p:cNvPr id="883" name="Google Shape;883;p19"/>
          <p:cNvSpPr txBox="1"/>
          <p:nvPr/>
        </p:nvSpPr>
        <p:spPr>
          <a:xfrm>
            <a:off x="2217626" y="6209225"/>
            <a:ext cx="559800" cy="471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01</a:t>
            </a:r>
            <a:endParaRPr b="1" sz="2400">
              <a:solidFill>
                <a:srgbClr val="006D77"/>
              </a:solidFill>
              <a:latin typeface="Pathway Gothic One"/>
              <a:ea typeface="Pathway Gothic One"/>
              <a:cs typeface="Pathway Gothic One"/>
              <a:sym typeface="Pathway Gothic One"/>
            </a:endParaRPr>
          </a:p>
        </p:txBody>
      </p:sp>
      <p:sp>
        <p:nvSpPr>
          <p:cNvPr id="884" name="Google Shape;884;p19"/>
          <p:cNvSpPr/>
          <p:nvPr/>
        </p:nvSpPr>
        <p:spPr>
          <a:xfrm flipH="1" rot="10800000">
            <a:off x="4542412" y="7640749"/>
            <a:ext cx="688500" cy="3681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85" name="Google Shape;885;p19"/>
          <p:cNvCxnSpPr>
            <a:stCxn id="884" idx="1"/>
          </p:cNvCxnSpPr>
          <p:nvPr/>
        </p:nvCxnSpPr>
        <p:spPr>
          <a:xfrm rot="10800000">
            <a:off x="3234412" y="7423999"/>
            <a:ext cx="1308000" cy="400800"/>
          </a:xfrm>
          <a:prstGeom prst="curvedConnector3">
            <a:avLst>
              <a:gd fmla="val 50000" name="adj1"/>
            </a:avLst>
          </a:prstGeom>
          <a:noFill/>
          <a:ln cap="flat" cmpd="sng" w="19050">
            <a:solidFill>
              <a:srgbClr val="9DE2DE"/>
            </a:solidFill>
            <a:prstDash val="dash"/>
            <a:round/>
            <a:headEnd len="med" w="med" type="none"/>
            <a:tailEnd len="med" w="med" type="none"/>
          </a:ln>
        </p:spPr>
      </p:cxnSp>
      <p:sp>
        <p:nvSpPr>
          <p:cNvPr id="886" name="Google Shape;886;p19"/>
          <p:cNvSpPr txBox="1"/>
          <p:nvPr/>
        </p:nvSpPr>
        <p:spPr>
          <a:xfrm rot="-1842">
            <a:off x="4606534" y="7588786"/>
            <a:ext cx="559800" cy="471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04</a:t>
            </a:r>
            <a:endParaRPr b="1" sz="2400">
              <a:solidFill>
                <a:srgbClr val="006D77"/>
              </a:solidFill>
              <a:latin typeface="Pathway Gothic One"/>
              <a:ea typeface="Pathway Gothic One"/>
              <a:cs typeface="Pathway Gothic One"/>
              <a:sym typeface="Pathway Gothic One"/>
            </a:endParaRPr>
          </a:p>
        </p:txBody>
      </p:sp>
      <p:sp>
        <p:nvSpPr>
          <p:cNvPr id="887" name="Google Shape;887;p19"/>
          <p:cNvSpPr/>
          <p:nvPr/>
        </p:nvSpPr>
        <p:spPr>
          <a:xfrm>
            <a:off x="4542412" y="6261056"/>
            <a:ext cx="688500" cy="3681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88" name="Google Shape;888;p19"/>
          <p:cNvCxnSpPr>
            <a:stCxn id="887" idx="1"/>
          </p:cNvCxnSpPr>
          <p:nvPr/>
        </p:nvCxnSpPr>
        <p:spPr>
          <a:xfrm flipH="1">
            <a:off x="3234412" y="6445106"/>
            <a:ext cx="1308000" cy="400800"/>
          </a:xfrm>
          <a:prstGeom prst="curvedConnector3">
            <a:avLst>
              <a:gd fmla="val 50000" name="adj1"/>
            </a:avLst>
          </a:prstGeom>
          <a:noFill/>
          <a:ln cap="flat" cmpd="sng" w="19050">
            <a:solidFill>
              <a:srgbClr val="9DE2DE"/>
            </a:solidFill>
            <a:prstDash val="dash"/>
            <a:round/>
            <a:headEnd len="med" w="med" type="none"/>
            <a:tailEnd len="med" w="med" type="none"/>
          </a:ln>
        </p:spPr>
      </p:cxnSp>
      <p:sp>
        <p:nvSpPr>
          <p:cNvPr id="889" name="Google Shape;889;p19"/>
          <p:cNvSpPr txBox="1"/>
          <p:nvPr/>
        </p:nvSpPr>
        <p:spPr>
          <a:xfrm flipH="1">
            <a:off x="4606637" y="6209225"/>
            <a:ext cx="559800" cy="471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03</a:t>
            </a:r>
            <a:endParaRPr b="1" sz="2400">
              <a:solidFill>
                <a:srgbClr val="006D77"/>
              </a:solidFill>
              <a:latin typeface="Pathway Gothic One"/>
              <a:ea typeface="Pathway Gothic One"/>
              <a:cs typeface="Pathway Gothic One"/>
              <a:sym typeface="Pathway Gothic One"/>
            </a:endParaRPr>
          </a:p>
        </p:txBody>
      </p:sp>
      <p:sp>
        <p:nvSpPr>
          <p:cNvPr id="890" name="Google Shape;890;p19"/>
          <p:cNvSpPr/>
          <p:nvPr/>
        </p:nvSpPr>
        <p:spPr>
          <a:xfrm>
            <a:off x="3126208" y="6447707"/>
            <a:ext cx="1327200" cy="1365000"/>
          </a:xfrm>
          <a:prstGeom prst="ellipse">
            <a:avLst/>
          </a:prstGeom>
          <a:solidFill>
            <a:srgbClr val="E6F8F6"/>
          </a:solidFill>
          <a:ln cap="flat" cmpd="sng" w="19050">
            <a:solidFill>
              <a:srgbClr val="9DE2D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91" name="Google Shape;891;p19"/>
          <p:cNvGrpSpPr/>
          <p:nvPr/>
        </p:nvGrpSpPr>
        <p:grpSpPr>
          <a:xfrm>
            <a:off x="3010837" y="6383703"/>
            <a:ext cx="1502766" cy="1456771"/>
            <a:chOff x="1518350" y="2189725"/>
            <a:chExt cx="360125" cy="341925"/>
          </a:xfrm>
        </p:grpSpPr>
        <p:sp>
          <p:nvSpPr>
            <p:cNvPr id="892" name="Google Shape;892;p19"/>
            <p:cNvSpPr/>
            <p:nvPr/>
          </p:nvSpPr>
          <p:spPr>
            <a:xfrm>
              <a:off x="1536575" y="2189725"/>
              <a:ext cx="341900" cy="341925"/>
            </a:xfrm>
            <a:custGeom>
              <a:rect b="b" l="l" r="r" t="t"/>
              <a:pathLst>
                <a:path extrusionOk="0" h="13677" w="13676">
                  <a:moveTo>
                    <a:pt x="6838" y="0"/>
                  </a:moveTo>
                  <a:cubicBezTo>
                    <a:pt x="3064" y="0"/>
                    <a:pt x="0" y="3064"/>
                    <a:pt x="0" y="6838"/>
                  </a:cubicBezTo>
                  <a:cubicBezTo>
                    <a:pt x="0" y="10617"/>
                    <a:pt x="3064" y="13676"/>
                    <a:pt x="6838" y="13676"/>
                  </a:cubicBezTo>
                  <a:cubicBezTo>
                    <a:pt x="10617" y="13676"/>
                    <a:pt x="13676" y="10617"/>
                    <a:pt x="13676" y="6838"/>
                  </a:cubicBezTo>
                  <a:cubicBezTo>
                    <a:pt x="13676" y="3064"/>
                    <a:pt x="10617" y="0"/>
                    <a:pt x="6838"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19"/>
            <p:cNvSpPr/>
            <p:nvPr/>
          </p:nvSpPr>
          <p:spPr>
            <a:xfrm>
              <a:off x="1629350" y="2341550"/>
              <a:ext cx="179075" cy="190100"/>
            </a:xfrm>
            <a:custGeom>
              <a:rect b="b" l="l" r="r" t="t"/>
              <a:pathLst>
                <a:path extrusionOk="0" h="7604" w="7163">
                  <a:moveTo>
                    <a:pt x="4216" y="1"/>
                  </a:moveTo>
                  <a:lnTo>
                    <a:pt x="0" y="2641"/>
                  </a:lnTo>
                  <a:lnTo>
                    <a:pt x="2614" y="7185"/>
                  </a:lnTo>
                  <a:cubicBezTo>
                    <a:pt x="2673" y="7302"/>
                    <a:pt x="2745" y="7405"/>
                    <a:pt x="2826" y="7504"/>
                  </a:cubicBezTo>
                  <a:cubicBezTo>
                    <a:pt x="2857" y="7540"/>
                    <a:pt x="2884" y="7567"/>
                    <a:pt x="2916" y="7599"/>
                  </a:cubicBezTo>
                  <a:cubicBezTo>
                    <a:pt x="2988" y="7599"/>
                    <a:pt x="3055" y="7603"/>
                    <a:pt x="3127" y="7603"/>
                  </a:cubicBezTo>
                  <a:cubicBezTo>
                    <a:pt x="4400" y="7603"/>
                    <a:pt x="5651" y="7248"/>
                    <a:pt x="6730" y="6578"/>
                  </a:cubicBezTo>
                  <a:cubicBezTo>
                    <a:pt x="7126" y="5862"/>
                    <a:pt x="7162" y="5053"/>
                    <a:pt x="6784" y="4450"/>
                  </a:cubicBezTo>
                  <a:lnTo>
                    <a:pt x="4216"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19"/>
            <p:cNvSpPr/>
            <p:nvPr/>
          </p:nvSpPr>
          <p:spPr>
            <a:xfrm>
              <a:off x="1648125" y="2423325"/>
              <a:ext cx="126450" cy="80675"/>
            </a:xfrm>
            <a:custGeom>
              <a:rect b="b" l="l" r="r" t="t"/>
              <a:pathLst>
                <a:path extrusionOk="0" h="3227" w="5058">
                  <a:moveTo>
                    <a:pt x="4022" y="0"/>
                  </a:moveTo>
                  <a:cubicBezTo>
                    <a:pt x="3870" y="212"/>
                    <a:pt x="3690" y="409"/>
                    <a:pt x="3487" y="576"/>
                  </a:cubicBezTo>
                  <a:cubicBezTo>
                    <a:pt x="2894" y="1080"/>
                    <a:pt x="2189" y="1335"/>
                    <a:pt x="1539" y="1335"/>
                  </a:cubicBezTo>
                  <a:cubicBezTo>
                    <a:pt x="936" y="1335"/>
                    <a:pt x="379" y="1116"/>
                    <a:pt x="1" y="675"/>
                  </a:cubicBezTo>
                  <a:lnTo>
                    <a:pt x="1" y="675"/>
                  </a:lnTo>
                  <a:lnTo>
                    <a:pt x="1233" y="2816"/>
                  </a:lnTo>
                  <a:cubicBezTo>
                    <a:pt x="1587" y="3090"/>
                    <a:pt x="2035" y="3227"/>
                    <a:pt x="2511" y="3227"/>
                  </a:cubicBezTo>
                  <a:cubicBezTo>
                    <a:pt x="3160" y="3227"/>
                    <a:pt x="3863" y="2973"/>
                    <a:pt x="4454" y="2470"/>
                  </a:cubicBezTo>
                  <a:cubicBezTo>
                    <a:pt x="4684" y="2272"/>
                    <a:pt x="4886" y="2042"/>
                    <a:pt x="5057" y="1795"/>
                  </a:cubicBezTo>
                  <a:cubicBezTo>
                    <a:pt x="5044" y="1773"/>
                    <a:pt x="5035" y="1750"/>
                    <a:pt x="5021" y="1728"/>
                  </a:cubicBezTo>
                  <a:lnTo>
                    <a:pt x="4022"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19"/>
            <p:cNvSpPr/>
            <p:nvPr/>
          </p:nvSpPr>
          <p:spPr>
            <a:xfrm>
              <a:off x="1617650" y="2320900"/>
              <a:ext cx="131500" cy="111750"/>
            </a:xfrm>
            <a:custGeom>
              <a:rect b="b" l="l" r="r" t="t"/>
              <a:pathLst>
                <a:path extrusionOk="0" h="4470" w="5260">
                  <a:moveTo>
                    <a:pt x="3117" y="0"/>
                  </a:moveTo>
                  <a:cubicBezTo>
                    <a:pt x="2518" y="0"/>
                    <a:pt x="1868" y="235"/>
                    <a:pt x="1323" y="701"/>
                  </a:cubicBezTo>
                  <a:cubicBezTo>
                    <a:pt x="271" y="1596"/>
                    <a:pt x="1" y="3008"/>
                    <a:pt x="720" y="3859"/>
                  </a:cubicBezTo>
                  <a:cubicBezTo>
                    <a:pt x="1067" y="4266"/>
                    <a:pt x="1581" y="4469"/>
                    <a:pt x="2139" y="4469"/>
                  </a:cubicBezTo>
                  <a:cubicBezTo>
                    <a:pt x="2739" y="4469"/>
                    <a:pt x="3389" y="4235"/>
                    <a:pt x="3937" y="3769"/>
                  </a:cubicBezTo>
                  <a:cubicBezTo>
                    <a:pt x="4990" y="2873"/>
                    <a:pt x="5259" y="1461"/>
                    <a:pt x="4535" y="611"/>
                  </a:cubicBezTo>
                  <a:cubicBezTo>
                    <a:pt x="4188" y="203"/>
                    <a:pt x="3674" y="0"/>
                    <a:pt x="3117"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19"/>
            <p:cNvSpPr/>
            <p:nvPr/>
          </p:nvSpPr>
          <p:spPr>
            <a:xfrm>
              <a:off x="1703700" y="2378325"/>
              <a:ext cx="47350" cy="47150"/>
            </a:xfrm>
            <a:custGeom>
              <a:rect b="b" l="l" r="r" t="t"/>
              <a:pathLst>
                <a:path extrusionOk="0" h="1886" w="1894">
                  <a:moveTo>
                    <a:pt x="947" y="1"/>
                  </a:moveTo>
                  <a:cubicBezTo>
                    <a:pt x="606" y="1"/>
                    <a:pt x="265" y="179"/>
                    <a:pt x="94" y="536"/>
                  </a:cubicBezTo>
                  <a:lnTo>
                    <a:pt x="0" y="536"/>
                  </a:lnTo>
                  <a:lnTo>
                    <a:pt x="5" y="950"/>
                  </a:lnTo>
                  <a:cubicBezTo>
                    <a:pt x="9" y="1469"/>
                    <a:pt x="432" y="1886"/>
                    <a:pt x="950" y="1886"/>
                  </a:cubicBezTo>
                  <a:cubicBezTo>
                    <a:pt x="953" y="1886"/>
                    <a:pt x="955" y="1886"/>
                    <a:pt x="958" y="1886"/>
                  </a:cubicBezTo>
                  <a:cubicBezTo>
                    <a:pt x="1480" y="1881"/>
                    <a:pt x="1894" y="1454"/>
                    <a:pt x="1889" y="932"/>
                  </a:cubicBezTo>
                  <a:lnTo>
                    <a:pt x="1889" y="932"/>
                  </a:lnTo>
                  <a:lnTo>
                    <a:pt x="1889" y="936"/>
                  </a:lnTo>
                  <a:lnTo>
                    <a:pt x="1885" y="518"/>
                  </a:lnTo>
                  <a:lnTo>
                    <a:pt x="1790" y="518"/>
                  </a:lnTo>
                  <a:cubicBezTo>
                    <a:pt x="1617" y="173"/>
                    <a:pt x="1282" y="1"/>
                    <a:pt x="947"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19"/>
            <p:cNvSpPr/>
            <p:nvPr/>
          </p:nvSpPr>
          <p:spPr>
            <a:xfrm>
              <a:off x="1701450" y="2367925"/>
              <a:ext cx="51750" cy="47150"/>
            </a:xfrm>
            <a:custGeom>
              <a:rect b="b" l="l" r="r" t="t"/>
              <a:pathLst>
                <a:path extrusionOk="0" h="1886" w="2070">
                  <a:moveTo>
                    <a:pt x="1032" y="1"/>
                  </a:moveTo>
                  <a:cubicBezTo>
                    <a:pt x="791" y="1"/>
                    <a:pt x="549" y="93"/>
                    <a:pt x="364" y="277"/>
                  </a:cubicBezTo>
                  <a:cubicBezTo>
                    <a:pt x="0" y="646"/>
                    <a:pt x="0" y="1240"/>
                    <a:pt x="364" y="1609"/>
                  </a:cubicBezTo>
                  <a:cubicBezTo>
                    <a:pt x="549" y="1793"/>
                    <a:pt x="791" y="1885"/>
                    <a:pt x="1032" y="1885"/>
                  </a:cubicBezTo>
                  <a:cubicBezTo>
                    <a:pt x="1274" y="1885"/>
                    <a:pt x="1516" y="1793"/>
                    <a:pt x="1701" y="1609"/>
                  </a:cubicBezTo>
                  <a:cubicBezTo>
                    <a:pt x="2069" y="1240"/>
                    <a:pt x="2069" y="646"/>
                    <a:pt x="1701" y="277"/>
                  </a:cubicBezTo>
                  <a:cubicBezTo>
                    <a:pt x="1516" y="93"/>
                    <a:pt x="1274" y="1"/>
                    <a:pt x="103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19"/>
            <p:cNvSpPr/>
            <p:nvPr/>
          </p:nvSpPr>
          <p:spPr>
            <a:xfrm>
              <a:off x="1703700" y="2385975"/>
              <a:ext cx="47125" cy="11050"/>
            </a:xfrm>
            <a:custGeom>
              <a:rect b="b" l="l" r="r" t="t"/>
              <a:pathLst>
                <a:path extrusionOk="0" h="442" w="1885">
                  <a:moveTo>
                    <a:pt x="1858" y="1"/>
                  </a:moveTo>
                  <a:lnTo>
                    <a:pt x="23" y="19"/>
                  </a:lnTo>
                  <a:cubicBezTo>
                    <a:pt x="9" y="86"/>
                    <a:pt x="0" y="158"/>
                    <a:pt x="0" y="230"/>
                  </a:cubicBezTo>
                  <a:cubicBezTo>
                    <a:pt x="0" y="302"/>
                    <a:pt x="9" y="374"/>
                    <a:pt x="27" y="441"/>
                  </a:cubicBezTo>
                  <a:lnTo>
                    <a:pt x="1862" y="423"/>
                  </a:lnTo>
                  <a:cubicBezTo>
                    <a:pt x="1880" y="351"/>
                    <a:pt x="1885" y="284"/>
                    <a:pt x="1885" y="212"/>
                  </a:cubicBezTo>
                  <a:cubicBezTo>
                    <a:pt x="1885" y="140"/>
                    <a:pt x="1876" y="68"/>
                    <a:pt x="185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19"/>
            <p:cNvSpPr/>
            <p:nvPr/>
          </p:nvSpPr>
          <p:spPr>
            <a:xfrm>
              <a:off x="1672200" y="2349650"/>
              <a:ext cx="57500" cy="49325"/>
            </a:xfrm>
            <a:custGeom>
              <a:rect b="b" l="l" r="r" t="t"/>
              <a:pathLst>
                <a:path extrusionOk="0" h="1973" w="2300">
                  <a:moveTo>
                    <a:pt x="1224" y="1"/>
                  </a:moveTo>
                  <a:lnTo>
                    <a:pt x="1184" y="86"/>
                  </a:lnTo>
                  <a:cubicBezTo>
                    <a:pt x="401" y="122"/>
                    <a:pt x="0" y="1044"/>
                    <a:pt x="509" y="1643"/>
                  </a:cubicBezTo>
                  <a:lnTo>
                    <a:pt x="473" y="1728"/>
                  </a:lnTo>
                  <a:lnTo>
                    <a:pt x="851" y="1894"/>
                  </a:lnTo>
                  <a:cubicBezTo>
                    <a:pt x="972" y="1947"/>
                    <a:pt x="1099" y="1972"/>
                    <a:pt x="1224" y="1972"/>
                  </a:cubicBezTo>
                  <a:cubicBezTo>
                    <a:pt x="1589" y="1972"/>
                    <a:pt x="1938" y="1759"/>
                    <a:pt x="2092" y="1404"/>
                  </a:cubicBezTo>
                  <a:cubicBezTo>
                    <a:pt x="2299" y="923"/>
                    <a:pt x="2079" y="369"/>
                    <a:pt x="1602" y="162"/>
                  </a:cubicBezTo>
                  <a:lnTo>
                    <a:pt x="1224"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19"/>
            <p:cNvSpPr/>
            <p:nvPr/>
          </p:nvSpPr>
          <p:spPr>
            <a:xfrm>
              <a:off x="1664925" y="2347650"/>
              <a:ext cx="55200" cy="47225"/>
            </a:xfrm>
            <a:custGeom>
              <a:rect b="b" l="l" r="r" t="t"/>
              <a:pathLst>
                <a:path extrusionOk="0" h="1889" w="2208">
                  <a:moveTo>
                    <a:pt x="1136" y="1"/>
                  </a:moveTo>
                  <a:cubicBezTo>
                    <a:pt x="510" y="1"/>
                    <a:pt x="1" y="642"/>
                    <a:pt x="260" y="1295"/>
                  </a:cubicBezTo>
                  <a:cubicBezTo>
                    <a:pt x="417" y="1689"/>
                    <a:pt x="778" y="1888"/>
                    <a:pt x="1138" y="1888"/>
                  </a:cubicBezTo>
                  <a:cubicBezTo>
                    <a:pt x="1489" y="1888"/>
                    <a:pt x="1841" y="1699"/>
                    <a:pt x="2005" y="1318"/>
                  </a:cubicBezTo>
                  <a:cubicBezTo>
                    <a:pt x="2208" y="841"/>
                    <a:pt x="1992" y="287"/>
                    <a:pt x="1515" y="81"/>
                  </a:cubicBezTo>
                  <a:cubicBezTo>
                    <a:pt x="1387" y="26"/>
                    <a:pt x="1259" y="1"/>
                    <a:pt x="113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19"/>
            <p:cNvSpPr/>
            <p:nvPr/>
          </p:nvSpPr>
          <p:spPr>
            <a:xfrm>
              <a:off x="1679400" y="2348075"/>
              <a:ext cx="28025" cy="46350"/>
            </a:xfrm>
            <a:custGeom>
              <a:rect b="b" l="l" r="r" t="t"/>
              <a:pathLst>
                <a:path extrusionOk="0" h="1854" w="1121">
                  <a:moveTo>
                    <a:pt x="734" y="1"/>
                  </a:moveTo>
                  <a:lnTo>
                    <a:pt x="0" y="1688"/>
                  </a:lnTo>
                  <a:cubicBezTo>
                    <a:pt x="59" y="1728"/>
                    <a:pt x="122" y="1764"/>
                    <a:pt x="185" y="1791"/>
                  </a:cubicBezTo>
                  <a:cubicBezTo>
                    <a:pt x="252" y="1822"/>
                    <a:pt x="320" y="1840"/>
                    <a:pt x="392" y="1854"/>
                  </a:cubicBezTo>
                  <a:lnTo>
                    <a:pt x="1120" y="167"/>
                  </a:lnTo>
                  <a:cubicBezTo>
                    <a:pt x="1062" y="126"/>
                    <a:pt x="1004" y="90"/>
                    <a:pt x="936" y="59"/>
                  </a:cubicBezTo>
                  <a:cubicBezTo>
                    <a:pt x="869" y="32"/>
                    <a:pt x="801" y="10"/>
                    <a:pt x="73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19"/>
            <p:cNvSpPr/>
            <p:nvPr/>
          </p:nvSpPr>
          <p:spPr>
            <a:xfrm>
              <a:off x="1644650" y="2402325"/>
              <a:ext cx="51075" cy="46950"/>
            </a:xfrm>
            <a:custGeom>
              <a:rect b="b" l="l" r="r" t="t"/>
              <a:pathLst>
                <a:path extrusionOk="0" h="1878" w="2043">
                  <a:moveTo>
                    <a:pt x="1018" y="0"/>
                  </a:moveTo>
                  <a:cubicBezTo>
                    <a:pt x="604" y="0"/>
                    <a:pt x="199" y="269"/>
                    <a:pt x="95" y="737"/>
                  </a:cubicBezTo>
                  <a:lnTo>
                    <a:pt x="0" y="759"/>
                  </a:lnTo>
                  <a:lnTo>
                    <a:pt x="95" y="1164"/>
                  </a:lnTo>
                  <a:cubicBezTo>
                    <a:pt x="203" y="1591"/>
                    <a:pt x="587" y="1877"/>
                    <a:pt x="1012" y="1877"/>
                  </a:cubicBezTo>
                  <a:cubicBezTo>
                    <a:pt x="1083" y="1877"/>
                    <a:pt x="1156" y="1869"/>
                    <a:pt x="1228" y="1852"/>
                  </a:cubicBezTo>
                  <a:cubicBezTo>
                    <a:pt x="1732" y="1731"/>
                    <a:pt x="2043" y="1231"/>
                    <a:pt x="1930" y="728"/>
                  </a:cubicBezTo>
                  <a:lnTo>
                    <a:pt x="1930" y="723"/>
                  </a:lnTo>
                  <a:lnTo>
                    <a:pt x="1836" y="323"/>
                  </a:lnTo>
                  <a:lnTo>
                    <a:pt x="1741" y="345"/>
                  </a:lnTo>
                  <a:cubicBezTo>
                    <a:pt x="1547" y="109"/>
                    <a:pt x="1281" y="0"/>
                    <a:pt x="101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19"/>
            <p:cNvSpPr/>
            <p:nvPr/>
          </p:nvSpPr>
          <p:spPr>
            <a:xfrm>
              <a:off x="1642175" y="2392100"/>
              <a:ext cx="51200" cy="47200"/>
            </a:xfrm>
            <a:custGeom>
              <a:rect b="b" l="l" r="r" t="t"/>
              <a:pathLst>
                <a:path extrusionOk="0" h="1888" w="2048">
                  <a:moveTo>
                    <a:pt x="1021" y="0"/>
                  </a:moveTo>
                  <a:cubicBezTo>
                    <a:pt x="963" y="0"/>
                    <a:pt x="905" y="6"/>
                    <a:pt x="846" y="16"/>
                  </a:cubicBezTo>
                  <a:cubicBezTo>
                    <a:pt x="333" y="115"/>
                    <a:pt x="0" y="606"/>
                    <a:pt x="95" y="1119"/>
                  </a:cubicBezTo>
                  <a:cubicBezTo>
                    <a:pt x="182" y="1571"/>
                    <a:pt x="578" y="1887"/>
                    <a:pt x="1019" y="1887"/>
                  </a:cubicBezTo>
                  <a:cubicBezTo>
                    <a:pt x="1078" y="1887"/>
                    <a:pt x="1137" y="1882"/>
                    <a:pt x="1197" y="1870"/>
                  </a:cubicBezTo>
                  <a:cubicBezTo>
                    <a:pt x="1710" y="1771"/>
                    <a:pt x="2047" y="1281"/>
                    <a:pt x="1948" y="768"/>
                  </a:cubicBezTo>
                  <a:cubicBezTo>
                    <a:pt x="1865" y="314"/>
                    <a:pt x="1467" y="0"/>
                    <a:pt x="102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19"/>
            <p:cNvSpPr/>
            <p:nvPr/>
          </p:nvSpPr>
          <p:spPr>
            <a:xfrm>
              <a:off x="1644075" y="2405325"/>
              <a:ext cx="47150" cy="20950"/>
            </a:xfrm>
            <a:custGeom>
              <a:rect b="b" l="l" r="r" t="t"/>
              <a:pathLst>
                <a:path extrusionOk="0" h="838" w="1886">
                  <a:moveTo>
                    <a:pt x="1787" y="0"/>
                  </a:moveTo>
                  <a:lnTo>
                    <a:pt x="1" y="423"/>
                  </a:lnTo>
                  <a:cubicBezTo>
                    <a:pt x="1" y="567"/>
                    <a:pt x="32" y="711"/>
                    <a:pt x="95" y="837"/>
                  </a:cubicBezTo>
                  <a:lnTo>
                    <a:pt x="1886" y="414"/>
                  </a:lnTo>
                  <a:cubicBezTo>
                    <a:pt x="1886" y="342"/>
                    <a:pt x="1877" y="270"/>
                    <a:pt x="1859" y="203"/>
                  </a:cubicBezTo>
                  <a:cubicBezTo>
                    <a:pt x="1841" y="131"/>
                    <a:pt x="1818" y="63"/>
                    <a:pt x="17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19"/>
            <p:cNvSpPr/>
            <p:nvPr/>
          </p:nvSpPr>
          <p:spPr>
            <a:xfrm>
              <a:off x="1686600" y="2286250"/>
              <a:ext cx="51200" cy="46950"/>
            </a:xfrm>
            <a:custGeom>
              <a:rect b="b" l="l" r="r" t="t"/>
              <a:pathLst>
                <a:path extrusionOk="0" h="1878" w="2048">
                  <a:moveTo>
                    <a:pt x="1018" y="1"/>
                  </a:moveTo>
                  <a:cubicBezTo>
                    <a:pt x="604" y="1"/>
                    <a:pt x="199" y="270"/>
                    <a:pt x="95" y="737"/>
                  </a:cubicBezTo>
                  <a:lnTo>
                    <a:pt x="0" y="760"/>
                  </a:lnTo>
                  <a:lnTo>
                    <a:pt x="99" y="1164"/>
                  </a:lnTo>
                  <a:cubicBezTo>
                    <a:pt x="203" y="1592"/>
                    <a:pt x="591" y="1878"/>
                    <a:pt x="1013" y="1878"/>
                  </a:cubicBezTo>
                  <a:cubicBezTo>
                    <a:pt x="1084" y="1878"/>
                    <a:pt x="1156" y="1870"/>
                    <a:pt x="1228" y="1853"/>
                  </a:cubicBezTo>
                  <a:cubicBezTo>
                    <a:pt x="1732" y="1731"/>
                    <a:pt x="2047" y="1232"/>
                    <a:pt x="1935" y="728"/>
                  </a:cubicBezTo>
                  <a:lnTo>
                    <a:pt x="1935" y="724"/>
                  </a:lnTo>
                  <a:lnTo>
                    <a:pt x="1836" y="323"/>
                  </a:lnTo>
                  <a:lnTo>
                    <a:pt x="1741" y="346"/>
                  </a:lnTo>
                  <a:cubicBezTo>
                    <a:pt x="1547" y="110"/>
                    <a:pt x="1281" y="1"/>
                    <a:pt x="1018"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19"/>
            <p:cNvSpPr/>
            <p:nvPr/>
          </p:nvSpPr>
          <p:spPr>
            <a:xfrm>
              <a:off x="1679525" y="2276125"/>
              <a:ext cx="56025" cy="47225"/>
            </a:xfrm>
            <a:custGeom>
              <a:rect b="b" l="l" r="r" t="t"/>
              <a:pathLst>
                <a:path extrusionOk="0" h="1889" w="2241">
                  <a:moveTo>
                    <a:pt x="1197" y="1"/>
                  </a:moveTo>
                  <a:cubicBezTo>
                    <a:pt x="894" y="1"/>
                    <a:pt x="588" y="144"/>
                    <a:pt x="400" y="449"/>
                  </a:cubicBezTo>
                  <a:cubicBezTo>
                    <a:pt x="1" y="1097"/>
                    <a:pt x="491" y="1889"/>
                    <a:pt x="1195" y="1889"/>
                  </a:cubicBezTo>
                  <a:cubicBezTo>
                    <a:pt x="1268" y="1889"/>
                    <a:pt x="1344" y="1880"/>
                    <a:pt x="1421" y="1862"/>
                  </a:cubicBezTo>
                  <a:cubicBezTo>
                    <a:pt x="1925" y="1740"/>
                    <a:pt x="2240" y="1232"/>
                    <a:pt x="2119" y="728"/>
                  </a:cubicBezTo>
                  <a:cubicBezTo>
                    <a:pt x="2008" y="259"/>
                    <a:pt x="1604" y="1"/>
                    <a:pt x="1197"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19"/>
            <p:cNvSpPr/>
            <p:nvPr/>
          </p:nvSpPr>
          <p:spPr>
            <a:xfrm>
              <a:off x="1686025" y="2289250"/>
              <a:ext cx="47150" cy="20950"/>
            </a:xfrm>
            <a:custGeom>
              <a:rect b="b" l="l" r="r" t="t"/>
              <a:pathLst>
                <a:path extrusionOk="0" h="838" w="1886">
                  <a:moveTo>
                    <a:pt x="1787" y="1"/>
                  </a:moveTo>
                  <a:lnTo>
                    <a:pt x="1" y="424"/>
                  </a:lnTo>
                  <a:cubicBezTo>
                    <a:pt x="1" y="568"/>
                    <a:pt x="32" y="707"/>
                    <a:pt x="100" y="837"/>
                  </a:cubicBezTo>
                  <a:lnTo>
                    <a:pt x="1886" y="415"/>
                  </a:lnTo>
                  <a:cubicBezTo>
                    <a:pt x="1886" y="343"/>
                    <a:pt x="1877" y="271"/>
                    <a:pt x="1859" y="203"/>
                  </a:cubicBezTo>
                  <a:cubicBezTo>
                    <a:pt x="1845" y="131"/>
                    <a:pt x="1818" y="64"/>
                    <a:pt x="178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19"/>
            <p:cNvSpPr/>
            <p:nvPr/>
          </p:nvSpPr>
          <p:spPr>
            <a:xfrm>
              <a:off x="1629575" y="2204725"/>
              <a:ext cx="51200" cy="46950"/>
            </a:xfrm>
            <a:custGeom>
              <a:rect b="b" l="l" r="r" t="t"/>
              <a:pathLst>
                <a:path extrusionOk="0" h="1878" w="2048">
                  <a:moveTo>
                    <a:pt x="1018" y="0"/>
                  </a:moveTo>
                  <a:cubicBezTo>
                    <a:pt x="605" y="0"/>
                    <a:pt x="199" y="269"/>
                    <a:pt x="95" y="737"/>
                  </a:cubicBezTo>
                  <a:lnTo>
                    <a:pt x="0" y="759"/>
                  </a:lnTo>
                  <a:lnTo>
                    <a:pt x="99" y="1164"/>
                  </a:lnTo>
                  <a:cubicBezTo>
                    <a:pt x="203" y="1591"/>
                    <a:pt x="591" y="1877"/>
                    <a:pt x="1014" y="1877"/>
                  </a:cubicBezTo>
                  <a:cubicBezTo>
                    <a:pt x="1085" y="1877"/>
                    <a:pt x="1157" y="1869"/>
                    <a:pt x="1229" y="1852"/>
                  </a:cubicBezTo>
                  <a:cubicBezTo>
                    <a:pt x="1732" y="1731"/>
                    <a:pt x="2047" y="1231"/>
                    <a:pt x="1935" y="728"/>
                  </a:cubicBezTo>
                  <a:lnTo>
                    <a:pt x="1935" y="723"/>
                  </a:lnTo>
                  <a:lnTo>
                    <a:pt x="1836" y="323"/>
                  </a:lnTo>
                  <a:lnTo>
                    <a:pt x="1741" y="345"/>
                  </a:lnTo>
                  <a:cubicBezTo>
                    <a:pt x="1547" y="109"/>
                    <a:pt x="1281" y="0"/>
                    <a:pt x="101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19"/>
            <p:cNvSpPr/>
            <p:nvPr/>
          </p:nvSpPr>
          <p:spPr>
            <a:xfrm>
              <a:off x="1622525" y="2194600"/>
              <a:ext cx="56000" cy="47225"/>
            </a:xfrm>
            <a:custGeom>
              <a:rect b="b" l="l" r="r" t="t"/>
              <a:pathLst>
                <a:path extrusionOk="0" h="1889" w="2240">
                  <a:moveTo>
                    <a:pt x="1196" y="0"/>
                  </a:moveTo>
                  <a:cubicBezTo>
                    <a:pt x="893" y="0"/>
                    <a:pt x="588" y="143"/>
                    <a:pt x="399" y="449"/>
                  </a:cubicBezTo>
                  <a:cubicBezTo>
                    <a:pt x="0" y="1097"/>
                    <a:pt x="490" y="1888"/>
                    <a:pt x="1194" y="1888"/>
                  </a:cubicBezTo>
                  <a:cubicBezTo>
                    <a:pt x="1268" y="1888"/>
                    <a:pt x="1343" y="1880"/>
                    <a:pt x="1421" y="1861"/>
                  </a:cubicBezTo>
                  <a:cubicBezTo>
                    <a:pt x="1924" y="1740"/>
                    <a:pt x="2239" y="1232"/>
                    <a:pt x="2118" y="728"/>
                  </a:cubicBezTo>
                  <a:cubicBezTo>
                    <a:pt x="2007" y="258"/>
                    <a:pt x="1603" y="0"/>
                    <a:pt x="1196"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19"/>
            <p:cNvSpPr/>
            <p:nvPr/>
          </p:nvSpPr>
          <p:spPr>
            <a:xfrm>
              <a:off x="1629000" y="2207725"/>
              <a:ext cx="47150" cy="20925"/>
            </a:xfrm>
            <a:custGeom>
              <a:rect b="b" l="l" r="r" t="t"/>
              <a:pathLst>
                <a:path extrusionOk="0" h="837" w="1886">
                  <a:moveTo>
                    <a:pt x="1787" y="0"/>
                  </a:moveTo>
                  <a:lnTo>
                    <a:pt x="1" y="423"/>
                  </a:lnTo>
                  <a:cubicBezTo>
                    <a:pt x="1" y="495"/>
                    <a:pt x="10" y="567"/>
                    <a:pt x="28" y="639"/>
                  </a:cubicBezTo>
                  <a:cubicBezTo>
                    <a:pt x="41" y="707"/>
                    <a:pt x="68" y="774"/>
                    <a:pt x="100" y="837"/>
                  </a:cubicBezTo>
                  <a:lnTo>
                    <a:pt x="1886" y="414"/>
                  </a:lnTo>
                  <a:cubicBezTo>
                    <a:pt x="1886" y="270"/>
                    <a:pt x="1854" y="126"/>
                    <a:pt x="17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19"/>
            <p:cNvSpPr/>
            <p:nvPr/>
          </p:nvSpPr>
          <p:spPr>
            <a:xfrm>
              <a:off x="1534875" y="2269125"/>
              <a:ext cx="128475" cy="127725"/>
            </a:xfrm>
            <a:custGeom>
              <a:rect b="b" l="l" r="r" t="t"/>
              <a:pathLst>
                <a:path extrusionOk="0" h="5109" w="5139">
                  <a:moveTo>
                    <a:pt x="3784" y="0"/>
                  </a:moveTo>
                  <a:lnTo>
                    <a:pt x="3680" y="122"/>
                  </a:lnTo>
                  <a:cubicBezTo>
                    <a:pt x="3466" y="41"/>
                    <a:pt x="3237" y="2"/>
                    <a:pt x="3002" y="2"/>
                  </a:cubicBezTo>
                  <a:cubicBezTo>
                    <a:pt x="2190" y="2"/>
                    <a:pt x="1312" y="470"/>
                    <a:pt x="729" y="1301"/>
                  </a:cubicBezTo>
                  <a:cubicBezTo>
                    <a:pt x="136" y="2151"/>
                    <a:pt x="1" y="3154"/>
                    <a:pt x="302" y="3928"/>
                  </a:cubicBezTo>
                  <a:lnTo>
                    <a:pt x="194" y="4049"/>
                  </a:lnTo>
                  <a:lnTo>
                    <a:pt x="774" y="4625"/>
                  </a:lnTo>
                  <a:cubicBezTo>
                    <a:pt x="833" y="4679"/>
                    <a:pt x="891" y="4733"/>
                    <a:pt x="959" y="4778"/>
                  </a:cubicBezTo>
                  <a:cubicBezTo>
                    <a:pt x="1277" y="5002"/>
                    <a:pt x="1650" y="5108"/>
                    <a:pt x="2037" y="5108"/>
                  </a:cubicBezTo>
                  <a:cubicBezTo>
                    <a:pt x="2848" y="5108"/>
                    <a:pt x="3724" y="4642"/>
                    <a:pt x="4306" y="3811"/>
                  </a:cubicBezTo>
                  <a:cubicBezTo>
                    <a:pt x="5138" y="2623"/>
                    <a:pt x="5089" y="1355"/>
                    <a:pt x="4175" y="410"/>
                  </a:cubicBezTo>
                  <a:lnTo>
                    <a:pt x="3784"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19"/>
            <p:cNvSpPr/>
            <p:nvPr/>
          </p:nvSpPr>
          <p:spPr>
            <a:xfrm>
              <a:off x="1532075" y="2345950"/>
              <a:ext cx="48825" cy="50625"/>
            </a:xfrm>
            <a:custGeom>
              <a:rect b="b" l="l" r="r" t="t"/>
              <a:pathLst>
                <a:path extrusionOk="0" h="2025" w="1953">
                  <a:moveTo>
                    <a:pt x="108" y="0"/>
                  </a:moveTo>
                  <a:lnTo>
                    <a:pt x="0" y="99"/>
                  </a:lnTo>
                  <a:lnTo>
                    <a:pt x="293" y="418"/>
                  </a:lnTo>
                  <a:lnTo>
                    <a:pt x="1728" y="1988"/>
                  </a:lnTo>
                  <a:cubicBezTo>
                    <a:pt x="1800" y="2002"/>
                    <a:pt x="1876" y="2015"/>
                    <a:pt x="1953" y="2024"/>
                  </a:cubicBezTo>
                  <a:lnTo>
                    <a:pt x="266" y="167"/>
                  </a:lnTo>
                  <a:lnTo>
                    <a:pt x="108"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19"/>
            <p:cNvSpPr/>
            <p:nvPr/>
          </p:nvSpPr>
          <p:spPr>
            <a:xfrm>
              <a:off x="1547125" y="2345950"/>
              <a:ext cx="48275" cy="50625"/>
            </a:xfrm>
            <a:custGeom>
              <a:rect b="b" l="l" r="r" t="t"/>
              <a:pathLst>
                <a:path extrusionOk="0" h="2025" w="1931">
                  <a:moveTo>
                    <a:pt x="109" y="0"/>
                  </a:moveTo>
                  <a:lnTo>
                    <a:pt x="1" y="99"/>
                  </a:lnTo>
                  <a:lnTo>
                    <a:pt x="1760" y="2024"/>
                  </a:lnTo>
                  <a:cubicBezTo>
                    <a:pt x="1814" y="2015"/>
                    <a:pt x="1877" y="2006"/>
                    <a:pt x="1931" y="1997"/>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19"/>
            <p:cNvSpPr/>
            <p:nvPr/>
          </p:nvSpPr>
          <p:spPr>
            <a:xfrm>
              <a:off x="1562325" y="2345950"/>
              <a:ext cx="45125" cy="47925"/>
            </a:xfrm>
            <a:custGeom>
              <a:rect b="b" l="l" r="r" t="t"/>
              <a:pathLst>
                <a:path extrusionOk="0" h="1917" w="1805">
                  <a:moveTo>
                    <a:pt x="104" y="0"/>
                  </a:moveTo>
                  <a:lnTo>
                    <a:pt x="0" y="99"/>
                  </a:lnTo>
                  <a:lnTo>
                    <a:pt x="1656" y="1916"/>
                  </a:lnTo>
                  <a:cubicBezTo>
                    <a:pt x="1705" y="1898"/>
                    <a:pt x="1755" y="1885"/>
                    <a:pt x="1804" y="1862"/>
                  </a:cubicBezTo>
                  <a:lnTo>
                    <a:pt x="104"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19"/>
            <p:cNvSpPr/>
            <p:nvPr/>
          </p:nvSpPr>
          <p:spPr>
            <a:xfrm>
              <a:off x="1577275" y="2345950"/>
              <a:ext cx="40625" cy="43325"/>
            </a:xfrm>
            <a:custGeom>
              <a:rect b="b" l="l" r="r" t="t"/>
              <a:pathLst>
                <a:path extrusionOk="0" h="1733" w="1625">
                  <a:moveTo>
                    <a:pt x="109" y="0"/>
                  </a:moveTo>
                  <a:lnTo>
                    <a:pt x="1" y="99"/>
                  </a:lnTo>
                  <a:lnTo>
                    <a:pt x="1494" y="1732"/>
                  </a:lnTo>
                  <a:cubicBezTo>
                    <a:pt x="1539" y="1710"/>
                    <a:pt x="1580" y="1687"/>
                    <a:pt x="1625" y="1660"/>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19"/>
            <p:cNvSpPr/>
            <p:nvPr/>
          </p:nvSpPr>
          <p:spPr>
            <a:xfrm>
              <a:off x="1592450" y="2345950"/>
              <a:ext cx="34675" cy="37250"/>
            </a:xfrm>
            <a:custGeom>
              <a:rect b="b" l="l" r="r" t="t"/>
              <a:pathLst>
                <a:path extrusionOk="0" h="1490" w="1387">
                  <a:moveTo>
                    <a:pt x="109" y="0"/>
                  </a:moveTo>
                  <a:lnTo>
                    <a:pt x="1" y="99"/>
                  </a:lnTo>
                  <a:lnTo>
                    <a:pt x="1270" y="1489"/>
                  </a:lnTo>
                  <a:cubicBezTo>
                    <a:pt x="1310" y="1462"/>
                    <a:pt x="1346" y="1435"/>
                    <a:pt x="1386" y="1404"/>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19"/>
            <p:cNvSpPr/>
            <p:nvPr/>
          </p:nvSpPr>
          <p:spPr>
            <a:xfrm>
              <a:off x="1607425" y="2345950"/>
              <a:ext cx="27800" cy="30050"/>
            </a:xfrm>
            <a:custGeom>
              <a:rect b="b" l="l" r="r" t="t"/>
              <a:pathLst>
                <a:path extrusionOk="0" h="1202" w="1112">
                  <a:moveTo>
                    <a:pt x="108" y="0"/>
                  </a:moveTo>
                  <a:lnTo>
                    <a:pt x="0" y="99"/>
                  </a:lnTo>
                  <a:lnTo>
                    <a:pt x="1008" y="1201"/>
                  </a:lnTo>
                  <a:cubicBezTo>
                    <a:pt x="1044" y="1170"/>
                    <a:pt x="1080" y="1134"/>
                    <a:pt x="1111" y="1098"/>
                  </a:cubicBezTo>
                  <a:lnTo>
                    <a:pt x="108"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19"/>
            <p:cNvSpPr/>
            <p:nvPr/>
          </p:nvSpPr>
          <p:spPr>
            <a:xfrm>
              <a:off x="1609325" y="2331100"/>
              <a:ext cx="33200" cy="36350"/>
            </a:xfrm>
            <a:custGeom>
              <a:rect b="b" l="l" r="r" t="t"/>
              <a:pathLst>
                <a:path extrusionOk="0" h="1454" w="1328">
                  <a:moveTo>
                    <a:pt x="104" y="0"/>
                  </a:moveTo>
                  <a:lnTo>
                    <a:pt x="1" y="99"/>
                  </a:lnTo>
                  <a:lnTo>
                    <a:pt x="1238" y="1453"/>
                  </a:lnTo>
                  <a:cubicBezTo>
                    <a:pt x="1269" y="1413"/>
                    <a:pt x="1296" y="1372"/>
                    <a:pt x="1328" y="1336"/>
                  </a:cubicBezTo>
                  <a:lnTo>
                    <a:pt x="104"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19"/>
            <p:cNvSpPr/>
            <p:nvPr/>
          </p:nvSpPr>
          <p:spPr>
            <a:xfrm>
              <a:off x="1609325" y="2314000"/>
              <a:ext cx="39400" cy="43650"/>
            </a:xfrm>
            <a:custGeom>
              <a:rect b="b" l="l" r="r" t="t"/>
              <a:pathLst>
                <a:path extrusionOk="0" h="1746" w="1576">
                  <a:moveTo>
                    <a:pt x="109" y="0"/>
                  </a:moveTo>
                  <a:lnTo>
                    <a:pt x="1" y="99"/>
                  </a:lnTo>
                  <a:lnTo>
                    <a:pt x="1503" y="1746"/>
                  </a:lnTo>
                  <a:cubicBezTo>
                    <a:pt x="1526" y="1701"/>
                    <a:pt x="1553" y="1656"/>
                    <a:pt x="1575" y="1611"/>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19"/>
            <p:cNvSpPr/>
            <p:nvPr/>
          </p:nvSpPr>
          <p:spPr>
            <a:xfrm>
              <a:off x="1609325" y="2297025"/>
              <a:ext cx="44450" cy="49500"/>
            </a:xfrm>
            <a:custGeom>
              <a:rect b="b" l="l" r="r" t="t"/>
              <a:pathLst>
                <a:path extrusionOk="0" h="1980" w="1778">
                  <a:moveTo>
                    <a:pt x="109" y="0"/>
                  </a:moveTo>
                  <a:lnTo>
                    <a:pt x="1" y="99"/>
                  </a:lnTo>
                  <a:lnTo>
                    <a:pt x="1719" y="1980"/>
                  </a:lnTo>
                  <a:cubicBezTo>
                    <a:pt x="1742" y="1930"/>
                    <a:pt x="1760" y="1881"/>
                    <a:pt x="1778" y="1827"/>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19"/>
            <p:cNvSpPr/>
            <p:nvPr/>
          </p:nvSpPr>
          <p:spPr>
            <a:xfrm>
              <a:off x="1609325" y="2279925"/>
              <a:ext cx="47600" cy="53775"/>
            </a:xfrm>
            <a:custGeom>
              <a:rect b="b" l="l" r="r" t="t"/>
              <a:pathLst>
                <a:path extrusionOk="0" h="2151" w="1904">
                  <a:moveTo>
                    <a:pt x="109" y="0"/>
                  </a:moveTo>
                  <a:lnTo>
                    <a:pt x="1" y="99"/>
                  </a:lnTo>
                  <a:lnTo>
                    <a:pt x="1877" y="2151"/>
                  </a:lnTo>
                  <a:cubicBezTo>
                    <a:pt x="1886" y="2092"/>
                    <a:pt x="1895" y="2029"/>
                    <a:pt x="1904" y="1971"/>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19"/>
            <p:cNvSpPr/>
            <p:nvPr/>
          </p:nvSpPr>
          <p:spPr>
            <a:xfrm>
              <a:off x="1609325" y="2262825"/>
              <a:ext cx="47825" cy="54900"/>
            </a:xfrm>
            <a:custGeom>
              <a:rect b="b" l="l" r="r" t="t"/>
              <a:pathLst>
                <a:path extrusionOk="0" h="2196" w="1913">
                  <a:moveTo>
                    <a:pt x="109" y="1"/>
                  </a:moveTo>
                  <a:lnTo>
                    <a:pt x="1" y="100"/>
                  </a:lnTo>
                  <a:lnTo>
                    <a:pt x="140" y="257"/>
                  </a:lnTo>
                  <a:lnTo>
                    <a:pt x="1913" y="2196"/>
                  </a:lnTo>
                  <a:cubicBezTo>
                    <a:pt x="1908" y="2115"/>
                    <a:pt x="1899" y="2029"/>
                    <a:pt x="1881" y="1948"/>
                  </a:cubicBezTo>
                  <a:lnTo>
                    <a:pt x="361" y="279"/>
                  </a:lnTo>
                  <a:lnTo>
                    <a:pt x="109"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19"/>
            <p:cNvSpPr/>
            <p:nvPr/>
          </p:nvSpPr>
          <p:spPr>
            <a:xfrm>
              <a:off x="1518350" y="2255575"/>
              <a:ext cx="132500" cy="127675"/>
            </a:xfrm>
            <a:custGeom>
              <a:rect b="b" l="l" r="r" t="t"/>
              <a:pathLst>
                <a:path extrusionOk="0" h="5107" w="5300">
                  <a:moveTo>
                    <a:pt x="3131" y="1"/>
                  </a:moveTo>
                  <a:cubicBezTo>
                    <a:pt x="2320" y="1"/>
                    <a:pt x="1446" y="467"/>
                    <a:pt x="864" y="1298"/>
                  </a:cubicBezTo>
                  <a:cubicBezTo>
                    <a:pt x="0" y="2526"/>
                    <a:pt x="104" y="4083"/>
                    <a:pt x="1089" y="4776"/>
                  </a:cubicBezTo>
                  <a:cubicBezTo>
                    <a:pt x="1409" y="5000"/>
                    <a:pt x="1782" y="5106"/>
                    <a:pt x="2170" y="5106"/>
                  </a:cubicBezTo>
                  <a:cubicBezTo>
                    <a:pt x="2981" y="5106"/>
                    <a:pt x="3856" y="4640"/>
                    <a:pt x="4440" y="3808"/>
                  </a:cubicBezTo>
                  <a:cubicBezTo>
                    <a:pt x="5300" y="2585"/>
                    <a:pt x="5196" y="1028"/>
                    <a:pt x="4211" y="331"/>
                  </a:cubicBezTo>
                  <a:cubicBezTo>
                    <a:pt x="3891" y="107"/>
                    <a:pt x="3518" y="1"/>
                    <a:pt x="3131"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19"/>
            <p:cNvSpPr/>
            <p:nvPr/>
          </p:nvSpPr>
          <p:spPr>
            <a:xfrm>
              <a:off x="1524075" y="2261475"/>
              <a:ext cx="120925" cy="116325"/>
            </a:xfrm>
            <a:custGeom>
              <a:rect b="b" l="l" r="r" t="t"/>
              <a:pathLst>
                <a:path extrusionOk="0" h="4653" w="4837">
                  <a:moveTo>
                    <a:pt x="2879" y="54"/>
                  </a:moveTo>
                  <a:cubicBezTo>
                    <a:pt x="3213" y="54"/>
                    <a:pt x="3538" y="158"/>
                    <a:pt x="3811" y="347"/>
                  </a:cubicBezTo>
                  <a:cubicBezTo>
                    <a:pt x="4684" y="959"/>
                    <a:pt x="4769" y="2349"/>
                    <a:pt x="4005" y="3442"/>
                  </a:cubicBezTo>
                  <a:cubicBezTo>
                    <a:pt x="3501" y="4153"/>
                    <a:pt x="2727" y="4598"/>
                    <a:pt x="1980" y="4598"/>
                  </a:cubicBezTo>
                  <a:cubicBezTo>
                    <a:pt x="1973" y="4598"/>
                    <a:pt x="1966" y="4598"/>
                    <a:pt x="1959" y="4598"/>
                  </a:cubicBezTo>
                  <a:cubicBezTo>
                    <a:pt x="1624" y="4598"/>
                    <a:pt x="1300" y="4495"/>
                    <a:pt x="1026" y="4306"/>
                  </a:cubicBezTo>
                  <a:cubicBezTo>
                    <a:pt x="154" y="3694"/>
                    <a:pt x="68" y="2304"/>
                    <a:pt x="833" y="1215"/>
                  </a:cubicBezTo>
                  <a:cubicBezTo>
                    <a:pt x="1337" y="500"/>
                    <a:pt x="2111" y="55"/>
                    <a:pt x="2857" y="55"/>
                  </a:cubicBezTo>
                  <a:cubicBezTo>
                    <a:pt x="2864" y="54"/>
                    <a:pt x="2872" y="54"/>
                    <a:pt x="2879" y="54"/>
                  </a:cubicBezTo>
                  <a:close/>
                  <a:moveTo>
                    <a:pt x="2879" y="0"/>
                  </a:moveTo>
                  <a:cubicBezTo>
                    <a:pt x="2872" y="0"/>
                    <a:pt x="2865" y="0"/>
                    <a:pt x="2857" y="1"/>
                  </a:cubicBezTo>
                  <a:cubicBezTo>
                    <a:pt x="2120" y="1"/>
                    <a:pt x="1319" y="423"/>
                    <a:pt x="788" y="1179"/>
                  </a:cubicBezTo>
                  <a:cubicBezTo>
                    <a:pt x="1" y="2299"/>
                    <a:pt x="95" y="3716"/>
                    <a:pt x="995" y="4351"/>
                  </a:cubicBezTo>
                  <a:cubicBezTo>
                    <a:pt x="1281" y="4549"/>
                    <a:pt x="1615" y="4652"/>
                    <a:pt x="1958" y="4652"/>
                  </a:cubicBezTo>
                  <a:cubicBezTo>
                    <a:pt x="1966" y="4652"/>
                    <a:pt x="1973" y="4652"/>
                    <a:pt x="1980" y="4652"/>
                  </a:cubicBezTo>
                  <a:cubicBezTo>
                    <a:pt x="2722" y="4652"/>
                    <a:pt x="3519" y="4229"/>
                    <a:pt x="4049" y="3474"/>
                  </a:cubicBezTo>
                  <a:cubicBezTo>
                    <a:pt x="4837" y="2353"/>
                    <a:pt x="4742" y="932"/>
                    <a:pt x="3843" y="302"/>
                  </a:cubicBezTo>
                  <a:cubicBezTo>
                    <a:pt x="3561" y="104"/>
                    <a:pt x="3223" y="0"/>
                    <a:pt x="287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25" name="Google Shape;925;p19"/>
          <p:cNvSpPr txBox="1"/>
          <p:nvPr/>
        </p:nvSpPr>
        <p:spPr>
          <a:xfrm>
            <a:off x="2733760" y="5814375"/>
            <a:ext cx="2123100" cy="38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600">
                <a:solidFill>
                  <a:srgbClr val="006D77"/>
                </a:solidFill>
                <a:latin typeface="Lora"/>
                <a:ea typeface="Lora"/>
                <a:cs typeface="Lora"/>
                <a:sym typeface="Lora"/>
              </a:rPr>
              <a:t>Treatment</a:t>
            </a:r>
            <a:endParaRPr b="1" sz="1800">
              <a:solidFill>
                <a:srgbClr val="006D77"/>
              </a:solidFill>
              <a:latin typeface="Lora"/>
              <a:ea typeface="Lora"/>
              <a:cs typeface="Lora"/>
              <a:sym typeface="Lora"/>
            </a:endParaRPr>
          </a:p>
        </p:txBody>
      </p:sp>
      <p:sp>
        <p:nvSpPr>
          <p:cNvPr id="926" name="Google Shape;926;p19"/>
          <p:cNvSpPr txBox="1"/>
          <p:nvPr/>
        </p:nvSpPr>
        <p:spPr>
          <a:xfrm>
            <a:off x="4987575" y="5930175"/>
            <a:ext cx="2442600" cy="15897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rgbClr val="FF0000"/>
              </a:buClr>
              <a:buSzPts val="1000"/>
              <a:buFont typeface="Mada"/>
              <a:buChar char="●"/>
            </a:pPr>
            <a:r>
              <a:rPr lang="en-GB" sz="1000">
                <a:solidFill>
                  <a:srgbClr val="FF0000"/>
                </a:solidFill>
                <a:latin typeface="Mada"/>
                <a:ea typeface="Mada"/>
                <a:cs typeface="Mada"/>
                <a:sym typeface="Mada"/>
              </a:rPr>
              <a:t>The most important goal is to reduce cyst formation and increase the filtration of the breast (lymphatic filtration) with muscle contraction by exercising the hands and the pectoral major muscle, like stretching a band up and down or rolling.</a:t>
            </a:r>
            <a:endParaRPr sz="1000">
              <a:solidFill>
                <a:srgbClr val="6AA84F"/>
              </a:solidFill>
              <a:latin typeface="Mada"/>
              <a:ea typeface="Mada"/>
              <a:cs typeface="Mada"/>
              <a:sym typeface="Mada"/>
            </a:endParaRPr>
          </a:p>
        </p:txBody>
      </p:sp>
      <p:sp>
        <p:nvSpPr>
          <p:cNvPr id="927" name="Google Shape;927;p19"/>
          <p:cNvSpPr txBox="1"/>
          <p:nvPr/>
        </p:nvSpPr>
        <p:spPr>
          <a:xfrm>
            <a:off x="222813" y="1659250"/>
            <a:ext cx="6844200" cy="9366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The most common breast disease.</a:t>
            </a:r>
            <a:endParaRPr sz="1100">
              <a:solidFill>
                <a:srgbClr val="6AA84F"/>
              </a:solidFill>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Fibrous and cysts formation due to surge of estrogen resulting in the proliferation of tissue causing pain due to the stretch of the epithelial tissue which is attached to nerve endings, hence the pain.</a:t>
            </a:r>
            <a:endParaRPr sz="1100">
              <a:solidFill>
                <a:srgbClr val="6AA84F"/>
              </a:solidFill>
              <a:latin typeface="Mada"/>
              <a:ea typeface="Mada"/>
              <a:cs typeface="Mada"/>
              <a:sym typeface="Mada"/>
            </a:endParaRPr>
          </a:p>
          <a:p>
            <a:pPr indent="-298450" lvl="1" marL="9144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Cyclic pain, discomfort and engorgement, once the period comes the symptoms disappears.</a:t>
            </a:r>
            <a:endParaRPr sz="1100">
              <a:solidFill>
                <a:srgbClr val="6AA84F"/>
              </a:solidFill>
              <a:latin typeface="Mada"/>
              <a:ea typeface="Mada"/>
              <a:cs typeface="Mada"/>
              <a:sym typeface="Mada"/>
            </a:endParaRPr>
          </a:p>
        </p:txBody>
      </p:sp>
      <p:sp>
        <p:nvSpPr>
          <p:cNvPr id="928" name="Google Shape;928;p19"/>
          <p:cNvSpPr txBox="1"/>
          <p:nvPr/>
        </p:nvSpPr>
        <p:spPr>
          <a:xfrm>
            <a:off x="0" y="2812450"/>
            <a:ext cx="1723800" cy="6306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rgbClr val="6AA84F"/>
              </a:buClr>
              <a:buSzPts val="1000"/>
              <a:buFont typeface="Mada"/>
              <a:buChar char="●"/>
            </a:pPr>
            <a:r>
              <a:rPr b="1" lang="en-GB" sz="1000">
                <a:solidFill>
                  <a:srgbClr val="6AA84F"/>
                </a:solidFill>
                <a:latin typeface="Mada"/>
                <a:ea typeface="Mada"/>
                <a:cs typeface="Mada"/>
                <a:sym typeface="Mada"/>
              </a:rPr>
              <a:t>History: </a:t>
            </a:r>
            <a:r>
              <a:rPr lang="en-GB" sz="1000">
                <a:solidFill>
                  <a:srgbClr val="6AA84F"/>
                </a:solidFill>
                <a:latin typeface="Mada"/>
                <a:ea typeface="Mada"/>
                <a:cs typeface="Mada"/>
                <a:sym typeface="Mada"/>
              </a:rPr>
              <a:t>Patient will complain of pain before period (cyclic pain).</a:t>
            </a:r>
            <a:endParaRPr sz="1000"/>
          </a:p>
        </p:txBody>
      </p:sp>
      <p:sp>
        <p:nvSpPr>
          <p:cNvPr id="929" name="Google Shape;929;p19"/>
          <p:cNvSpPr txBox="1"/>
          <p:nvPr/>
        </p:nvSpPr>
        <p:spPr>
          <a:xfrm>
            <a:off x="2000" y="4108700"/>
            <a:ext cx="1998900" cy="9366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rgbClr val="6AA84F"/>
              </a:buClr>
              <a:buSzPts val="1000"/>
              <a:buFont typeface="Mada"/>
              <a:buChar char="●"/>
            </a:pPr>
            <a:r>
              <a:rPr b="1" lang="en-GB" sz="1000">
                <a:solidFill>
                  <a:srgbClr val="6AA84F"/>
                </a:solidFill>
                <a:latin typeface="Mada"/>
                <a:ea typeface="Mada"/>
                <a:cs typeface="Mada"/>
                <a:sym typeface="Mada"/>
              </a:rPr>
              <a:t>Physical Exam: </a:t>
            </a:r>
            <a:r>
              <a:rPr lang="en-GB" sz="1000">
                <a:solidFill>
                  <a:srgbClr val="6AA84F"/>
                </a:solidFill>
                <a:latin typeface="Mada"/>
                <a:ea typeface="Mada"/>
                <a:cs typeface="Mada"/>
                <a:sym typeface="Mada"/>
              </a:rPr>
              <a:t>bumpy lumpy breast tissue or nodular breast. No skin changes or dilated veins.</a:t>
            </a:r>
            <a:endParaRPr sz="1000"/>
          </a:p>
        </p:txBody>
      </p:sp>
      <p:sp>
        <p:nvSpPr>
          <p:cNvPr id="930" name="Google Shape;930;p19"/>
          <p:cNvSpPr txBox="1"/>
          <p:nvPr/>
        </p:nvSpPr>
        <p:spPr>
          <a:xfrm>
            <a:off x="5070538" y="4129250"/>
            <a:ext cx="2442600" cy="14580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No indication of biopsy because it’s variable in size and location (assuring sign). Variable location means that on each follow up the lumps appear at different locations, so they appear and disappear constantly, which is a reassuring sign.</a:t>
            </a:r>
            <a:endParaRPr sz="1000"/>
          </a:p>
        </p:txBody>
      </p:sp>
      <p:sp>
        <p:nvSpPr>
          <p:cNvPr id="931" name="Google Shape;931;p19"/>
          <p:cNvSpPr/>
          <p:nvPr/>
        </p:nvSpPr>
        <p:spPr>
          <a:xfrm rot="10800000">
            <a:off x="1924552" y="4364149"/>
            <a:ext cx="688500" cy="3681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32" name="Google Shape;932;p19"/>
          <p:cNvCxnSpPr>
            <a:stCxn id="931" idx="1"/>
          </p:cNvCxnSpPr>
          <p:nvPr/>
        </p:nvCxnSpPr>
        <p:spPr>
          <a:xfrm flipH="1" rot="10800000">
            <a:off x="2613052" y="4147399"/>
            <a:ext cx="1308000" cy="400800"/>
          </a:xfrm>
          <a:prstGeom prst="curvedConnector3">
            <a:avLst>
              <a:gd fmla="val 50000" name="adj1"/>
            </a:avLst>
          </a:prstGeom>
          <a:noFill/>
          <a:ln cap="flat" cmpd="sng" w="19050">
            <a:solidFill>
              <a:srgbClr val="9DE2DE"/>
            </a:solidFill>
            <a:prstDash val="dash"/>
            <a:round/>
            <a:headEnd len="med" w="med" type="none"/>
            <a:tailEnd len="med" w="med" type="none"/>
          </a:ln>
        </p:spPr>
      </p:cxnSp>
      <p:sp>
        <p:nvSpPr>
          <p:cNvPr id="933" name="Google Shape;933;p19"/>
          <p:cNvSpPr txBox="1"/>
          <p:nvPr/>
        </p:nvSpPr>
        <p:spPr>
          <a:xfrm flipH="1" rot="1842">
            <a:off x="1989129" y="4312186"/>
            <a:ext cx="559800" cy="471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02</a:t>
            </a:r>
            <a:endParaRPr b="1" sz="2400">
              <a:solidFill>
                <a:srgbClr val="006D77"/>
              </a:solidFill>
              <a:latin typeface="Pathway Gothic One"/>
              <a:ea typeface="Pathway Gothic One"/>
              <a:cs typeface="Pathway Gothic One"/>
              <a:sym typeface="Pathway Gothic One"/>
            </a:endParaRPr>
          </a:p>
        </p:txBody>
      </p:sp>
      <p:sp>
        <p:nvSpPr>
          <p:cNvPr id="934" name="Google Shape;934;p19"/>
          <p:cNvSpPr/>
          <p:nvPr/>
        </p:nvSpPr>
        <p:spPr>
          <a:xfrm flipH="1">
            <a:off x="1924552" y="2984456"/>
            <a:ext cx="688500" cy="3681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35" name="Google Shape;935;p19"/>
          <p:cNvCxnSpPr>
            <a:stCxn id="934" idx="1"/>
          </p:cNvCxnSpPr>
          <p:nvPr/>
        </p:nvCxnSpPr>
        <p:spPr>
          <a:xfrm>
            <a:off x="2613052" y="3168506"/>
            <a:ext cx="1308000" cy="400800"/>
          </a:xfrm>
          <a:prstGeom prst="curvedConnector3">
            <a:avLst>
              <a:gd fmla="val 50000" name="adj1"/>
            </a:avLst>
          </a:prstGeom>
          <a:noFill/>
          <a:ln cap="flat" cmpd="sng" w="19050">
            <a:solidFill>
              <a:srgbClr val="9DE2DE"/>
            </a:solidFill>
            <a:prstDash val="dash"/>
            <a:round/>
            <a:headEnd len="med" w="med" type="none"/>
            <a:tailEnd len="med" w="med" type="none"/>
          </a:ln>
        </p:spPr>
      </p:cxnSp>
      <p:sp>
        <p:nvSpPr>
          <p:cNvPr id="936" name="Google Shape;936;p19"/>
          <p:cNvSpPr txBox="1"/>
          <p:nvPr/>
        </p:nvSpPr>
        <p:spPr>
          <a:xfrm>
            <a:off x="1989026" y="2932625"/>
            <a:ext cx="559800" cy="471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01</a:t>
            </a:r>
            <a:endParaRPr b="1" sz="2400">
              <a:solidFill>
                <a:srgbClr val="006D77"/>
              </a:solidFill>
              <a:latin typeface="Pathway Gothic One"/>
              <a:ea typeface="Pathway Gothic One"/>
              <a:cs typeface="Pathway Gothic One"/>
              <a:sym typeface="Pathway Gothic One"/>
            </a:endParaRPr>
          </a:p>
        </p:txBody>
      </p:sp>
      <p:sp>
        <p:nvSpPr>
          <p:cNvPr id="937" name="Google Shape;937;p19"/>
          <p:cNvSpPr/>
          <p:nvPr/>
        </p:nvSpPr>
        <p:spPr>
          <a:xfrm flipH="1" rot="10800000">
            <a:off x="4542412" y="4364149"/>
            <a:ext cx="688500" cy="3681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38" name="Google Shape;938;p19"/>
          <p:cNvCxnSpPr>
            <a:stCxn id="937" idx="1"/>
          </p:cNvCxnSpPr>
          <p:nvPr/>
        </p:nvCxnSpPr>
        <p:spPr>
          <a:xfrm rot="10800000">
            <a:off x="3234412" y="4147399"/>
            <a:ext cx="1308000" cy="400800"/>
          </a:xfrm>
          <a:prstGeom prst="curvedConnector3">
            <a:avLst>
              <a:gd fmla="val 50000" name="adj1"/>
            </a:avLst>
          </a:prstGeom>
          <a:noFill/>
          <a:ln cap="flat" cmpd="sng" w="19050">
            <a:solidFill>
              <a:srgbClr val="9DE2DE"/>
            </a:solidFill>
            <a:prstDash val="dash"/>
            <a:round/>
            <a:headEnd len="med" w="med" type="none"/>
            <a:tailEnd len="med" w="med" type="none"/>
          </a:ln>
        </p:spPr>
      </p:cxnSp>
      <p:sp>
        <p:nvSpPr>
          <p:cNvPr id="939" name="Google Shape;939;p19"/>
          <p:cNvSpPr txBox="1"/>
          <p:nvPr/>
        </p:nvSpPr>
        <p:spPr>
          <a:xfrm rot="-1842">
            <a:off x="4606534" y="4312186"/>
            <a:ext cx="559800" cy="471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04</a:t>
            </a:r>
            <a:endParaRPr b="1" sz="2400">
              <a:solidFill>
                <a:srgbClr val="006D77"/>
              </a:solidFill>
              <a:latin typeface="Pathway Gothic One"/>
              <a:ea typeface="Pathway Gothic One"/>
              <a:cs typeface="Pathway Gothic One"/>
              <a:sym typeface="Pathway Gothic One"/>
            </a:endParaRPr>
          </a:p>
        </p:txBody>
      </p:sp>
      <p:sp>
        <p:nvSpPr>
          <p:cNvPr id="940" name="Google Shape;940;p19"/>
          <p:cNvSpPr/>
          <p:nvPr/>
        </p:nvSpPr>
        <p:spPr>
          <a:xfrm>
            <a:off x="4542412" y="2984456"/>
            <a:ext cx="688500" cy="3681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41" name="Google Shape;941;p19"/>
          <p:cNvCxnSpPr>
            <a:stCxn id="940" idx="1"/>
          </p:cNvCxnSpPr>
          <p:nvPr/>
        </p:nvCxnSpPr>
        <p:spPr>
          <a:xfrm flipH="1">
            <a:off x="3234412" y="3168506"/>
            <a:ext cx="1308000" cy="400800"/>
          </a:xfrm>
          <a:prstGeom prst="curvedConnector3">
            <a:avLst>
              <a:gd fmla="val 50000" name="adj1"/>
            </a:avLst>
          </a:prstGeom>
          <a:noFill/>
          <a:ln cap="flat" cmpd="sng" w="19050">
            <a:solidFill>
              <a:srgbClr val="9DE2DE"/>
            </a:solidFill>
            <a:prstDash val="dash"/>
            <a:round/>
            <a:headEnd len="med" w="med" type="none"/>
            <a:tailEnd len="med" w="med" type="none"/>
          </a:ln>
        </p:spPr>
      </p:cxnSp>
      <p:sp>
        <p:nvSpPr>
          <p:cNvPr id="942" name="Google Shape;942;p19"/>
          <p:cNvSpPr txBox="1"/>
          <p:nvPr/>
        </p:nvSpPr>
        <p:spPr>
          <a:xfrm flipH="1">
            <a:off x="4606637" y="2932625"/>
            <a:ext cx="559800" cy="471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03</a:t>
            </a:r>
            <a:endParaRPr b="1" sz="2400">
              <a:solidFill>
                <a:srgbClr val="006D77"/>
              </a:solidFill>
              <a:latin typeface="Pathway Gothic One"/>
              <a:ea typeface="Pathway Gothic One"/>
              <a:cs typeface="Pathway Gothic One"/>
              <a:sym typeface="Pathway Gothic One"/>
            </a:endParaRPr>
          </a:p>
        </p:txBody>
      </p:sp>
      <p:sp>
        <p:nvSpPr>
          <p:cNvPr id="943" name="Google Shape;943;p19"/>
          <p:cNvSpPr/>
          <p:nvPr/>
        </p:nvSpPr>
        <p:spPr>
          <a:xfrm>
            <a:off x="3050008" y="3171107"/>
            <a:ext cx="1327200" cy="1365000"/>
          </a:xfrm>
          <a:prstGeom prst="ellipse">
            <a:avLst/>
          </a:prstGeom>
          <a:solidFill>
            <a:srgbClr val="E6F8F6"/>
          </a:solidFill>
          <a:ln cap="flat" cmpd="sng" w="19050">
            <a:solidFill>
              <a:srgbClr val="9DE2D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44" name="Google Shape;944;p19"/>
          <p:cNvGrpSpPr/>
          <p:nvPr/>
        </p:nvGrpSpPr>
        <p:grpSpPr>
          <a:xfrm>
            <a:off x="2791493" y="3124583"/>
            <a:ext cx="1626477" cy="1457986"/>
            <a:chOff x="1186450" y="2531950"/>
            <a:chExt cx="399400" cy="341825"/>
          </a:xfrm>
        </p:grpSpPr>
        <p:sp>
          <p:nvSpPr>
            <p:cNvPr id="945" name="Google Shape;945;p19"/>
            <p:cNvSpPr/>
            <p:nvPr/>
          </p:nvSpPr>
          <p:spPr>
            <a:xfrm>
              <a:off x="1243925" y="2531950"/>
              <a:ext cx="341925" cy="341825"/>
            </a:xfrm>
            <a:custGeom>
              <a:rect b="b" l="l" r="r" t="t"/>
              <a:pathLst>
                <a:path extrusionOk="0" h="13673" w="13677">
                  <a:moveTo>
                    <a:pt x="6839" y="1"/>
                  </a:moveTo>
                  <a:cubicBezTo>
                    <a:pt x="3064" y="1"/>
                    <a:pt x="1" y="3060"/>
                    <a:pt x="1" y="6834"/>
                  </a:cubicBezTo>
                  <a:cubicBezTo>
                    <a:pt x="1" y="10613"/>
                    <a:pt x="3064" y="13672"/>
                    <a:pt x="6839" y="13672"/>
                  </a:cubicBezTo>
                  <a:cubicBezTo>
                    <a:pt x="10617" y="13672"/>
                    <a:pt x="13676" y="10613"/>
                    <a:pt x="13676" y="6834"/>
                  </a:cubicBezTo>
                  <a:cubicBezTo>
                    <a:pt x="13676" y="3060"/>
                    <a:pt x="10617" y="1"/>
                    <a:pt x="6839"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19"/>
            <p:cNvSpPr/>
            <p:nvPr/>
          </p:nvSpPr>
          <p:spPr>
            <a:xfrm>
              <a:off x="1186450" y="2575700"/>
              <a:ext cx="61900" cy="134100"/>
            </a:xfrm>
            <a:custGeom>
              <a:rect b="b" l="l" r="r" t="t"/>
              <a:pathLst>
                <a:path extrusionOk="0" h="5364" w="2476">
                  <a:moveTo>
                    <a:pt x="1027" y="1"/>
                  </a:moveTo>
                  <a:lnTo>
                    <a:pt x="446" y="424"/>
                  </a:lnTo>
                  <a:lnTo>
                    <a:pt x="433" y="433"/>
                  </a:lnTo>
                  <a:cubicBezTo>
                    <a:pt x="248" y="604"/>
                    <a:pt x="1" y="1107"/>
                    <a:pt x="410" y="1755"/>
                  </a:cubicBezTo>
                  <a:cubicBezTo>
                    <a:pt x="716" y="2246"/>
                    <a:pt x="1679" y="4225"/>
                    <a:pt x="2228" y="5363"/>
                  </a:cubicBezTo>
                  <a:lnTo>
                    <a:pt x="2475" y="5242"/>
                  </a:lnTo>
                  <a:cubicBezTo>
                    <a:pt x="1805" y="3847"/>
                    <a:pt x="941" y="2084"/>
                    <a:pt x="644" y="1611"/>
                  </a:cubicBezTo>
                  <a:cubicBezTo>
                    <a:pt x="275" y="1026"/>
                    <a:pt x="577" y="685"/>
                    <a:pt x="617" y="640"/>
                  </a:cubicBezTo>
                  <a:lnTo>
                    <a:pt x="1189" y="226"/>
                  </a:lnTo>
                  <a:lnTo>
                    <a:pt x="1027"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19"/>
            <p:cNvSpPr/>
            <p:nvPr/>
          </p:nvSpPr>
          <p:spPr>
            <a:xfrm>
              <a:off x="1268325" y="2533200"/>
              <a:ext cx="107550" cy="115625"/>
            </a:xfrm>
            <a:custGeom>
              <a:rect b="b" l="l" r="r" t="t"/>
              <a:pathLst>
                <a:path extrusionOk="0" h="4625" w="4302">
                  <a:moveTo>
                    <a:pt x="856" y="0"/>
                  </a:moveTo>
                  <a:cubicBezTo>
                    <a:pt x="787" y="0"/>
                    <a:pt x="725" y="9"/>
                    <a:pt x="676" y="23"/>
                  </a:cubicBezTo>
                  <a:lnTo>
                    <a:pt x="1" y="306"/>
                  </a:lnTo>
                  <a:lnTo>
                    <a:pt x="109" y="558"/>
                  </a:lnTo>
                  <a:lnTo>
                    <a:pt x="757" y="288"/>
                  </a:lnTo>
                  <a:cubicBezTo>
                    <a:pt x="771" y="285"/>
                    <a:pt x="807" y="279"/>
                    <a:pt x="858" y="279"/>
                  </a:cubicBezTo>
                  <a:cubicBezTo>
                    <a:pt x="1022" y="279"/>
                    <a:pt x="1341" y="347"/>
                    <a:pt x="1575" y="819"/>
                  </a:cubicBezTo>
                  <a:cubicBezTo>
                    <a:pt x="1854" y="1386"/>
                    <a:pt x="3262" y="3442"/>
                    <a:pt x="4077" y="4625"/>
                  </a:cubicBezTo>
                  <a:lnTo>
                    <a:pt x="4302" y="4467"/>
                  </a:lnTo>
                  <a:cubicBezTo>
                    <a:pt x="3649" y="3523"/>
                    <a:pt x="2102" y="1264"/>
                    <a:pt x="1818" y="693"/>
                  </a:cubicBezTo>
                  <a:cubicBezTo>
                    <a:pt x="1545" y="142"/>
                    <a:pt x="1136" y="0"/>
                    <a:pt x="856"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19"/>
            <p:cNvSpPr/>
            <p:nvPr/>
          </p:nvSpPr>
          <p:spPr>
            <a:xfrm>
              <a:off x="1358650" y="2627675"/>
              <a:ext cx="17225" cy="21050"/>
            </a:xfrm>
            <a:custGeom>
              <a:rect b="b" l="l" r="r" t="t"/>
              <a:pathLst>
                <a:path extrusionOk="0" h="842" w="689">
                  <a:moveTo>
                    <a:pt x="216" y="0"/>
                  </a:moveTo>
                  <a:lnTo>
                    <a:pt x="0" y="171"/>
                  </a:lnTo>
                  <a:cubicBezTo>
                    <a:pt x="167" y="414"/>
                    <a:pt x="324" y="643"/>
                    <a:pt x="464" y="841"/>
                  </a:cubicBezTo>
                  <a:lnTo>
                    <a:pt x="689" y="688"/>
                  </a:lnTo>
                  <a:cubicBezTo>
                    <a:pt x="558" y="499"/>
                    <a:pt x="396" y="266"/>
                    <a:pt x="216"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19"/>
            <p:cNvSpPr/>
            <p:nvPr/>
          </p:nvSpPr>
          <p:spPr>
            <a:xfrm>
              <a:off x="1236175" y="2694025"/>
              <a:ext cx="12175" cy="15650"/>
            </a:xfrm>
            <a:custGeom>
              <a:rect b="b" l="l" r="r" t="t"/>
              <a:pathLst>
                <a:path extrusionOk="0" h="626" w="487">
                  <a:moveTo>
                    <a:pt x="239" y="0"/>
                  </a:moveTo>
                  <a:lnTo>
                    <a:pt x="0" y="140"/>
                  </a:lnTo>
                  <a:cubicBezTo>
                    <a:pt x="86" y="311"/>
                    <a:pt x="167" y="477"/>
                    <a:pt x="239" y="626"/>
                  </a:cubicBezTo>
                  <a:lnTo>
                    <a:pt x="486" y="509"/>
                  </a:lnTo>
                  <a:lnTo>
                    <a:pt x="239" y="0"/>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19"/>
            <p:cNvSpPr/>
            <p:nvPr/>
          </p:nvSpPr>
          <p:spPr>
            <a:xfrm>
              <a:off x="1203000" y="2571475"/>
              <a:ext cx="23300" cy="20200"/>
            </a:xfrm>
            <a:custGeom>
              <a:rect b="b" l="l" r="r" t="t"/>
              <a:pathLst>
                <a:path extrusionOk="0" h="808" w="932">
                  <a:moveTo>
                    <a:pt x="540" y="0"/>
                  </a:moveTo>
                  <a:cubicBezTo>
                    <a:pt x="481" y="0"/>
                    <a:pt x="422" y="17"/>
                    <a:pt x="369" y="53"/>
                  </a:cubicBezTo>
                  <a:lnTo>
                    <a:pt x="176" y="183"/>
                  </a:lnTo>
                  <a:cubicBezTo>
                    <a:pt x="36" y="278"/>
                    <a:pt x="0" y="467"/>
                    <a:pt x="95" y="602"/>
                  </a:cubicBezTo>
                  <a:lnTo>
                    <a:pt x="144" y="674"/>
                  </a:lnTo>
                  <a:cubicBezTo>
                    <a:pt x="200" y="760"/>
                    <a:pt x="295" y="807"/>
                    <a:pt x="392" y="807"/>
                  </a:cubicBezTo>
                  <a:cubicBezTo>
                    <a:pt x="450" y="807"/>
                    <a:pt x="510" y="790"/>
                    <a:pt x="563" y="755"/>
                  </a:cubicBezTo>
                  <a:lnTo>
                    <a:pt x="756" y="629"/>
                  </a:lnTo>
                  <a:cubicBezTo>
                    <a:pt x="895" y="534"/>
                    <a:pt x="931" y="345"/>
                    <a:pt x="837" y="206"/>
                  </a:cubicBezTo>
                  <a:lnTo>
                    <a:pt x="788" y="134"/>
                  </a:lnTo>
                  <a:cubicBezTo>
                    <a:pt x="731" y="47"/>
                    <a:pt x="637" y="0"/>
                    <a:pt x="540"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19"/>
            <p:cNvSpPr/>
            <p:nvPr/>
          </p:nvSpPr>
          <p:spPr>
            <a:xfrm>
              <a:off x="1256525" y="2533925"/>
              <a:ext cx="23425" cy="19525"/>
            </a:xfrm>
            <a:custGeom>
              <a:rect b="b" l="l" r="r" t="t"/>
              <a:pathLst>
                <a:path extrusionOk="0" h="781" w="937">
                  <a:moveTo>
                    <a:pt x="558" y="1"/>
                  </a:moveTo>
                  <a:cubicBezTo>
                    <a:pt x="516" y="1"/>
                    <a:pt x="473" y="10"/>
                    <a:pt x="432" y="30"/>
                  </a:cubicBezTo>
                  <a:lnTo>
                    <a:pt x="221" y="124"/>
                  </a:lnTo>
                  <a:cubicBezTo>
                    <a:pt x="68" y="192"/>
                    <a:pt x="1" y="372"/>
                    <a:pt x="73" y="525"/>
                  </a:cubicBezTo>
                  <a:lnTo>
                    <a:pt x="104" y="601"/>
                  </a:lnTo>
                  <a:cubicBezTo>
                    <a:pt x="157" y="714"/>
                    <a:pt x="266" y="780"/>
                    <a:pt x="382" y="780"/>
                  </a:cubicBezTo>
                  <a:cubicBezTo>
                    <a:pt x="423" y="780"/>
                    <a:pt x="464" y="772"/>
                    <a:pt x="504" y="754"/>
                  </a:cubicBezTo>
                  <a:lnTo>
                    <a:pt x="716" y="655"/>
                  </a:lnTo>
                  <a:cubicBezTo>
                    <a:pt x="869" y="588"/>
                    <a:pt x="936" y="408"/>
                    <a:pt x="864" y="255"/>
                  </a:cubicBezTo>
                  <a:lnTo>
                    <a:pt x="833" y="178"/>
                  </a:lnTo>
                  <a:cubicBezTo>
                    <a:pt x="780" y="67"/>
                    <a:pt x="671" y="1"/>
                    <a:pt x="558"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19"/>
            <p:cNvSpPr/>
            <p:nvPr/>
          </p:nvSpPr>
          <p:spPr>
            <a:xfrm>
              <a:off x="1237400" y="2632850"/>
              <a:ext cx="149950" cy="116325"/>
            </a:xfrm>
            <a:custGeom>
              <a:rect b="b" l="l" r="r" t="t"/>
              <a:pathLst>
                <a:path extrusionOk="0" h="4653" w="5998">
                  <a:moveTo>
                    <a:pt x="5314" y="0"/>
                  </a:moveTo>
                  <a:lnTo>
                    <a:pt x="4900" y="229"/>
                  </a:lnTo>
                  <a:cubicBezTo>
                    <a:pt x="4909" y="243"/>
                    <a:pt x="5489" y="1291"/>
                    <a:pt x="5197" y="2344"/>
                  </a:cubicBezTo>
                  <a:cubicBezTo>
                    <a:pt x="5030" y="2938"/>
                    <a:pt x="4612" y="3428"/>
                    <a:pt x="3951" y="3797"/>
                  </a:cubicBezTo>
                  <a:cubicBezTo>
                    <a:pt x="3497" y="4052"/>
                    <a:pt x="3056" y="4179"/>
                    <a:pt x="2632" y="4179"/>
                  </a:cubicBezTo>
                  <a:cubicBezTo>
                    <a:pt x="2190" y="4179"/>
                    <a:pt x="1766" y="4041"/>
                    <a:pt x="1364" y="3765"/>
                  </a:cubicBezTo>
                  <a:cubicBezTo>
                    <a:pt x="982" y="3491"/>
                    <a:pt x="658" y="3145"/>
                    <a:pt x="415" y="2744"/>
                  </a:cubicBezTo>
                  <a:lnTo>
                    <a:pt x="1" y="2974"/>
                  </a:lnTo>
                  <a:cubicBezTo>
                    <a:pt x="28" y="3023"/>
                    <a:pt x="694" y="4202"/>
                    <a:pt x="1935" y="4553"/>
                  </a:cubicBezTo>
                  <a:cubicBezTo>
                    <a:pt x="2166" y="4619"/>
                    <a:pt x="2401" y="4652"/>
                    <a:pt x="2639" y="4652"/>
                  </a:cubicBezTo>
                  <a:cubicBezTo>
                    <a:pt x="3142" y="4652"/>
                    <a:pt x="3659" y="4504"/>
                    <a:pt x="4185" y="4211"/>
                  </a:cubicBezTo>
                  <a:cubicBezTo>
                    <a:pt x="4517" y="4026"/>
                    <a:pt x="4814" y="3797"/>
                    <a:pt x="5071" y="3518"/>
                  </a:cubicBezTo>
                  <a:cubicBezTo>
                    <a:pt x="5345" y="3221"/>
                    <a:pt x="5543" y="2861"/>
                    <a:pt x="5651" y="2474"/>
                  </a:cubicBezTo>
                  <a:cubicBezTo>
                    <a:pt x="5997" y="1233"/>
                    <a:pt x="5341" y="50"/>
                    <a:pt x="531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19"/>
            <p:cNvSpPr/>
            <p:nvPr/>
          </p:nvSpPr>
          <p:spPr>
            <a:xfrm>
              <a:off x="1244375" y="2636325"/>
              <a:ext cx="133300" cy="103375"/>
            </a:xfrm>
            <a:custGeom>
              <a:rect b="b" l="l" r="r" t="t"/>
              <a:pathLst>
                <a:path extrusionOk="0" h="4135" w="5332">
                  <a:moveTo>
                    <a:pt x="4783" y="0"/>
                  </a:moveTo>
                  <a:lnTo>
                    <a:pt x="4625" y="90"/>
                  </a:lnTo>
                  <a:cubicBezTo>
                    <a:pt x="4630" y="99"/>
                    <a:pt x="5215" y="1148"/>
                    <a:pt x="4918" y="2205"/>
                  </a:cubicBezTo>
                  <a:cubicBezTo>
                    <a:pt x="4751" y="2799"/>
                    <a:pt x="4333" y="3289"/>
                    <a:pt x="3676" y="3658"/>
                  </a:cubicBezTo>
                  <a:cubicBezTo>
                    <a:pt x="3220" y="3911"/>
                    <a:pt x="2780" y="4038"/>
                    <a:pt x="2356" y="4038"/>
                  </a:cubicBezTo>
                  <a:cubicBezTo>
                    <a:pt x="1913" y="4038"/>
                    <a:pt x="1489" y="3900"/>
                    <a:pt x="1085" y="3622"/>
                  </a:cubicBezTo>
                  <a:cubicBezTo>
                    <a:pt x="703" y="3352"/>
                    <a:pt x="379" y="3006"/>
                    <a:pt x="136" y="2605"/>
                  </a:cubicBezTo>
                  <a:lnTo>
                    <a:pt x="1" y="2682"/>
                  </a:lnTo>
                  <a:cubicBezTo>
                    <a:pt x="140" y="2907"/>
                    <a:pt x="725" y="3766"/>
                    <a:pt x="1710" y="4049"/>
                  </a:cubicBezTo>
                  <a:cubicBezTo>
                    <a:pt x="1916" y="4106"/>
                    <a:pt x="2125" y="4135"/>
                    <a:pt x="2336" y="4135"/>
                  </a:cubicBezTo>
                  <a:cubicBezTo>
                    <a:pt x="2791" y="4135"/>
                    <a:pt x="3259" y="4003"/>
                    <a:pt x="3735" y="3739"/>
                  </a:cubicBezTo>
                  <a:cubicBezTo>
                    <a:pt x="4031" y="3572"/>
                    <a:pt x="4301" y="3365"/>
                    <a:pt x="4531" y="3114"/>
                  </a:cubicBezTo>
                  <a:cubicBezTo>
                    <a:pt x="4778" y="2844"/>
                    <a:pt x="4958" y="2524"/>
                    <a:pt x="5053" y="2173"/>
                  </a:cubicBezTo>
                  <a:cubicBezTo>
                    <a:pt x="5332" y="1188"/>
                    <a:pt x="4904" y="239"/>
                    <a:pt x="4783"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19"/>
            <p:cNvSpPr/>
            <p:nvPr/>
          </p:nvSpPr>
          <p:spPr>
            <a:xfrm>
              <a:off x="1528250" y="2699875"/>
              <a:ext cx="34550" cy="92025"/>
            </a:xfrm>
            <a:custGeom>
              <a:rect b="b" l="l" r="r" t="t"/>
              <a:pathLst>
                <a:path extrusionOk="0" h="3681" w="1382">
                  <a:moveTo>
                    <a:pt x="805" y="0"/>
                  </a:moveTo>
                  <a:cubicBezTo>
                    <a:pt x="805" y="0"/>
                    <a:pt x="0" y="2767"/>
                    <a:pt x="1318" y="3680"/>
                  </a:cubicBezTo>
                  <a:lnTo>
                    <a:pt x="1381" y="3545"/>
                  </a:lnTo>
                  <a:cubicBezTo>
                    <a:pt x="1381" y="3545"/>
                    <a:pt x="288" y="2780"/>
                    <a:pt x="891" y="212"/>
                  </a:cubicBezTo>
                  <a:cubicBezTo>
                    <a:pt x="895" y="198"/>
                    <a:pt x="904" y="176"/>
                    <a:pt x="909" y="158"/>
                  </a:cubicBezTo>
                  <a:lnTo>
                    <a:pt x="805" y="0"/>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19"/>
            <p:cNvSpPr/>
            <p:nvPr/>
          </p:nvSpPr>
          <p:spPr>
            <a:xfrm>
              <a:off x="1531050" y="2662150"/>
              <a:ext cx="47600" cy="42275"/>
            </a:xfrm>
            <a:custGeom>
              <a:rect b="b" l="l" r="r" t="t"/>
              <a:pathLst>
                <a:path extrusionOk="0" h="1691" w="1904">
                  <a:moveTo>
                    <a:pt x="952" y="0"/>
                  </a:moveTo>
                  <a:cubicBezTo>
                    <a:pt x="860" y="0"/>
                    <a:pt x="767" y="15"/>
                    <a:pt x="675" y="47"/>
                  </a:cubicBezTo>
                  <a:cubicBezTo>
                    <a:pt x="235" y="200"/>
                    <a:pt x="1" y="681"/>
                    <a:pt x="154" y="1122"/>
                  </a:cubicBezTo>
                  <a:cubicBezTo>
                    <a:pt x="271" y="1472"/>
                    <a:pt x="598" y="1691"/>
                    <a:pt x="948" y="1691"/>
                  </a:cubicBezTo>
                  <a:cubicBezTo>
                    <a:pt x="1039" y="1691"/>
                    <a:pt x="1133" y="1676"/>
                    <a:pt x="1224" y="1644"/>
                  </a:cubicBezTo>
                  <a:cubicBezTo>
                    <a:pt x="1665" y="1491"/>
                    <a:pt x="1904" y="1010"/>
                    <a:pt x="1751" y="569"/>
                  </a:cubicBezTo>
                  <a:cubicBezTo>
                    <a:pt x="1629" y="220"/>
                    <a:pt x="1302" y="0"/>
                    <a:pt x="952"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19"/>
            <p:cNvSpPr/>
            <p:nvPr/>
          </p:nvSpPr>
          <p:spPr>
            <a:xfrm>
              <a:off x="1543550" y="2672875"/>
              <a:ext cx="22950" cy="20375"/>
            </a:xfrm>
            <a:custGeom>
              <a:rect b="b" l="l" r="r" t="t"/>
              <a:pathLst>
                <a:path extrusionOk="0" h="815" w="918">
                  <a:moveTo>
                    <a:pt x="460" y="0"/>
                  </a:moveTo>
                  <a:cubicBezTo>
                    <a:pt x="338" y="0"/>
                    <a:pt x="217" y="55"/>
                    <a:pt x="135" y="158"/>
                  </a:cubicBezTo>
                  <a:cubicBezTo>
                    <a:pt x="0" y="338"/>
                    <a:pt x="31" y="594"/>
                    <a:pt x="211" y="729"/>
                  </a:cubicBezTo>
                  <a:cubicBezTo>
                    <a:pt x="284" y="787"/>
                    <a:pt x="371" y="815"/>
                    <a:pt x="458" y="815"/>
                  </a:cubicBezTo>
                  <a:cubicBezTo>
                    <a:pt x="580" y="815"/>
                    <a:pt x="701" y="760"/>
                    <a:pt x="783" y="657"/>
                  </a:cubicBezTo>
                  <a:cubicBezTo>
                    <a:pt x="918" y="477"/>
                    <a:pt x="886" y="221"/>
                    <a:pt x="706" y="86"/>
                  </a:cubicBezTo>
                  <a:cubicBezTo>
                    <a:pt x="633" y="28"/>
                    <a:pt x="547" y="0"/>
                    <a:pt x="460"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19"/>
            <p:cNvSpPr/>
            <p:nvPr/>
          </p:nvSpPr>
          <p:spPr>
            <a:xfrm>
              <a:off x="1550950" y="2664325"/>
              <a:ext cx="28150" cy="39950"/>
            </a:xfrm>
            <a:custGeom>
              <a:rect b="b" l="l" r="r" t="t"/>
              <a:pathLst>
                <a:path extrusionOk="0" h="1598" w="1126">
                  <a:moveTo>
                    <a:pt x="545" y="1"/>
                  </a:moveTo>
                  <a:lnTo>
                    <a:pt x="545" y="1"/>
                  </a:lnTo>
                  <a:cubicBezTo>
                    <a:pt x="1126" y="545"/>
                    <a:pt x="788" y="1512"/>
                    <a:pt x="1" y="1580"/>
                  </a:cubicBezTo>
                  <a:cubicBezTo>
                    <a:pt x="58" y="1591"/>
                    <a:pt x="115" y="1597"/>
                    <a:pt x="172" y="1597"/>
                  </a:cubicBezTo>
                  <a:cubicBezTo>
                    <a:pt x="524" y="1597"/>
                    <a:pt x="848" y="1376"/>
                    <a:pt x="968" y="1031"/>
                  </a:cubicBezTo>
                  <a:cubicBezTo>
                    <a:pt x="1103" y="630"/>
                    <a:pt x="923" y="190"/>
                    <a:pt x="545"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19"/>
            <p:cNvSpPr/>
            <p:nvPr/>
          </p:nvSpPr>
          <p:spPr>
            <a:xfrm>
              <a:off x="1333800" y="2730450"/>
              <a:ext cx="108425" cy="142875"/>
            </a:xfrm>
            <a:custGeom>
              <a:rect b="b" l="l" r="r" t="t"/>
              <a:pathLst>
                <a:path extrusionOk="0" h="5715" w="4337">
                  <a:moveTo>
                    <a:pt x="427" y="1"/>
                  </a:moveTo>
                  <a:lnTo>
                    <a:pt x="0" y="194"/>
                  </a:lnTo>
                  <a:cubicBezTo>
                    <a:pt x="553" y="1409"/>
                    <a:pt x="1215" y="2570"/>
                    <a:pt x="1980" y="3667"/>
                  </a:cubicBezTo>
                  <a:cubicBezTo>
                    <a:pt x="2470" y="4378"/>
                    <a:pt x="3023" y="5125"/>
                    <a:pt x="3680" y="5714"/>
                  </a:cubicBezTo>
                  <a:cubicBezTo>
                    <a:pt x="3905" y="5701"/>
                    <a:pt x="4121" y="5678"/>
                    <a:pt x="4337" y="5642"/>
                  </a:cubicBezTo>
                  <a:cubicBezTo>
                    <a:pt x="3563" y="5062"/>
                    <a:pt x="2924" y="4203"/>
                    <a:pt x="2366" y="3397"/>
                  </a:cubicBezTo>
                  <a:cubicBezTo>
                    <a:pt x="1620" y="2327"/>
                    <a:pt x="972" y="1188"/>
                    <a:pt x="427"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19"/>
            <p:cNvSpPr/>
            <p:nvPr/>
          </p:nvSpPr>
          <p:spPr>
            <a:xfrm>
              <a:off x="1531725" y="2703925"/>
              <a:ext cx="34775" cy="84600"/>
            </a:xfrm>
            <a:custGeom>
              <a:rect b="b" l="l" r="r" t="t"/>
              <a:pathLst>
                <a:path extrusionOk="0" h="3384" w="1391">
                  <a:moveTo>
                    <a:pt x="770" y="0"/>
                  </a:moveTo>
                  <a:cubicBezTo>
                    <a:pt x="770" y="0"/>
                    <a:pt x="1" y="2227"/>
                    <a:pt x="1242" y="3383"/>
                  </a:cubicBezTo>
                  <a:cubicBezTo>
                    <a:pt x="1296" y="3293"/>
                    <a:pt x="1346" y="3203"/>
                    <a:pt x="1391" y="3113"/>
                  </a:cubicBezTo>
                  <a:cubicBezTo>
                    <a:pt x="1161" y="2884"/>
                    <a:pt x="716" y="2330"/>
                    <a:pt x="1031" y="9"/>
                  </a:cubicBezTo>
                  <a:lnTo>
                    <a:pt x="770"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60" name="Google Shape;960;p19"/>
          <p:cNvSpPr txBox="1"/>
          <p:nvPr/>
        </p:nvSpPr>
        <p:spPr>
          <a:xfrm>
            <a:off x="4977575" y="2749025"/>
            <a:ext cx="2535600" cy="12156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rgbClr val="6AA84F"/>
              </a:buClr>
              <a:buSzPts val="1000"/>
              <a:buFont typeface="Mada"/>
              <a:buChar char="●"/>
            </a:pPr>
            <a:r>
              <a:rPr b="1" lang="en-GB" sz="1000">
                <a:solidFill>
                  <a:srgbClr val="6AA84F"/>
                </a:solidFill>
                <a:latin typeface="Mada"/>
                <a:ea typeface="Mada"/>
                <a:cs typeface="Mada"/>
                <a:sym typeface="Mada"/>
              </a:rPr>
              <a:t>Investigation: </a:t>
            </a:r>
            <a:r>
              <a:rPr b="1" lang="en-GB" sz="1000">
                <a:solidFill>
                  <a:srgbClr val="FF0000"/>
                </a:solidFill>
                <a:latin typeface="Mada"/>
                <a:ea typeface="Mada"/>
                <a:cs typeface="Mada"/>
                <a:sym typeface="Mada"/>
              </a:rPr>
              <a:t>US </a:t>
            </a:r>
            <a:r>
              <a:rPr lang="en-GB" sz="1000">
                <a:solidFill>
                  <a:srgbClr val="FF0000"/>
                </a:solidFill>
                <a:latin typeface="Mada"/>
                <a:ea typeface="Mada"/>
                <a:cs typeface="Mada"/>
                <a:sym typeface="Mada"/>
              </a:rPr>
              <a:t>(modality of choice):</a:t>
            </a:r>
            <a:r>
              <a:rPr lang="en-GB" sz="1000">
                <a:solidFill>
                  <a:srgbClr val="6AA84F"/>
                </a:solidFill>
                <a:latin typeface="Mada"/>
                <a:ea typeface="Mada"/>
                <a:cs typeface="Mada"/>
                <a:sym typeface="Mada"/>
              </a:rPr>
              <a:t> multiple variable microcysts with no calcification. If the women is over the age of 40 mammogram is needed to rule out malignancy and to see if there’s calcification.</a:t>
            </a:r>
            <a:endParaRPr sz="1000"/>
          </a:p>
        </p:txBody>
      </p:sp>
      <p:sp>
        <p:nvSpPr>
          <p:cNvPr id="961" name="Google Shape;961;p19"/>
          <p:cNvSpPr txBox="1"/>
          <p:nvPr/>
        </p:nvSpPr>
        <p:spPr>
          <a:xfrm>
            <a:off x="2657560" y="2613975"/>
            <a:ext cx="2123100" cy="38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600">
                <a:solidFill>
                  <a:srgbClr val="006D77"/>
                </a:solidFill>
                <a:latin typeface="Lora"/>
                <a:ea typeface="Lora"/>
                <a:cs typeface="Lora"/>
                <a:sym typeface="Lora"/>
              </a:rPr>
              <a:t>Diagnosis</a:t>
            </a:r>
            <a:endParaRPr b="1" sz="1800">
              <a:solidFill>
                <a:srgbClr val="006D77"/>
              </a:solidFill>
              <a:latin typeface="Lora"/>
              <a:ea typeface="Lora"/>
              <a:cs typeface="Lora"/>
              <a:sym typeface="Lora"/>
            </a:endParaRPr>
          </a:p>
        </p:txBody>
      </p:sp>
      <p:sp>
        <p:nvSpPr>
          <p:cNvPr id="962" name="Google Shape;962;p19"/>
          <p:cNvSpPr/>
          <p:nvPr/>
        </p:nvSpPr>
        <p:spPr>
          <a:xfrm>
            <a:off x="948500" y="1188838"/>
            <a:ext cx="3254792" cy="468691"/>
          </a:xfrm>
          <a:custGeom>
            <a:rect b="b" l="l" r="r" t="t"/>
            <a:pathLst>
              <a:path extrusionOk="0" h="15999" w="42683">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19"/>
          <p:cNvSpPr txBox="1"/>
          <p:nvPr/>
        </p:nvSpPr>
        <p:spPr>
          <a:xfrm>
            <a:off x="1073250" y="1207063"/>
            <a:ext cx="2821800" cy="39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E29578"/>
                </a:solidFill>
                <a:latin typeface="Lora"/>
                <a:ea typeface="Lora"/>
                <a:cs typeface="Lora"/>
                <a:sym typeface="Lora"/>
              </a:rPr>
              <a:t>Fibrocystic Changes</a:t>
            </a:r>
            <a:endParaRPr b="1" sz="1600">
              <a:solidFill>
                <a:srgbClr val="E29578"/>
              </a:solidFill>
              <a:latin typeface="Lora"/>
              <a:ea typeface="Lora"/>
              <a:cs typeface="Lora"/>
              <a:sym typeface="Lor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7" name="Shape 967"/>
        <p:cNvGrpSpPr/>
        <p:nvPr/>
      </p:nvGrpSpPr>
      <p:grpSpPr>
        <a:xfrm>
          <a:off x="0" y="0"/>
          <a:ext cx="0" cy="0"/>
          <a:chOff x="0" y="0"/>
          <a:chExt cx="0" cy="0"/>
        </a:xfrm>
      </p:grpSpPr>
      <p:sp>
        <p:nvSpPr>
          <p:cNvPr id="968" name="Google Shape;968;p20"/>
          <p:cNvSpPr txBox="1"/>
          <p:nvPr/>
        </p:nvSpPr>
        <p:spPr>
          <a:xfrm>
            <a:off x="126950" y="666375"/>
            <a:ext cx="7318200" cy="5159700"/>
          </a:xfrm>
          <a:prstGeom prst="rect">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solidFill>
                <a:srgbClr val="6AA84F"/>
              </a:solidFill>
              <a:latin typeface="Mada"/>
              <a:ea typeface="Mada"/>
              <a:cs typeface="Mada"/>
              <a:sym typeface="Mada"/>
            </a:endParaRPr>
          </a:p>
        </p:txBody>
      </p:sp>
      <p:cxnSp>
        <p:nvCxnSpPr>
          <p:cNvPr id="969" name="Google Shape;969;p20"/>
          <p:cNvCxnSpPr>
            <a:stCxn id="970" idx="3"/>
            <a:endCxn id="971" idx="1"/>
          </p:cNvCxnSpPr>
          <p:nvPr/>
        </p:nvCxnSpPr>
        <p:spPr>
          <a:xfrm>
            <a:off x="4214000" y="4956375"/>
            <a:ext cx="625800" cy="403500"/>
          </a:xfrm>
          <a:prstGeom prst="curvedConnector3">
            <a:avLst>
              <a:gd fmla="val 50006" name="adj1"/>
            </a:avLst>
          </a:prstGeom>
          <a:noFill/>
          <a:ln cap="flat" cmpd="sng" w="19050">
            <a:solidFill>
              <a:srgbClr val="9DE2DE"/>
            </a:solidFill>
            <a:prstDash val="dot"/>
            <a:round/>
            <a:headEnd len="med" w="med" type="none"/>
            <a:tailEnd len="med" w="med" type="oval"/>
          </a:ln>
        </p:spPr>
      </p:cxnSp>
      <p:cxnSp>
        <p:nvCxnSpPr>
          <p:cNvPr id="972" name="Google Shape;972;p20"/>
          <p:cNvCxnSpPr>
            <a:stCxn id="970" idx="3"/>
            <a:endCxn id="973" idx="1"/>
          </p:cNvCxnSpPr>
          <p:nvPr/>
        </p:nvCxnSpPr>
        <p:spPr>
          <a:xfrm flipH="1" rot="10800000">
            <a:off x="4214000" y="4551975"/>
            <a:ext cx="625800" cy="404400"/>
          </a:xfrm>
          <a:prstGeom prst="curvedConnector3">
            <a:avLst>
              <a:gd fmla="val 50006" name="adj1"/>
            </a:avLst>
          </a:prstGeom>
          <a:noFill/>
          <a:ln cap="flat" cmpd="sng" w="19050">
            <a:solidFill>
              <a:srgbClr val="9DE2DE"/>
            </a:solidFill>
            <a:prstDash val="dot"/>
            <a:round/>
            <a:headEnd len="med" w="med" type="none"/>
            <a:tailEnd len="med" w="med" type="oval"/>
          </a:ln>
        </p:spPr>
      </p:cxnSp>
      <p:cxnSp>
        <p:nvCxnSpPr>
          <p:cNvPr id="974" name="Google Shape;974;p20"/>
          <p:cNvCxnSpPr>
            <a:stCxn id="970" idx="1"/>
            <a:endCxn id="975" idx="3"/>
          </p:cNvCxnSpPr>
          <p:nvPr/>
        </p:nvCxnSpPr>
        <p:spPr>
          <a:xfrm flipH="1">
            <a:off x="2582000" y="4956375"/>
            <a:ext cx="616200" cy="479700"/>
          </a:xfrm>
          <a:prstGeom prst="curvedConnector3">
            <a:avLst>
              <a:gd fmla="val 49994" name="adj1"/>
            </a:avLst>
          </a:prstGeom>
          <a:noFill/>
          <a:ln cap="flat" cmpd="sng" w="19050">
            <a:solidFill>
              <a:srgbClr val="9DE2DE"/>
            </a:solidFill>
            <a:prstDash val="dot"/>
            <a:round/>
            <a:headEnd len="med" w="med" type="none"/>
            <a:tailEnd len="med" w="med" type="oval"/>
          </a:ln>
        </p:spPr>
      </p:cxnSp>
      <p:cxnSp>
        <p:nvCxnSpPr>
          <p:cNvPr id="976" name="Google Shape;976;p20"/>
          <p:cNvCxnSpPr>
            <a:stCxn id="970" idx="1"/>
            <a:endCxn id="977" idx="3"/>
          </p:cNvCxnSpPr>
          <p:nvPr/>
        </p:nvCxnSpPr>
        <p:spPr>
          <a:xfrm rot="10800000">
            <a:off x="2517200" y="4674075"/>
            <a:ext cx="681000" cy="282300"/>
          </a:xfrm>
          <a:prstGeom prst="curvedConnector3">
            <a:avLst>
              <a:gd fmla="val 49994" name="adj1"/>
            </a:avLst>
          </a:prstGeom>
          <a:noFill/>
          <a:ln cap="flat" cmpd="sng" w="19050">
            <a:solidFill>
              <a:srgbClr val="9DE2DE"/>
            </a:solidFill>
            <a:prstDash val="dot"/>
            <a:round/>
            <a:headEnd len="med" w="med" type="none"/>
            <a:tailEnd len="med" w="med" type="oval"/>
          </a:ln>
        </p:spPr>
      </p:cxnSp>
      <p:sp>
        <p:nvSpPr>
          <p:cNvPr id="978" name="Google Shape;978;p20"/>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20"/>
          <p:cNvSpPr txBox="1"/>
          <p:nvPr/>
        </p:nvSpPr>
        <p:spPr>
          <a:xfrm>
            <a:off x="50750" y="830750"/>
            <a:ext cx="6527100" cy="8376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SzPts val="1000"/>
              <a:buFont typeface="Mada"/>
              <a:buChar char="●"/>
            </a:pPr>
            <a:r>
              <a:rPr lang="en-GB" sz="1000">
                <a:solidFill>
                  <a:srgbClr val="6AA84F"/>
                </a:solidFill>
                <a:latin typeface="Mada"/>
                <a:ea typeface="Mada"/>
                <a:cs typeface="Mada"/>
                <a:sym typeface="Mada"/>
              </a:rPr>
              <a:t>Common in young age group (puberty to late 20s or early 30s).</a:t>
            </a:r>
            <a:endParaRPr sz="1000">
              <a:solidFill>
                <a:srgbClr val="6AA84F"/>
              </a:solidFill>
              <a:latin typeface="Mada"/>
              <a:ea typeface="Mada"/>
              <a:cs typeface="Mada"/>
              <a:sym typeface="Mada"/>
            </a:endParaRPr>
          </a:p>
          <a:p>
            <a:pPr indent="-292100" lvl="0" marL="457200" rtl="0" algn="l">
              <a:spcBef>
                <a:spcPts val="0"/>
              </a:spcBef>
              <a:spcAft>
                <a:spcPts val="0"/>
              </a:spcAft>
              <a:buSzPts val="1000"/>
              <a:buFont typeface="Mada"/>
              <a:buChar char="●"/>
            </a:pPr>
            <a:r>
              <a:rPr lang="en-GB" sz="1000">
                <a:solidFill>
                  <a:srgbClr val="0E4877"/>
                </a:solidFill>
                <a:latin typeface="Mada"/>
                <a:ea typeface="Mada"/>
                <a:cs typeface="Mada"/>
                <a:sym typeface="Mada"/>
              </a:rPr>
              <a:t>Fibroadenomas develop from a </a:t>
            </a:r>
            <a:r>
              <a:rPr b="1" lang="en-GB" sz="1000">
                <a:solidFill>
                  <a:srgbClr val="0E4877"/>
                </a:solidFill>
                <a:latin typeface="Mada"/>
                <a:ea typeface="Mada"/>
                <a:cs typeface="Mada"/>
                <a:sym typeface="Mada"/>
              </a:rPr>
              <a:t>whole lobule</a:t>
            </a:r>
            <a:r>
              <a:rPr lang="en-GB" sz="1000">
                <a:solidFill>
                  <a:srgbClr val="0E4877"/>
                </a:solidFill>
                <a:latin typeface="Mada"/>
                <a:ea typeface="Mada"/>
                <a:cs typeface="Mada"/>
                <a:sym typeface="Mada"/>
              </a:rPr>
              <a:t> rather than from a single cell, and show hormonal dependence similar to that of normal breast tissue, lactating during pregnancy and involuting in the perimenopausal period.</a:t>
            </a:r>
            <a:endParaRPr sz="1000">
              <a:solidFill>
                <a:srgbClr val="0E4877"/>
              </a:solidFill>
              <a:latin typeface="Mada"/>
              <a:ea typeface="Mada"/>
              <a:cs typeface="Mada"/>
              <a:sym typeface="Mada"/>
            </a:endParaRPr>
          </a:p>
          <a:p>
            <a:pPr indent="-292100" lvl="0" marL="457200" rtl="0" algn="l">
              <a:spcBef>
                <a:spcPts val="0"/>
              </a:spcBef>
              <a:spcAft>
                <a:spcPts val="0"/>
              </a:spcAft>
              <a:buSzPts val="1000"/>
              <a:buFont typeface="Mada"/>
              <a:buChar char="●"/>
            </a:pPr>
            <a:r>
              <a:rPr lang="en-GB" sz="1000">
                <a:solidFill>
                  <a:srgbClr val="6AA84F"/>
                </a:solidFill>
                <a:latin typeface="Mada"/>
                <a:ea typeface="Mada"/>
                <a:cs typeface="Mada"/>
                <a:sym typeface="Mada"/>
              </a:rPr>
              <a:t>Presentation: mass and occasional pain. No discharge or skin changes. </a:t>
            </a:r>
            <a:endParaRPr sz="1000">
              <a:solidFill>
                <a:srgbClr val="6AA84F"/>
              </a:solidFill>
              <a:latin typeface="Mada"/>
              <a:ea typeface="Mada"/>
              <a:cs typeface="Mada"/>
              <a:sym typeface="Mada"/>
            </a:endParaRPr>
          </a:p>
          <a:p>
            <a:pPr indent="-292100" lvl="0" marL="457200" rtl="0" algn="l">
              <a:spcBef>
                <a:spcPts val="0"/>
              </a:spcBef>
              <a:spcAft>
                <a:spcPts val="0"/>
              </a:spcAft>
              <a:buSzPts val="1000"/>
              <a:buFont typeface="Mada"/>
              <a:buChar char="●"/>
            </a:pPr>
            <a:r>
              <a:rPr lang="en-GB" sz="1000">
                <a:solidFill>
                  <a:srgbClr val="6AA84F"/>
                </a:solidFill>
                <a:latin typeface="Mada"/>
                <a:ea typeface="Mada"/>
                <a:cs typeface="Mada"/>
                <a:sym typeface="Mada"/>
              </a:rPr>
              <a:t>Diagnosis:</a:t>
            </a:r>
            <a:endParaRPr sz="1000">
              <a:solidFill>
                <a:srgbClr val="6AA84F"/>
              </a:solidFill>
              <a:latin typeface="Mada"/>
              <a:ea typeface="Mada"/>
              <a:cs typeface="Mada"/>
              <a:sym typeface="Mada"/>
            </a:endParaRPr>
          </a:p>
          <a:p>
            <a:pPr indent="0" lvl="0" marL="0" rtl="0" algn="l">
              <a:spcBef>
                <a:spcPts val="0"/>
              </a:spcBef>
              <a:spcAft>
                <a:spcPts val="0"/>
              </a:spcAft>
              <a:buNone/>
            </a:pPr>
            <a:r>
              <a:t/>
            </a:r>
            <a:endParaRPr sz="1000">
              <a:solidFill>
                <a:srgbClr val="6AA84F"/>
              </a:solidFill>
              <a:latin typeface="Mada"/>
              <a:ea typeface="Mada"/>
              <a:cs typeface="Mada"/>
              <a:sym typeface="Mada"/>
            </a:endParaRPr>
          </a:p>
        </p:txBody>
      </p:sp>
      <p:sp>
        <p:nvSpPr>
          <p:cNvPr id="980" name="Google Shape;980;p20"/>
          <p:cNvSpPr/>
          <p:nvPr/>
        </p:nvSpPr>
        <p:spPr>
          <a:xfrm>
            <a:off x="981333" y="1876545"/>
            <a:ext cx="564892" cy="452076"/>
          </a:xfrm>
          <a:custGeom>
            <a:rect b="b" l="l" r="r" t="t"/>
            <a:pathLst>
              <a:path extrusionOk="0" h="84029" w="84030">
                <a:moveTo>
                  <a:pt x="42016" y="1"/>
                </a:moveTo>
                <a:cubicBezTo>
                  <a:pt x="30872" y="1"/>
                  <a:pt x="20187" y="4427"/>
                  <a:pt x="12307" y="12306"/>
                </a:cubicBezTo>
                <a:cubicBezTo>
                  <a:pt x="4428" y="20185"/>
                  <a:pt x="0" y="30871"/>
                  <a:pt x="0" y="42015"/>
                </a:cubicBezTo>
                <a:cubicBezTo>
                  <a:pt x="0" y="53158"/>
                  <a:pt x="4428" y="63844"/>
                  <a:pt x="12307" y="71723"/>
                </a:cubicBezTo>
                <a:cubicBezTo>
                  <a:pt x="20187" y="79602"/>
                  <a:pt x="30872" y="84029"/>
                  <a:pt x="42016" y="84029"/>
                </a:cubicBezTo>
                <a:cubicBezTo>
                  <a:pt x="53158" y="84029"/>
                  <a:pt x="63845" y="79602"/>
                  <a:pt x="71724" y="71723"/>
                </a:cubicBezTo>
                <a:cubicBezTo>
                  <a:pt x="79603" y="63844"/>
                  <a:pt x="84030" y="53158"/>
                  <a:pt x="84030" y="42015"/>
                </a:cubicBezTo>
                <a:cubicBezTo>
                  <a:pt x="84030" y="30871"/>
                  <a:pt x="79603" y="20185"/>
                  <a:pt x="71724" y="12306"/>
                </a:cubicBezTo>
                <a:cubicBezTo>
                  <a:pt x="63845" y="4427"/>
                  <a:pt x="53158" y="1"/>
                  <a:pt x="42016"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81" name="Google Shape;981;p20"/>
          <p:cNvGrpSpPr/>
          <p:nvPr/>
        </p:nvGrpSpPr>
        <p:grpSpPr>
          <a:xfrm rot="1142002">
            <a:off x="4609379" y="1927046"/>
            <a:ext cx="544313" cy="326190"/>
            <a:chOff x="5284275" y="2151275"/>
            <a:chExt cx="327450" cy="251075"/>
          </a:xfrm>
        </p:grpSpPr>
        <p:sp>
          <p:nvSpPr>
            <p:cNvPr id="982" name="Google Shape;982;p20"/>
            <p:cNvSpPr/>
            <p:nvPr/>
          </p:nvSpPr>
          <p:spPr>
            <a:xfrm>
              <a:off x="5472850" y="2346025"/>
              <a:ext cx="175" cy="250"/>
            </a:xfrm>
            <a:custGeom>
              <a:rect b="b" l="l" r="r" t="t"/>
              <a:pathLst>
                <a:path extrusionOk="0" h="10" w="7">
                  <a:moveTo>
                    <a:pt x="2" y="1"/>
                  </a:moveTo>
                  <a:cubicBezTo>
                    <a:pt x="0" y="1"/>
                    <a:pt x="0" y="4"/>
                    <a:pt x="6" y="10"/>
                  </a:cubicBezTo>
                  <a:cubicBezTo>
                    <a:pt x="6" y="4"/>
                    <a:pt x="3" y="1"/>
                    <a:pt x="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20"/>
            <p:cNvSpPr/>
            <p:nvPr/>
          </p:nvSpPr>
          <p:spPr>
            <a:xfrm>
              <a:off x="5472700" y="2333150"/>
              <a:ext cx="325" cy="625"/>
            </a:xfrm>
            <a:custGeom>
              <a:rect b="b" l="l" r="r" t="t"/>
              <a:pathLst>
                <a:path extrusionOk="0" h="25" w="13">
                  <a:moveTo>
                    <a:pt x="12" y="1"/>
                  </a:moveTo>
                  <a:cubicBezTo>
                    <a:pt x="12" y="1"/>
                    <a:pt x="12" y="1"/>
                    <a:pt x="0" y="13"/>
                  </a:cubicBezTo>
                  <a:lnTo>
                    <a:pt x="12" y="25"/>
                  </a:lnTo>
                  <a:cubicBezTo>
                    <a:pt x="12" y="13"/>
                    <a:pt x="12" y="1"/>
                    <a:pt x="1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20"/>
            <p:cNvSpPr/>
            <p:nvPr/>
          </p:nvSpPr>
          <p:spPr>
            <a:xfrm>
              <a:off x="5467350" y="2352800"/>
              <a:ext cx="900" cy="150"/>
            </a:xfrm>
            <a:custGeom>
              <a:rect b="b" l="l" r="r" t="t"/>
              <a:pathLst>
                <a:path extrusionOk="0" h="6" w="36">
                  <a:moveTo>
                    <a:pt x="0" y="1"/>
                  </a:moveTo>
                  <a:cubicBezTo>
                    <a:pt x="8" y="1"/>
                    <a:pt x="16" y="6"/>
                    <a:pt x="24" y="6"/>
                  </a:cubicBezTo>
                  <a:cubicBezTo>
                    <a:pt x="28" y="6"/>
                    <a:pt x="32" y="4"/>
                    <a:pt x="3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20"/>
            <p:cNvSpPr/>
            <p:nvPr/>
          </p:nvSpPr>
          <p:spPr>
            <a:xfrm>
              <a:off x="5405725" y="2295050"/>
              <a:ext cx="25" cy="625"/>
            </a:xfrm>
            <a:custGeom>
              <a:rect b="b" l="l" r="r" t="t"/>
              <a:pathLst>
                <a:path extrusionOk="0" h="25" w="1">
                  <a:moveTo>
                    <a:pt x="0" y="25"/>
                  </a:moveTo>
                  <a:cubicBezTo>
                    <a:pt x="0" y="13"/>
                    <a:pt x="0" y="13"/>
                    <a:pt x="0" y="1"/>
                  </a:cubicBezTo>
                  <a:cubicBezTo>
                    <a:pt x="0" y="1"/>
                    <a:pt x="0" y="1"/>
                    <a:pt x="0" y="1"/>
                  </a:cubicBezTo>
                  <a:lnTo>
                    <a:pt x="0" y="25"/>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20"/>
            <p:cNvSpPr/>
            <p:nvPr/>
          </p:nvSpPr>
          <p:spPr>
            <a:xfrm>
              <a:off x="5460800" y="2322150"/>
              <a:ext cx="600" cy="325"/>
            </a:xfrm>
            <a:custGeom>
              <a:rect b="b" l="l" r="r" t="t"/>
              <a:pathLst>
                <a:path extrusionOk="0" h="13" w="24">
                  <a:moveTo>
                    <a:pt x="0" y="0"/>
                  </a:moveTo>
                  <a:cubicBezTo>
                    <a:pt x="8" y="8"/>
                    <a:pt x="15" y="10"/>
                    <a:pt x="20" y="11"/>
                  </a:cubicBezTo>
                  <a:lnTo>
                    <a:pt x="20" y="11"/>
                  </a:lnTo>
                  <a:cubicBezTo>
                    <a:pt x="12" y="9"/>
                    <a:pt x="10" y="0"/>
                    <a:pt x="0" y="0"/>
                  </a:cubicBezTo>
                  <a:close/>
                  <a:moveTo>
                    <a:pt x="20" y="11"/>
                  </a:moveTo>
                  <a:cubicBezTo>
                    <a:pt x="21" y="12"/>
                    <a:pt x="22" y="12"/>
                    <a:pt x="24" y="12"/>
                  </a:cubicBezTo>
                  <a:cubicBezTo>
                    <a:pt x="24" y="12"/>
                    <a:pt x="22" y="12"/>
                    <a:pt x="20" y="1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20"/>
            <p:cNvSpPr/>
            <p:nvPr/>
          </p:nvSpPr>
          <p:spPr>
            <a:xfrm>
              <a:off x="5444425" y="2330775"/>
              <a:ext cx="625" cy="925"/>
            </a:xfrm>
            <a:custGeom>
              <a:rect b="b" l="l" r="r" t="t"/>
              <a:pathLst>
                <a:path extrusionOk="0" h="37" w="25">
                  <a:moveTo>
                    <a:pt x="12" y="0"/>
                  </a:moveTo>
                  <a:cubicBezTo>
                    <a:pt x="0" y="12"/>
                    <a:pt x="0" y="24"/>
                    <a:pt x="12" y="36"/>
                  </a:cubicBezTo>
                  <a:cubicBezTo>
                    <a:pt x="12" y="24"/>
                    <a:pt x="24" y="12"/>
                    <a:pt x="1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20"/>
            <p:cNvSpPr/>
            <p:nvPr/>
          </p:nvSpPr>
          <p:spPr>
            <a:xfrm>
              <a:off x="5444425" y="2337625"/>
              <a:ext cx="325" cy="250"/>
            </a:xfrm>
            <a:custGeom>
              <a:rect b="b" l="l" r="r" t="t"/>
              <a:pathLst>
                <a:path extrusionOk="0" h="10" w="13">
                  <a:moveTo>
                    <a:pt x="0" y="0"/>
                  </a:moveTo>
                  <a:cubicBezTo>
                    <a:pt x="0" y="6"/>
                    <a:pt x="0" y="9"/>
                    <a:pt x="2" y="9"/>
                  </a:cubicBezTo>
                  <a:cubicBezTo>
                    <a:pt x="3" y="9"/>
                    <a:pt x="6" y="6"/>
                    <a:pt x="1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20"/>
            <p:cNvSpPr/>
            <p:nvPr/>
          </p:nvSpPr>
          <p:spPr>
            <a:xfrm>
              <a:off x="5445300" y="2342375"/>
              <a:ext cx="25" cy="25"/>
            </a:xfrm>
            <a:custGeom>
              <a:rect b="b" l="l" r="r" t="t"/>
              <a:pathLst>
                <a:path extrusionOk="0" h="1" w="1">
                  <a:moveTo>
                    <a:pt x="1" y="1"/>
                  </a:moveTo>
                  <a:lnTo>
                    <a:pt x="1" y="1"/>
                  </a:lnTo>
                  <a:cubicBezTo>
                    <a:pt x="1" y="1"/>
                    <a:pt x="1" y="1"/>
                    <a:pt x="1"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20"/>
            <p:cNvSpPr/>
            <p:nvPr/>
          </p:nvSpPr>
          <p:spPr>
            <a:xfrm>
              <a:off x="5442325" y="2331675"/>
              <a:ext cx="3600" cy="3000"/>
            </a:xfrm>
            <a:custGeom>
              <a:rect b="b" l="l" r="r" t="t"/>
              <a:pathLst>
                <a:path extrusionOk="0" h="120" w="144">
                  <a:moveTo>
                    <a:pt x="96" y="0"/>
                  </a:moveTo>
                  <a:cubicBezTo>
                    <a:pt x="72" y="12"/>
                    <a:pt x="1" y="24"/>
                    <a:pt x="72" y="60"/>
                  </a:cubicBezTo>
                  <a:lnTo>
                    <a:pt x="84" y="48"/>
                  </a:lnTo>
                  <a:lnTo>
                    <a:pt x="84" y="48"/>
                  </a:lnTo>
                  <a:cubicBezTo>
                    <a:pt x="60" y="72"/>
                    <a:pt x="96" y="95"/>
                    <a:pt x="96" y="119"/>
                  </a:cubicBezTo>
                  <a:cubicBezTo>
                    <a:pt x="108" y="119"/>
                    <a:pt x="108" y="107"/>
                    <a:pt x="108" y="107"/>
                  </a:cubicBezTo>
                  <a:cubicBezTo>
                    <a:pt x="120" y="95"/>
                    <a:pt x="120" y="84"/>
                    <a:pt x="120" y="60"/>
                  </a:cubicBezTo>
                  <a:cubicBezTo>
                    <a:pt x="144" y="36"/>
                    <a:pt x="108" y="24"/>
                    <a:pt x="96"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20"/>
            <p:cNvSpPr/>
            <p:nvPr/>
          </p:nvSpPr>
          <p:spPr>
            <a:xfrm>
              <a:off x="5457525" y="2348500"/>
              <a:ext cx="225" cy="150"/>
            </a:xfrm>
            <a:custGeom>
              <a:rect b="b" l="l" r="r" t="t"/>
              <a:pathLst>
                <a:path extrusionOk="0" h="6" w="9">
                  <a:moveTo>
                    <a:pt x="3" y="1"/>
                  </a:moveTo>
                  <a:cubicBezTo>
                    <a:pt x="1" y="1"/>
                    <a:pt x="0" y="2"/>
                    <a:pt x="0" y="6"/>
                  </a:cubicBezTo>
                  <a:cubicBezTo>
                    <a:pt x="8" y="6"/>
                    <a:pt x="5" y="1"/>
                    <a:pt x="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20"/>
            <p:cNvSpPr/>
            <p:nvPr/>
          </p:nvSpPr>
          <p:spPr>
            <a:xfrm>
              <a:off x="5321200" y="2315900"/>
              <a:ext cx="1575" cy="1500"/>
            </a:xfrm>
            <a:custGeom>
              <a:rect b="b" l="l" r="r" t="t"/>
              <a:pathLst>
                <a:path extrusionOk="0" h="60" w="63">
                  <a:moveTo>
                    <a:pt x="24" y="0"/>
                  </a:moveTo>
                  <a:cubicBezTo>
                    <a:pt x="12" y="12"/>
                    <a:pt x="0" y="24"/>
                    <a:pt x="0" y="36"/>
                  </a:cubicBezTo>
                  <a:lnTo>
                    <a:pt x="36" y="60"/>
                  </a:lnTo>
                  <a:cubicBezTo>
                    <a:pt x="48" y="48"/>
                    <a:pt x="42" y="48"/>
                    <a:pt x="33" y="48"/>
                  </a:cubicBezTo>
                  <a:cubicBezTo>
                    <a:pt x="24" y="48"/>
                    <a:pt x="12" y="48"/>
                    <a:pt x="12" y="36"/>
                  </a:cubicBezTo>
                  <a:cubicBezTo>
                    <a:pt x="16" y="32"/>
                    <a:pt x="21" y="31"/>
                    <a:pt x="27" y="31"/>
                  </a:cubicBezTo>
                  <a:cubicBezTo>
                    <a:pt x="38" y="31"/>
                    <a:pt x="52" y="36"/>
                    <a:pt x="60" y="36"/>
                  </a:cubicBezTo>
                  <a:cubicBezTo>
                    <a:pt x="63" y="20"/>
                    <a:pt x="60" y="15"/>
                    <a:pt x="55" y="15"/>
                  </a:cubicBezTo>
                  <a:cubicBezTo>
                    <a:pt x="46" y="15"/>
                    <a:pt x="31" y="28"/>
                    <a:pt x="23" y="28"/>
                  </a:cubicBezTo>
                  <a:cubicBezTo>
                    <a:pt x="18" y="28"/>
                    <a:pt x="17" y="22"/>
                    <a:pt x="24"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20"/>
            <p:cNvSpPr/>
            <p:nvPr/>
          </p:nvSpPr>
          <p:spPr>
            <a:xfrm>
              <a:off x="5399175" y="2292675"/>
              <a:ext cx="1500" cy="2700"/>
            </a:xfrm>
            <a:custGeom>
              <a:rect b="b" l="l" r="r" t="t"/>
              <a:pathLst>
                <a:path extrusionOk="0" h="108" w="60">
                  <a:moveTo>
                    <a:pt x="24" y="0"/>
                  </a:moveTo>
                  <a:cubicBezTo>
                    <a:pt x="0" y="24"/>
                    <a:pt x="48" y="72"/>
                    <a:pt x="0" y="108"/>
                  </a:cubicBezTo>
                  <a:lnTo>
                    <a:pt x="36" y="108"/>
                  </a:lnTo>
                  <a:cubicBezTo>
                    <a:pt x="12" y="84"/>
                    <a:pt x="36" y="60"/>
                    <a:pt x="48" y="24"/>
                  </a:cubicBezTo>
                  <a:lnTo>
                    <a:pt x="60" y="36"/>
                  </a:lnTo>
                  <a:cubicBezTo>
                    <a:pt x="48" y="12"/>
                    <a:pt x="48" y="0"/>
                    <a:pt x="24"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20"/>
            <p:cNvSpPr/>
            <p:nvPr/>
          </p:nvSpPr>
          <p:spPr>
            <a:xfrm>
              <a:off x="5400075" y="2295350"/>
              <a:ext cx="600" cy="625"/>
            </a:xfrm>
            <a:custGeom>
              <a:rect b="b" l="l" r="r" t="t"/>
              <a:pathLst>
                <a:path extrusionOk="0" h="25" w="24">
                  <a:moveTo>
                    <a:pt x="0" y="1"/>
                  </a:moveTo>
                  <a:lnTo>
                    <a:pt x="0" y="13"/>
                  </a:lnTo>
                  <a:cubicBezTo>
                    <a:pt x="0" y="13"/>
                    <a:pt x="0" y="13"/>
                    <a:pt x="12" y="24"/>
                  </a:cubicBezTo>
                  <a:lnTo>
                    <a:pt x="24" y="24"/>
                  </a:lnTo>
                  <a:cubicBezTo>
                    <a:pt x="24" y="13"/>
                    <a:pt x="12" y="13"/>
                    <a:pt x="0"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20"/>
            <p:cNvSpPr/>
            <p:nvPr/>
          </p:nvSpPr>
          <p:spPr>
            <a:xfrm>
              <a:off x="5334275" y="2310100"/>
              <a:ext cx="625" cy="150"/>
            </a:xfrm>
            <a:custGeom>
              <a:rect b="b" l="l" r="r" t="t"/>
              <a:pathLst>
                <a:path extrusionOk="0" h="6" w="25">
                  <a:moveTo>
                    <a:pt x="13" y="1"/>
                  </a:moveTo>
                  <a:cubicBezTo>
                    <a:pt x="6" y="1"/>
                    <a:pt x="1" y="6"/>
                    <a:pt x="1" y="6"/>
                  </a:cubicBezTo>
                  <a:lnTo>
                    <a:pt x="25" y="6"/>
                  </a:lnTo>
                  <a:cubicBezTo>
                    <a:pt x="21" y="2"/>
                    <a:pt x="17" y="1"/>
                    <a:pt x="1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20"/>
            <p:cNvSpPr/>
            <p:nvPr/>
          </p:nvSpPr>
          <p:spPr>
            <a:xfrm>
              <a:off x="5471500" y="2311800"/>
              <a:ext cx="925" cy="250"/>
            </a:xfrm>
            <a:custGeom>
              <a:rect b="b" l="l" r="r" t="t"/>
              <a:pathLst>
                <a:path extrusionOk="0" h="10" w="37">
                  <a:moveTo>
                    <a:pt x="19" y="0"/>
                  </a:moveTo>
                  <a:cubicBezTo>
                    <a:pt x="13" y="0"/>
                    <a:pt x="7" y="3"/>
                    <a:pt x="1" y="9"/>
                  </a:cubicBezTo>
                  <a:lnTo>
                    <a:pt x="36" y="9"/>
                  </a:lnTo>
                  <a:cubicBezTo>
                    <a:pt x="30" y="3"/>
                    <a:pt x="25" y="0"/>
                    <a:pt x="19"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20"/>
            <p:cNvSpPr/>
            <p:nvPr/>
          </p:nvSpPr>
          <p:spPr>
            <a:xfrm>
              <a:off x="5410475" y="2294450"/>
              <a:ext cx="925" cy="25"/>
            </a:xfrm>
            <a:custGeom>
              <a:rect b="b" l="l" r="r" t="t"/>
              <a:pathLst>
                <a:path extrusionOk="0" h="1" w="37">
                  <a:moveTo>
                    <a:pt x="1" y="1"/>
                  </a:moveTo>
                  <a:cubicBezTo>
                    <a:pt x="13" y="1"/>
                    <a:pt x="13" y="1"/>
                    <a:pt x="25" y="1"/>
                  </a:cubicBezTo>
                  <a:cubicBezTo>
                    <a:pt x="25" y="1"/>
                    <a:pt x="25" y="1"/>
                    <a:pt x="37"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20"/>
            <p:cNvSpPr/>
            <p:nvPr/>
          </p:nvSpPr>
          <p:spPr>
            <a:xfrm>
              <a:off x="5378350" y="2308075"/>
              <a:ext cx="1500" cy="1075"/>
            </a:xfrm>
            <a:custGeom>
              <a:rect b="b" l="l" r="r" t="t"/>
              <a:pathLst>
                <a:path extrusionOk="0" h="43" w="60">
                  <a:moveTo>
                    <a:pt x="55" y="0"/>
                  </a:moveTo>
                  <a:cubicBezTo>
                    <a:pt x="49" y="0"/>
                    <a:pt x="39" y="17"/>
                    <a:pt x="22" y="17"/>
                  </a:cubicBezTo>
                  <a:cubicBezTo>
                    <a:pt x="19" y="17"/>
                    <a:pt x="15" y="17"/>
                    <a:pt x="12" y="15"/>
                  </a:cubicBezTo>
                  <a:lnTo>
                    <a:pt x="0" y="39"/>
                  </a:lnTo>
                  <a:cubicBezTo>
                    <a:pt x="5" y="42"/>
                    <a:pt x="9" y="43"/>
                    <a:pt x="13" y="43"/>
                  </a:cubicBezTo>
                  <a:cubicBezTo>
                    <a:pt x="29" y="43"/>
                    <a:pt x="41" y="27"/>
                    <a:pt x="60" y="27"/>
                  </a:cubicBezTo>
                  <a:cubicBezTo>
                    <a:pt x="60" y="7"/>
                    <a:pt x="58" y="0"/>
                    <a:pt x="55"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20"/>
            <p:cNvSpPr/>
            <p:nvPr/>
          </p:nvSpPr>
          <p:spPr>
            <a:xfrm>
              <a:off x="5320900" y="2316775"/>
              <a:ext cx="325" cy="25"/>
            </a:xfrm>
            <a:custGeom>
              <a:rect b="b" l="l" r="r" t="t"/>
              <a:pathLst>
                <a:path extrusionOk="0" h="1" w="13">
                  <a:moveTo>
                    <a:pt x="0" y="1"/>
                  </a:moveTo>
                  <a:lnTo>
                    <a:pt x="0" y="1"/>
                  </a:lnTo>
                  <a:lnTo>
                    <a:pt x="12"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20"/>
            <p:cNvSpPr/>
            <p:nvPr/>
          </p:nvSpPr>
          <p:spPr>
            <a:xfrm>
              <a:off x="5403925" y="2295600"/>
              <a:ext cx="2725" cy="375"/>
            </a:xfrm>
            <a:custGeom>
              <a:rect b="b" l="l" r="r" t="t"/>
              <a:pathLst>
                <a:path extrusionOk="0" h="15" w="109">
                  <a:moveTo>
                    <a:pt x="19" y="1"/>
                  </a:moveTo>
                  <a:cubicBezTo>
                    <a:pt x="11" y="1"/>
                    <a:pt x="4" y="4"/>
                    <a:pt x="1" y="14"/>
                  </a:cubicBezTo>
                  <a:lnTo>
                    <a:pt x="108" y="14"/>
                  </a:lnTo>
                  <a:lnTo>
                    <a:pt x="72" y="3"/>
                  </a:lnTo>
                  <a:cubicBezTo>
                    <a:pt x="70" y="8"/>
                    <a:pt x="66" y="9"/>
                    <a:pt x="60" y="9"/>
                  </a:cubicBezTo>
                  <a:cubicBezTo>
                    <a:pt x="49" y="9"/>
                    <a:pt x="32" y="1"/>
                    <a:pt x="19"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20"/>
            <p:cNvSpPr/>
            <p:nvPr/>
          </p:nvSpPr>
          <p:spPr>
            <a:xfrm>
              <a:off x="5287850" y="2289400"/>
              <a:ext cx="198275" cy="72050"/>
            </a:xfrm>
            <a:custGeom>
              <a:rect b="b" l="l" r="r" t="t"/>
              <a:pathLst>
                <a:path extrusionOk="0" h="2882" w="7931">
                  <a:moveTo>
                    <a:pt x="2672" y="1078"/>
                  </a:moveTo>
                  <a:lnTo>
                    <a:pt x="2668" y="1084"/>
                  </a:lnTo>
                  <a:cubicBezTo>
                    <a:pt x="2674" y="1084"/>
                    <a:pt x="2673" y="1081"/>
                    <a:pt x="2672" y="1078"/>
                  </a:cubicBezTo>
                  <a:close/>
                  <a:moveTo>
                    <a:pt x="6597" y="1132"/>
                  </a:moveTo>
                  <a:cubicBezTo>
                    <a:pt x="6597" y="1132"/>
                    <a:pt x="6597" y="1132"/>
                    <a:pt x="6597" y="1132"/>
                  </a:cubicBezTo>
                  <a:cubicBezTo>
                    <a:pt x="6597" y="1132"/>
                    <a:pt x="6597" y="1132"/>
                    <a:pt x="6597" y="1132"/>
                  </a:cubicBezTo>
                  <a:close/>
                  <a:moveTo>
                    <a:pt x="2370" y="1108"/>
                  </a:moveTo>
                  <a:lnTo>
                    <a:pt x="2334" y="1155"/>
                  </a:lnTo>
                  <a:cubicBezTo>
                    <a:pt x="2358" y="1132"/>
                    <a:pt x="2370" y="1132"/>
                    <a:pt x="2394" y="1120"/>
                  </a:cubicBezTo>
                  <a:cubicBezTo>
                    <a:pt x="2388" y="1117"/>
                    <a:pt x="2385" y="1116"/>
                    <a:pt x="2382" y="1116"/>
                  </a:cubicBezTo>
                  <a:cubicBezTo>
                    <a:pt x="2378" y="1116"/>
                    <a:pt x="2377" y="1119"/>
                    <a:pt x="2376" y="1119"/>
                  </a:cubicBezTo>
                  <a:cubicBezTo>
                    <a:pt x="2375" y="1119"/>
                    <a:pt x="2374" y="1117"/>
                    <a:pt x="2370" y="1108"/>
                  </a:cubicBezTo>
                  <a:close/>
                  <a:moveTo>
                    <a:pt x="703" y="1596"/>
                  </a:moveTo>
                  <a:lnTo>
                    <a:pt x="703" y="1596"/>
                  </a:lnTo>
                  <a:cubicBezTo>
                    <a:pt x="703" y="1599"/>
                    <a:pt x="704" y="1601"/>
                    <a:pt x="705" y="1603"/>
                  </a:cubicBezTo>
                  <a:lnTo>
                    <a:pt x="705" y="1603"/>
                  </a:lnTo>
                  <a:cubicBezTo>
                    <a:pt x="704" y="1601"/>
                    <a:pt x="704" y="1598"/>
                    <a:pt x="703" y="1596"/>
                  </a:cubicBezTo>
                  <a:close/>
                  <a:moveTo>
                    <a:pt x="6585" y="2072"/>
                  </a:moveTo>
                  <a:cubicBezTo>
                    <a:pt x="6585" y="2072"/>
                    <a:pt x="6585" y="2072"/>
                    <a:pt x="6585" y="2072"/>
                  </a:cubicBezTo>
                  <a:lnTo>
                    <a:pt x="6585" y="2072"/>
                  </a:lnTo>
                  <a:close/>
                  <a:moveTo>
                    <a:pt x="7084" y="2535"/>
                  </a:moveTo>
                  <a:lnTo>
                    <a:pt x="7084" y="2535"/>
                  </a:lnTo>
                  <a:cubicBezTo>
                    <a:pt x="7084" y="2536"/>
                    <a:pt x="7084" y="2536"/>
                    <a:pt x="7084" y="2537"/>
                  </a:cubicBezTo>
                  <a:lnTo>
                    <a:pt x="7084" y="2537"/>
                  </a:lnTo>
                  <a:cubicBezTo>
                    <a:pt x="7084" y="2537"/>
                    <a:pt x="7084" y="2537"/>
                    <a:pt x="7085" y="2537"/>
                  </a:cubicBezTo>
                  <a:lnTo>
                    <a:pt x="7084" y="2535"/>
                  </a:lnTo>
                  <a:close/>
                  <a:moveTo>
                    <a:pt x="7001" y="2537"/>
                  </a:moveTo>
                  <a:lnTo>
                    <a:pt x="7001" y="2548"/>
                  </a:lnTo>
                  <a:lnTo>
                    <a:pt x="7013" y="2548"/>
                  </a:lnTo>
                  <a:cubicBezTo>
                    <a:pt x="7013" y="2548"/>
                    <a:pt x="7013" y="2548"/>
                    <a:pt x="7001" y="2537"/>
                  </a:cubicBezTo>
                  <a:close/>
                  <a:moveTo>
                    <a:pt x="6537" y="1084"/>
                  </a:moveTo>
                  <a:cubicBezTo>
                    <a:pt x="6549" y="1084"/>
                    <a:pt x="6573" y="1096"/>
                    <a:pt x="6585" y="1108"/>
                  </a:cubicBezTo>
                  <a:cubicBezTo>
                    <a:pt x="6585" y="1120"/>
                    <a:pt x="6597" y="1132"/>
                    <a:pt x="6597" y="1132"/>
                  </a:cubicBezTo>
                  <a:cubicBezTo>
                    <a:pt x="6597" y="1132"/>
                    <a:pt x="6597" y="1120"/>
                    <a:pt x="6597" y="1108"/>
                  </a:cubicBezTo>
                  <a:cubicBezTo>
                    <a:pt x="6609" y="1120"/>
                    <a:pt x="6620" y="1132"/>
                    <a:pt x="6632" y="1132"/>
                  </a:cubicBezTo>
                  <a:cubicBezTo>
                    <a:pt x="6620" y="1155"/>
                    <a:pt x="6609" y="1167"/>
                    <a:pt x="6609" y="1203"/>
                  </a:cubicBezTo>
                  <a:lnTo>
                    <a:pt x="6656" y="1167"/>
                  </a:lnTo>
                  <a:lnTo>
                    <a:pt x="6656" y="1179"/>
                  </a:lnTo>
                  <a:lnTo>
                    <a:pt x="6692" y="1167"/>
                  </a:lnTo>
                  <a:cubicBezTo>
                    <a:pt x="6751" y="1203"/>
                    <a:pt x="6811" y="1239"/>
                    <a:pt x="6870" y="1286"/>
                  </a:cubicBezTo>
                  <a:cubicBezTo>
                    <a:pt x="6875" y="1287"/>
                    <a:pt x="6879" y="1288"/>
                    <a:pt x="6882" y="1288"/>
                  </a:cubicBezTo>
                  <a:cubicBezTo>
                    <a:pt x="6915" y="1288"/>
                    <a:pt x="6921" y="1249"/>
                    <a:pt x="6954" y="1249"/>
                  </a:cubicBezTo>
                  <a:cubicBezTo>
                    <a:pt x="6957" y="1249"/>
                    <a:pt x="6961" y="1250"/>
                    <a:pt x="6966" y="1251"/>
                  </a:cubicBezTo>
                  <a:cubicBezTo>
                    <a:pt x="6978" y="1263"/>
                    <a:pt x="7013" y="1274"/>
                    <a:pt x="6990" y="1298"/>
                  </a:cubicBezTo>
                  <a:cubicBezTo>
                    <a:pt x="6986" y="1297"/>
                    <a:pt x="6983" y="1296"/>
                    <a:pt x="6980" y="1296"/>
                  </a:cubicBezTo>
                  <a:cubicBezTo>
                    <a:pt x="6962" y="1296"/>
                    <a:pt x="6952" y="1322"/>
                    <a:pt x="6942" y="1322"/>
                  </a:cubicBezTo>
                  <a:cubicBezTo>
                    <a:pt x="6990" y="1358"/>
                    <a:pt x="7013" y="1417"/>
                    <a:pt x="7073" y="1429"/>
                  </a:cubicBezTo>
                  <a:lnTo>
                    <a:pt x="7073" y="1370"/>
                  </a:lnTo>
                  <a:cubicBezTo>
                    <a:pt x="7085" y="1382"/>
                    <a:pt x="7109" y="1405"/>
                    <a:pt x="7120" y="1417"/>
                  </a:cubicBezTo>
                  <a:cubicBezTo>
                    <a:pt x="7097" y="1429"/>
                    <a:pt x="7085" y="1465"/>
                    <a:pt x="7073" y="1465"/>
                  </a:cubicBezTo>
                  <a:cubicBezTo>
                    <a:pt x="7204" y="1465"/>
                    <a:pt x="7097" y="1536"/>
                    <a:pt x="7168" y="1572"/>
                  </a:cubicBezTo>
                  <a:cubicBezTo>
                    <a:pt x="7186" y="1563"/>
                    <a:pt x="7207" y="1559"/>
                    <a:pt x="7229" y="1559"/>
                  </a:cubicBezTo>
                  <a:cubicBezTo>
                    <a:pt x="7292" y="1559"/>
                    <a:pt x="7365" y="1590"/>
                    <a:pt x="7418" y="1608"/>
                  </a:cubicBezTo>
                  <a:cubicBezTo>
                    <a:pt x="7430" y="1632"/>
                    <a:pt x="7430" y="1644"/>
                    <a:pt x="7418" y="1655"/>
                  </a:cubicBezTo>
                  <a:cubicBezTo>
                    <a:pt x="7415" y="1642"/>
                    <a:pt x="7410" y="1638"/>
                    <a:pt x="7404" y="1638"/>
                  </a:cubicBezTo>
                  <a:cubicBezTo>
                    <a:pt x="7394" y="1638"/>
                    <a:pt x="7381" y="1649"/>
                    <a:pt x="7368" y="1649"/>
                  </a:cubicBezTo>
                  <a:cubicBezTo>
                    <a:pt x="7361" y="1649"/>
                    <a:pt x="7353" y="1645"/>
                    <a:pt x="7347" y="1632"/>
                  </a:cubicBezTo>
                  <a:lnTo>
                    <a:pt x="7347" y="1632"/>
                  </a:lnTo>
                  <a:cubicBezTo>
                    <a:pt x="7359" y="1679"/>
                    <a:pt x="7406" y="1703"/>
                    <a:pt x="7406" y="1751"/>
                  </a:cubicBezTo>
                  <a:cubicBezTo>
                    <a:pt x="7413" y="1737"/>
                    <a:pt x="7424" y="1731"/>
                    <a:pt x="7437" y="1731"/>
                  </a:cubicBezTo>
                  <a:cubicBezTo>
                    <a:pt x="7446" y="1731"/>
                    <a:pt x="7456" y="1734"/>
                    <a:pt x="7466" y="1739"/>
                  </a:cubicBezTo>
                  <a:cubicBezTo>
                    <a:pt x="7466" y="1763"/>
                    <a:pt x="7430" y="1786"/>
                    <a:pt x="7430" y="1810"/>
                  </a:cubicBezTo>
                  <a:cubicBezTo>
                    <a:pt x="7418" y="1798"/>
                    <a:pt x="7406" y="1798"/>
                    <a:pt x="7394" y="1786"/>
                  </a:cubicBezTo>
                  <a:lnTo>
                    <a:pt x="7394" y="1786"/>
                  </a:lnTo>
                  <a:cubicBezTo>
                    <a:pt x="7382" y="1822"/>
                    <a:pt x="7418" y="1822"/>
                    <a:pt x="7430" y="1834"/>
                  </a:cubicBezTo>
                  <a:cubicBezTo>
                    <a:pt x="7406" y="1858"/>
                    <a:pt x="7406" y="1882"/>
                    <a:pt x="7371" y="1882"/>
                  </a:cubicBezTo>
                  <a:cubicBezTo>
                    <a:pt x="7418" y="1905"/>
                    <a:pt x="7394" y="1929"/>
                    <a:pt x="7418" y="1965"/>
                  </a:cubicBezTo>
                  <a:cubicBezTo>
                    <a:pt x="7430" y="1949"/>
                    <a:pt x="7439" y="1944"/>
                    <a:pt x="7447" y="1944"/>
                  </a:cubicBezTo>
                  <a:cubicBezTo>
                    <a:pt x="7463" y="1944"/>
                    <a:pt x="7474" y="1965"/>
                    <a:pt x="7490" y="1965"/>
                  </a:cubicBezTo>
                  <a:cubicBezTo>
                    <a:pt x="7478" y="1953"/>
                    <a:pt x="7478" y="1929"/>
                    <a:pt x="7466" y="1917"/>
                  </a:cubicBezTo>
                  <a:cubicBezTo>
                    <a:pt x="7462" y="1937"/>
                    <a:pt x="7461" y="1944"/>
                    <a:pt x="7459" y="1944"/>
                  </a:cubicBezTo>
                  <a:cubicBezTo>
                    <a:pt x="7455" y="1944"/>
                    <a:pt x="7450" y="1904"/>
                    <a:pt x="7416" y="1904"/>
                  </a:cubicBezTo>
                  <a:cubicBezTo>
                    <a:pt x="7413" y="1904"/>
                    <a:pt x="7410" y="1905"/>
                    <a:pt x="7406" y="1905"/>
                  </a:cubicBezTo>
                  <a:cubicBezTo>
                    <a:pt x="7411" y="1898"/>
                    <a:pt x="7419" y="1895"/>
                    <a:pt x="7427" y="1895"/>
                  </a:cubicBezTo>
                  <a:cubicBezTo>
                    <a:pt x="7447" y="1895"/>
                    <a:pt x="7472" y="1911"/>
                    <a:pt x="7484" y="1911"/>
                  </a:cubicBezTo>
                  <a:cubicBezTo>
                    <a:pt x="7490" y="1911"/>
                    <a:pt x="7493" y="1906"/>
                    <a:pt x="7490" y="1894"/>
                  </a:cubicBezTo>
                  <a:lnTo>
                    <a:pt x="7490" y="1894"/>
                  </a:lnTo>
                  <a:cubicBezTo>
                    <a:pt x="7525" y="1953"/>
                    <a:pt x="7501" y="1965"/>
                    <a:pt x="7537" y="2036"/>
                  </a:cubicBezTo>
                  <a:cubicBezTo>
                    <a:pt x="7537" y="2022"/>
                    <a:pt x="7541" y="2017"/>
                    <a:pt x="7546" y="2017"/>
                  </a:cubicBezTo>
                  <a:cubicBezTo>
                    <a:pt x="7555" y="2017"/>
                    <a:pt x="7569" y="2030"/>
                    <a:pt x="7583" y="2030"/>
                  </a:cubicBezTo>
                  <a:cubicBezTo>
                    <a:pt x="7588" y="2030"/>
                    <a:pt x="7592" y="2029"/>
                    <a:pt x="7597" y="2025"/>
                  </a:cubicBezTo>
                  <a:lnTo>
                    <a:pt x="7597" y="2025"/>
                  </a:lnTo>
                  <a:cubicBezTo>
                    <a:pt x="7592" y="2049"/>
                    <a:pt x="7587" y="2055"/>
                    <a:pt x="7581" y="2055"/>
                  </a:cubicBezTo>
                  <a:cubicBezTo>
                    <a:pt x="7573" y="2055"/>
                    <a:pt x="7563" y="2046"/>
                    <a:pt x="7549" y="2046"/>
                  </a:cubicBezTo>
                  <a:cubicBezTo>
                    <a:pt x="7545" y="2046"/>
                    <a:pt x="7541" y="2047"/>
                    <a:pt x="7537" y="2048"/>
                  </a:cubicBezTo>
                  <a:cubicBezTo>
                    <a:pt x="7537" y="2084"/>
                    <a:pt x="7501" y="2084"/>
                    <a:pt x="7537" y="2120"/>
                  </a:cubicBezTo>
                  <a:cubicBezTo>
                    <a:pt x="7527" y="2134"/>
                    <a:pt x="7519" y="2139"/>
                    <a:pt x="7513" y="2139"/>
                  </a:cubicBezTo>
                  <a:cubicBezTo>
                    <a:pt x="7500" y="2139"/>
                    <a:pt x="7493" y="2118"/>
                    <a:pt x="7475" y="2118"/>
                  </a:cubicBezTo>
                  <a:cubicBezTo>
                    <a:pt x="7472" y="2118"/>
                    <a:pt x="7469" y="2119"/>
                    <a:pt x="7466" y="2120"/>
                  </a:cubicBezTo>
                  <a:cubicBezTo>
                    <a:pt x="7443" y="2109"/>
                    <a:pt x="7528" y="2012"/>
                    <a:pt x="7435" y="2012"/>
                  </a:cubicBezTo>
                  <a:cubicBezTo>
                    <a:pt x="7430" y="2012"/>
                    <a:pt x="7424" y="2012"/>
                    <a:pt x="7418" y="2013"/>
                  </a:cubicBezTo>
                  <a:cubicBezTo>
                    <a:pt x="7418" y="1989"/>
                    <a:pt x="7371" y="1965"/>
                    <a:pt x="7371" y="1941"/>
                  </a:cubicBezTo>
                  <a:cubicBezTo>
                    <a:pt x="7359" y="1965"/>
                    <a:pt x="7323" y="1989"/>
                    <a:pt x="7347" y="2025"/>
                  </a:cubicBezTo>
                  <a:lnTo>
                    <a:pt x="7406" y="2025"/>
                  </a:lnTo>
                  <a:cubicBezTo>
                    <a:pt x="7406" y="2048"/>
                    <a:pt x="7454" y="2072"/>
                    <a:pt x="7442" y="2084"/>
                  </a:cubicBezTo>
                  <a:cubicBezTo>
                    <a:pt x="7439" y="2081"/>
                    <a:pt x="7434" y="2079"/>
                    <a:pt x="7428" y="2079"/>
                  </a:cubicBezTo>
                  <a:cubicBezTo>
                    <a:pt x="7413" y="2079"/>
                    <a:pt x="7394" y="2090"/>
                    <a:pt x="7394" y="2108"/>
                  </a:cubicBezTo>
                  <a:cubicBezTo>
                    <a:pt x="7406" y="2096"/>
                    <a:pt x="7406" y="2096"/>
                    <a:pt x="7418" y="2096"/>
                  </a:cubicBezTo>
                  <a:cubicBezTo>
                    <a:pt x="7418" y="2132"/>
                    <a:pt x="7454" y="2156"/>
                    <a:pt x="7454" y="2203"/>
                  </a:cubicBezTo>
                  <a:cubicBezTo>
                    <a:pt x="7478" y="2167"/>
                    <a:pt x="7501" y="2167"/>
                    <a:pt x="7537" y="2132"/>
                  </a:cubicBezTo>
                  <a:cubicBezTo>
                    <a:pt x="7585" y="2156"/>
                    <a:pt x="7537" y="2167"/>
                    <a:pt x="7537" y="2191"/>
                  </a:cubicBezTo>
                  <a:cubicBezTo>
                    <a:pt x="7525" y="2179"/>
                    <a:pt x="7537" y="2179"/>
                    <a:pt x="7525" y="2179"/>
                  </a:cubicBezTo>
                  <a:cubicBezTo>
                    <a:pt x="7525" y="2191"/>
                    <a:pt x="7525" y="2203"/>
                    <a:pt x="7537" y="2215"/>
                  </a:cubicBezTo>
                  <a:cubicBezTo>
                    <a:pt x="7525" y="2227"/>
                    <a:pt x="7515" y="2232"/>
                    <a:pt x="7506" y="2232"/>
                  </a:cubicBezTo>
                  <a:cubicBezTo>
                    <a:pt x="7486" y="2232"/>
                    <a:pt x="7472" y="2210"/>
                    <a:pt x="7449" y="2210"/>
                  </a:cubicBezTo>
                  <a:cubicBezTo>
                    <a:pt x="7444" y="2210"/>
                    <a:pt x="7437" y="2211"/>
                    <a:pt x="7430" y="2215"/>
                  </a:cubicBezTo>
                  <a:cubicBezTo>
                    <a:pt x="7394" y="2227"/>
                    <a:pt x="7442" y="2263"/>
                    <a:pt x="7406" y="2275"/>
                  </a:cubicBezTo>
                  <a:lnTo>
                    <a:pt x="7418" y="2275"/>
                  </a:lnTo>
                  <a:lnTo>
                    <a:pt x="7418" y="2286"/>
                  </a:lnTo>
                  <a:cubicBezTo>
                    <a:pt x="7406" y="2310"/>
                    <a:pt x="7394" y="2322"/>
                    <a:pt x="7406" y="2358"/>
                  </a:cubicBezTo>
                  <a:cubicBezTo>
                    <a:pt x="7404" y="2356"/>
                    <a:pt x="7403" y="2355"/>
                    <a:pt x="7402" y="2355"/>
                  </a:cubicBezTo>
                  <a:lnTo>
                    <a:pt x="7402" y="2355"/>
                  </a:lnTo>
                  <a:cubicBezTo>
                    <a:pt x="7398" y="2355"/>
                    <a:pt x="7406" y="2374"/>
                    <a:pt x="7406" y="2394"/>
                  </a:cubicBezTo>
                  <a:cubicBezTo>
                    <a:pt x="7406" y="2404"/>
                    <a:pt x="7406" y="2447"/>
                    <a:pt x="7371" y="2447"/>
                  </a:cubicBezTo>
                  <a:cubicBezTo>
                    <a:pt x="7365" y="2447"/>
                    <a:pt x="7356" y="2445"/>
                    <a:pt x="7347" y="2441"/>
                  </a:cubicBezTo>
                  <a:cubicBezTo>
                    <a:pt x="7337" y="2446"/>
                    <a:pt x="7325" y="2449"/>
                    <a:pt x="7314" y="2449"/>
                  </a:cubicBezTo>
                  <a:cubicBezTo>
                    <a:pt x="7299" y="2449"/>
                    <a:pt x="7287" y="2443"/>
                    <a:pt x="7287" y="2429"/>
                  </a:cubicBezTo>
                  <a:cubicBezTo>
                    <a:pt x="7275" y="2441"/>
                    <a:pt x="7251" y="2441"/>
                    <a:pt x="7240" y="2441"/>
                  </a:cubicBezTo>
                  <a:lnTo>
                    <a:pt x="7228" y="2394"/>
                  </a:lnTo>
                  <a:cubicBezTo>
                    <a:pt x="7192" y="2417"/>
                    <a:pt x="7204" y="2453"/>
                    <a:pt x="7192" y="2501"/>
                  </a:cubicBezTo>
                  <a:cubicBezTo>
                    <a:pt x="7181" y="2493"/>
                    <a:pt x="7169" y="2491"/>
                    <a:pt x="7156" y="2491"/>
                  </a:cubicBezTo>
                  <a:cubicBezTo>
                    <a:pt x="7129" y="2491"/>
                    <a:pt x="7101" y="2504"/>
                    <a:pt x="7085" y="2513"/>
                  </a:cubicBezTo>
                  <a:lnTo>
                    <a:pt x="7061" y="2513"/>
                  </a:lnTo>
                  <a:lnTo>
                    <a:pt x="7084" y="2535"/>
                  </a:lnTo>
                  <a:lnTo>
                    <a:pt x="7084" y="2535"/>
                  </a:lnTo>
                  <a:cubicBezTo>
                    <a:pt x="7084" y="2531"/>
                    <a:pt x="7085" y="2527"/>
                    <a:pt x="7085" y="2525"/>
                  </a:cubicBezTo>
                  <a:lnTo>
                    <a:pt x="7085" y="2525"/>
                  </a:lnTo>
                  <a:cubicBezTo>
                    <a:pt x="7103" y="2531"/>
                    <a:pt x="7118" y="2531"/>
                    <a:pt x="7132" y="2531"/>
                  </a:cubicBezTo>
                  <a:cubicBezTo>
                    <a:pt x="7147" y="2531"/>
                    <a:pt x="7162" y="2531"/>
                    <a:pt x="7180" y="2537"/>
                  </a:cubicBezTo>
                  <a:cubicBezTo>
                    <a:pt x="7180" y="2525"/>
                    <a:pt x="7168" y="2513"/>
                    <a:pt x="7168" y="2501"/>
                  </a:cubicBezTo>
                  <a:lnTo>
                    <a:pt x="7168" y="2501"/>
                  </a:lnTo>
                  <a:cubicBezTo>
                    <a:pt x="7180" y="2501"/>
                    <a:pt x="7204" y="2513"/>
                    <a:pt x="7216" y="2537"/>
                  </a:cubicBezTo>
                  <a:cubicBezTo>
                    <a:pt x="7216" y="2560"/>
                    <a:pt x="7180" y="2560"/>
                    <a:pt x="7156" y="2560"/>
                  </a:cubicBezTo>
                  <a:cubicBezTo>
                    <a:pt x="7131" y="2552"/>
                    <a:pt x="7118" y="2543"/>
                    <a:pt x="7116" y="2543"/>
                  </a:cubicBezTo>
                  <a:lnTo>
                    <a:pt x="7116" y="2543"/>
                  </a:lnTo>
                  <a:cubicBezTo>
                    <a:pt x="7116" y="2543"/>
                    <a:pt x="7117" y="2545"/>
                    <a:pt x="7120" y="2548"/>
                  </a:cubicBezTo>
                  <a:cubicBezTo>
                    <a:pt x="7109" y="2554"/>
                    <a:pt x="7101" y="2556"/>
                    <a:pt x="7095" y="2556"/>
                  </a:cubicBezTo>
                  <a:cubicBezTo>
                    <a:pt x="7084" y="2556"/>
                    <a:pt x="7083" y="2546"/>
                    <a:pt x="7084" y="2537"/>
                  </a:cubicBezTo>
                  <a:lnTo>
                    <a:pt x="7084" y="2537"/>
                  </a:lnTo>
                  <a:cubicBezTo>
                    <a:pt x="7047" y="2537"/>
                    <a:pt x="7039" y="2552"/>
                    <a:pt x="7025" y="2552"/>
                  </a:cubicBezTo>
                  <a:cubicBezTo>
                    <a:pt x="7022" y="2552"/>
                    <a:pt x="7018" y="2551"/>
                    <a:pt x="7013" y="2548"/>
                  </a:cubicBezTo>
                  <a:lnTo>
                    <a:pt x="7013" y="2548"/>
                  </a:lnTo>
                  <a:cubicBezTo>
                    <a:pt x="7019" y="2554"/>
                    <a:pt x="7022" y="2557"/>
                    <a:pt x="7021" y="2557"/>
                  </a:cubicBezTo>
                  <a:cubicBezTo>
                    <a:pt x="7019" y="2557"/>
                    <a:pt x="7013" y="2554"/>
                    <a:pt x="7001" y="2548"/>
                  </a:cubicBezTo>
                  <a:cubicBezTo>
                    <a:pt x="7001" y="2548"/>
                    <a:pt x="7001" y="2548"/>
                    <a:pt x="6990" y="2537"/>
                  </a:cubicBezTo>
                  <a:lnTo>
                    <a:pt x="7001" y="2537"/>
                  </a:lnTo>
                  <a:lnTo>
                    <a:pt x="7001" y="2525"/>
                  </a:lnTo>
                  <a:cubicBezTo>
                    <a:pt x="6998" y="2510"/>
                    <a:pt x="6992" y="2506"/>
                    <a:pt x="6985" y="2506"/>
                  </a:cubicBezTo>
                  <a:cubicBezTo>
                    <a:pt x="6972" y="2506"/>
                    <a:pt x="6955" y="2519"/>
                    <a:pt x="6937" y="2519"/>
                  </a:cubicBezTo>
                  <a:cubicBezTo>
                    <a:pt x="6931" y="2519"/>
                    <a:pt x="6924" y="2517"/>
                    <a:pt x="6918" y="2513"/>
                  </a:cubicBezTo>
                  <a:lnTo>
                    <a:pt x="6930" y="2513"/>
                  </a:lnTo>
                  <a:cubicBezTo>
                    <a:pt x="6920" y="2493"/>
                    <a:pt x="6926" y="2443"/>
                    <a:pt x="6916" y="2443"/>
                  </a:cubicBezTo>
                  <a:cubicBezTo>
                    <a:pt x="6914" y="2443"/>
                    <a:pt x="6911" y="2446"/>
                    <a:pt x="6906" y="2453"/>
                  </a:cubicBezTo>
                  <a:cubicBezTo>
                    <a:pt x="6906" y="2449"/>
                    <a:pt x="6905" y="2448"/>
                    <a:pt x="6903" y="2448"/>
                  </a:cubicBezTo>
                  <a:cubicBezTo>
                    <a:pt x="6898" y="2448"/>
                    <a:pt x="6890" y="2453"/>
                    <a:pt x="6882" y="2453"/>
                  </a:cubicBezTo>
                  <a:cubicBezTo>
                    <a:pt x="6875" y="2460"/>
                    <a:pt x="6864" y="2463"/>
                    <a:pt x="6858" y="2464"/>
                  </a:cubicBezTo>
                  <a:lnTo>
                    <a:pt x="6858" y="2464"/>
                  </a:lnTo>
                  <a:cubicBezTo>
                    <a:pt x="6846" y="2441"/>
                    <a:pt x="6823" y="2441"/>
                    <a:pt x="6811" y="2417"/>
                  </a:cubicBezTo>
                  <a:cubicBezTo>
                    <a:pt x="6811" y="2417"/>
                    <a:pt x="6799" y="2406"/>
                    <a:pt x="6787" y="2406"/>
                  </a:cubicBezTo>
                  <a:cubicBezTo>
                    <a:pt x="6763" y="2406"/>
                    <a:pt x="6751" y="2406"/>
                    <a:pt x="6787" y="2394"/>
                  </a:cubicBezTo>
                  <a:lnTo>
                    <a:pt x="6787" y="2382"/>
                  </a:lnTo>
                  <a:cubicBezTo>
                    <a:pt x="6775" y="2382"/>
                    <a:pt x="6787" y="2370"/>
                    <a:pt x="6787" y="2370"/>
                  </a:cubicBezTo>
                  <a:cubicBezTo>
                    <a:pt x="6787" y="2275"/>
                    <a:pt x="6692" y="2310"/>
                    <a:pt x="6704" y="2227"/>
                  </a:cubicBezTo>
                  <a:cubicBezTo>
                    <a:pt x="6668" y="2227"/>
                    <a:pt x="6668" y="2263"/>
                    <a:pt x="6656" y="2275"/>
                  </a:cubicBezTo>
                  <a:cubicBezTo>
                    <a:pt x="6632" y="2275"/>
                    <a:pt x="6585" y="2251"/>
                    <a:pt x="6561" y="2239"/>
                  </a:cubicBezTo>
                  <a:cubicBezTo>
                    <a:pt x="6573" y="2191"/>
                    <a:pt x="6573" y="2084"/>
                    <a:pt x="6644" y="2072"/>
                  </a:cubicBezTo>
                  <a:cubicBezTo>
                    <a:pt x="6641" y="2061"/>
                    <a:pt x="6638" y="2057"/>
                    <a:pt x="6634" y="2057"/>
                  </a:cubicBezTo>
                  <a:cubicBezTo>
                    <a:pt x="6624" y="2057"/>
                    <a:pt x="6609" y="2088"/>
                    <a:pt x="6594" y="2088"/>
                  </a:cubicBezTo>
                  <a:cubicBezTo>
                    <a:pt x="6591" y="2088"/>
                    <a:pt x="6588" y="2087"/>
                    <a:pt x="6585" y="2084"/>
                  </a:cubicBezTo>
                  <a:lnTo>
                    <a:pt x="6585" y="2072"/>
                  </a:lnTo>
                  <a:cubicBezTo>
                    <a:pt x="6585" y="2096"/>
                    <a:pt x="6573" y="2120"/>
                    <a:pt x="6549" y="2144"/>
                  </a:cubicBezTo>
                  <a:cubicBezTo>
                    <a:pt x="6545" y="2147"/>
                    <a:pt x="6541" y="2149"/>
                    <a:pt x="6537" y="2149"/>
                  </a:cubicBezTo>
                  <a:cubicBezTo>
                    <a:pt x="6514" y="2149"/>
                    <a:pt x="6489" y="2106"/>
                    <a:pt x="6489" y="2096"/>
                  </a:cubicBezTo>
                  <a:lnTo>
                    <a:pt x="6549" y="2084"/>
                  </a:lnTo>
                  <a:cubicBezTo>
                    <a:pt x="6513" y="2036"/>
                    <a:pt x="6442" y="2072"/>
                    <a:pt x="6382" y="2036"/>
                  </a:cubicBezTo>
                  <a:cubicBezTo>
                    <a:pt x="6394" y="1989"/>
                    <a:pt x="6442" y="2001"/>
                    <a:pt x="6478" y="1989"/>
                  </a:cubicBezTo>
                  <a:lnTo>
                    <a:pt x="6466" y="1941"/>
                  </a:lnTo>
                  <a:lnTo>
                    <a:pt x="6501" y="1941"/>
                  </a:lnTo>
                  <a:cubicBezTo>
                    <a:pt x="6489" y="1905"/>
                    <a:pt x="6454" y="1905"/>
                    <a:pt x="6466" y="1858"/>
                  </a:cubicBezTo>
                  <a:lnTo>
                    <a:pt x="6466" y="1858"/>
                  </a:lnTo>
                  <a:cubicBezTo>
                    <a:pt x="6470" y="1861"/>
                    <a:pt x="6473" y="1862"/>
                    <a:pt x="6477" y="1862"/>
                  </a:cubicBezTo>
                  <a:cubicBezTo>
                    <a:pt x="6496" y="1862"/>
                    <a:pt x="6503" y="1820"/>
                    <a:pt x="6525" y="1820"/>
                  </a:cubicBezTo>
                  <a:cubicBezTo>
                    <a:pt x="6531" y="1820"/>
                    <a:pt x="6539" y="1824"/>
                    <a:pt x="6549" y="1834"/>
                  </a:cubicBezTo>
                  <a:cubicBezTo>
                    <a:pt x="6561" y="1810"/>
                    <a:pt x="6489" y="1798"/>
                    <a:pt x="6537" y="1786"/>
                  </a:cubicBezTo>
                  <a:cubicBezTo>
                    <a:pt x="6532" y="1785"/>
                    <a:pt x="6528" y="1784"/>
                    <a:pt x="6525" y="1784"/>
                  </a:cubicBezTo>
                  <a:cubicBezTo>
                    <a:pt x="6504" y="1784"/>
                    <a:pt x="6512" y="1812"/>
                    <a:pt x="6501" y="1822"/>
                  </a:cubicBezTo>
                  <a:cubicBezTo>
                    <a:pt x="6498" y="1823"/>
                    <a:pt x="6495" y="1823"/>
                    <a:pt x="6492" y="1823"/>
                  </a:cubicBezTo>
                  <a:cubicBezTo>
                    <a:pt x="6457" y="1823"/>
                    <a:pt x="6477" y="1761"/>
                    <a:pt x="6466" y="1739"/>
                  </a:cubicBezTo>
                  <a:cubicBezTo>
                    <a:pt x="6478" y="1739"/>
                    <a:pt x="6486" y="1742"/>
                    <a:pt x="6494" y="1742"/>
                  </a:cubicBezTo>
                  <a:cubicBezTo>
                    <a:pt x="6501" y="1742"/>
                    <a:pt x="6507" y="1739"/>
                    <a:pt x="6513" y="1727"/>
                  </a:cubicBezTo>
                  <a:cubicBezTo>
                    <a:pt x="6501" y="1715"/>
                    <a:pt x="6478" y="1691"/>
                    <a:pt x="6513" y="1667"/>
                  </a:cubicBezTo>
                  <a:cubicBezTo>
                    <a:pt x="6478" y="1667"/>
                    <a:pt x="6513" y="1632"/>
                    <a:pt x="6513" y="1608"/>
                  </a:cubicBezTo>
                  <a:lnTo>
                    <a:pt x="6513" y="1608"/>
                  </a:lnTo>
                  <a:cubicBezTo>
                    <a:pt x="6504" y="1626"/>
                    <a:pt x="6488" y="1651"/>
                    <a:pt x="6465" y="1651"/>
                  </a:cubicBezTo>
                  <a:cubicBezTo>
                    <a:pt x="6458" y="1651"/>
                    <a:pt x="6450" y="1649"/>
                    <a:pt x="6442" y="1644"/>
                  </a:cubicBezTo>
                  <a:cubicBezTo>
                    <a:pt x="6430" y="1620"/>
                    <a:pt x="6430" y="1608"/>
                    <a:pt x="6442" y="1560"/>
                  </a:cubicBezTo>
                  <a:lnTo>
                    <a:pt x="6442" y="1560"/>
                  </a:lnTo>
                  <a:lnTo>
                    <a:pt x="6418" y="1596"/>
                  </a:lnTo>
                  <a:cubicBezTo>
                    <a:pt x="6382" y="1548"/>
                    <a:pt x="6466" y="1536"/>
                    <a:pt x="6466" y="1489"/>
                  </a:cubicBezTo>
                  <a:cubicBezTo>
                    <a:pt x="6478" y="1513"/>
                    <a:pt x="6478" y="1524"/>
                    <a:pt x="6501" y="1548"/>
                  </a:cubicBezTo>
                  <a:cubicBezTo>
                    <a:pt x="6489" y="1524"/>
                    <a:pt x="6478" y="1477"/>
                    <a:pt x="6466" y="1429"/>
                  </a:cubicBezTo>
                  <a:lnTo>
                    <a:pt x="6537" y="1405"/>
                  </a:lnTo>
                  <a:cubicBezTo>
                    <a:pt x="6513" y="1394"/>
                    <a:pt x="6549" y="1358"/>
                    <a:pt x="6513" y="1346"/>
                  </a:cubicBezTo>
                  <a:cubicBezTo>
                    <a:pt x="6521" y="1340"/>
                    <a:pt x="6526" y="1338"/>
                    <a:pt x="6531" y="1338"/>
                  </a:cubicBezTo>
                  <a:cubicBezTo>
                    <a:pt x="6555" y="1338"/>
                    <a:pt x="6541" y="1407"/>
                    <a:pt x="6561" y="1417"/>
                  </a:cubicBezTo>
                  <a:cubicBezTo>
                    <a:pt x="6609" y="1370"/>
                    <a:pt x="6525" y="1346"/>
                    <a:pt x="6597" y="1310"/>
                  </a:cubicBezTo>
                  <a:lnTo>
                    <a:pt x="6597" y="1310"/>
                  </a:lnTo>
                  <a:lnTo>
                    <a:pt x="6620" y="1334"/>
                  </a:lnTo>
                  <a:cubicBezTo>
                    <a:pt x="6632" y="1322"/>
                    <a:pt x="6632" y="1274"/>
                    <a:pt x="6644" y="1274"/>
                  </a:cubicBezTo>
                  <a:lnTo>
                    <a:pt x="6644" y="1274"/>
                  </a:lnTo>
                  <a:cubicBezTo>
                    <a:pt x="6632" y="1274"/>
                    <a:pt x="6632" y="1286"/>
                    <a:pt x="6632" y="1298"/>
                  </a:cubicBezTo>
                  <a:cubicBezTo>
                    <a:pt x="6573" y="1263"/>
                    <a:pt x="6620" y="1191"/>
                    <a:pt x="6549" y="1167"/>
                  </a:cubicBezTo>
                  <a:lnTo>
                    <a:pt x="6537" y="1191"/>
                  </a:lnTo>
                  <a:cubicBezTo>
                    <a:pt x="6537" y="1155"/>
                    <a:pt x="6513" y="1108"/>
                    <a:pt x="6537" y="1084"/>
                  </a:cubicBezTo>
                  <a:close/>
                  <a:moveTo>
                    <a:pt x="7621" y="2560"/>
                  </a:moveTo>
                  <a:cubicBezTo>
                    <a:pt x="7632" y="2583"/>
                    <a:pt x="7612" y="2594"/>
                    <a:pt x="7599" y="2606"/>
                  </a:cubicBezTo>
                  <a:lnTo>
                    <a:pt x="7599" y="2606"/>
                  </a:lnTo>
                  <a:cubicBezTo>
                    <a:pt x="7605" y="2588"/>
                    <a:pt x="7612" y="2572"/>
                    <a:pt x="7621" y="2560"/>
                  </a:cubicBezTo>
                  <a:close/>
                  <a:moveTo>
                    <a:pt x="7515" y="2750"/>
                  </a:moveTo>
                  <a:lnTo>
                    <a:pt x="7515" y="2750"/>
                  </a:lnTo>
                  <a:cubicBezTo>
                    <a:pt x="7514" y="2750"/>
                    <a:pt x="7514" y="2751"/>
                    <a:pt x="7513" y="2751"/>
                  </a:cubicBezTo>
                  <a:cubicBezTo>
                    <a:pt x="7515" y="2752"/>
                    <a:pt x="7515" y="2753"/>
                    <a:pt x="7516" y="2753"/>
                  </a:cubicBezTo>
                  <a:cubicBezTo>
                    <a:pt x="7516" y="2753"/>
                    <a:pt x="7516" y="2752"/>
                    <a:pt x="7515" y="2750"/>
                  </a:cubicBezTo>
                  <a:close/>
                  <a:moveTo>
                    <a:pt x="7162" y="2818"/>
                  </a:moveTo>
                  <a:cubicBezTo>
                    <a:pt x="7163" y="2819"/>
                    <a:pt x="7165" y="2821"/>
                    <a:pt x="7168" y="2822"/>
                  </a:cubicBezTo>
                  <a:cubicBezTo>
                    <a:pt x="7166" y="2821"/>
                    <a:pt x="7163" y="2819"/>
                    <a:pt x="7162" y="2818"/>
                  </a:cubicBezTo>
                  <a:close/>
                  <a:moveTo>
                    <a:pt x="4906" y="0"/>
                  </a:moveTo>
                  <a:cubicBezTo>
                    <a:pt x="4873" y="33"/>
                    <a:pt x="4870" y="97"/>
                    <a:pt x="4804" y="97"/>
                  </a:cubicBezTo>
                  <a:cubicBezTo>
                    <a:pt x="4799" y="97"/>
                    <a:pt x="4793" y="97"/>
                    <a:pt x="4787" y="96"/>
                  </a:cubicBezTo>
                  <a:lnTo>
                    <a:pt x="4823" y="48"/>
                  </a:lnTo>
                  <a:cubicBezTo>
                    <a:pt x="4817" y="47"/>
                    <a:pt x="4812" y="47"/>
                    <a:pt x="4808" y="47"/>
                  </a:cubicBezTo>
                  <a:cubicBezTo>
                    <a:pt x="4745" y="47"/>
                    <a:pt x="4781" y="120"/>
                    <a:pt x="4704" y="120"/>
                  </a:cubicBezTo>
                  <a:cubicBezTo>
                    <a:pt x="4739" y="120"/>
                    <a:pt x="4680" y="167"/>
                    <a:pt x="4739" y="167"/>
                  </a:cubicBezTo>
                  <a:cubicBezTo>
                    <a:pt x="4717" y="182"/>
                    <a:pt x="4691" y="192"/>
                    <a:pt x="4662" y="192"/>
                  </a:cubicBezTo>
                  <a:cubicBezTo>
                    <a:pt x="4645" y="192"/>
                    <a:pt x="4626" y="188"/>
                    <a:pt x="4608" y="179"/>
                  </a:cubicBezTo>
                  <a:cubicBezTo>
                    <a:pt x="4596" y="191"/>
                    <a:pt x="4608" y="203"/>
                    <a:pt x="4608" y="215"/>
                  </a:cubicBezTo>
                  <a:cubicBezTo>
                    <a:pt x="4619" y="222"/>
                    <a:pt x="4628" y="225"/>
                    <a:pt x="4636" y="225"/>
                  </a:cubicBezTo>
                  <a:cubicBezTo>
                    <a:pt x="4656" y="225"/>
                    <a:pt x="4672" y="210"/>
                    <a:pt x="4689" y="210"/>
                  </a:cubicBezTo>
                  <a:cubicBezTo>
                    <a:pt x="4697" y="210"/>
                    <a:pt x="4706" y="214"/>
                    <a:pt x="4715" y="227"/>
                  </a:cubicBezTo>
                  <a:lnTo>
                    <a:pt x="4751" y="179"/>
                  </a:lnTo>
                  <a:cubicBezTo>
                    <a:pt x="4799" y="191"/>
                    <a:pt x="4799" y="239"/>
                    <a:pt x="4775" y="262"/>
                  </a:cubicBezTo>
                  <a:cubicBezTo>
                    <a:pt x="4783" y="262"/>
                    <a:pt x="4791" y="257"/>
                    <a:pt x="4795" y="257"/>
                  </a:cubicBezTo>
                  <a:cubicBezTo>
                    <a:pt x="4797" y="257"/>
                    <a:pt x="4799" y="258"/>
                    <a:pt x="4799" y="262"/>
                  </a:cubicBezTo>
                  <a:cubicBezTo>
                    <a:pt x="4802" y="286"/>
                    <a:pt x="4800" y="293"/>
                    <a:pt x="4794" y="293"/>
                  </a:cubicBezTo>
                  <a:cubicBezTo>
                    <a:pt x="4786" y="293"/>
                    <a:pt x="4769" y="274"/>
                    <a:pt x="4756" y="274"/>
                  </a:cubicBezTo>
                  <a:cubicBezTo>
                    <a:pt x="4748" y="274"/>
                    <a:pt x="4742" y="280"/>
                    <a:pt x="4739" y="298"/>
                  </a:cubicBezTo>
                  <a:lnTo>
                    <a:pt x="4763" y="298"/>
                  </a:lnTo>
                  <a:cubicBezTo>
                    <a:pt x="4771" y="330"/>
                    <a:pt x="4742" y="340"/>
                    <a:pt x="4707" y="340"/>
                  </a:cubicBezTo>
                  <a:cubicBezTo>
                    <a:pt x="4690" y="340"/>
                    <a:pt x="4672" y="338"/>
                    <a:pt x="4656" y="334"/>
                  </a:cubicBezTo>
                  <a:cubicBezTo>
                    <a:pt x="4620" y="310"/>
                    <a:pt x="4573" y="310"/>
                    <a:pt x="4573" y="274"/>
                  </a:cubicBezTo>
                  <a:lnTo>
                    <a:pt x="4632" y="251"/>
                  </a:lnTo>
                  <a:cubicBezTo>
                    <a:pt x="4625" y="246"/>
                    <a:pt x="4618" y="244"/>
                    <a:pt x="4611" y="244"/>
                  </a:cubicBezTo>
                  <a:cubicBezTo>
                    <a:pt x="4582" y="244"/>
                    <a:pt x="4553" y="274"/>
                    <a:pt x="4525" y="274"/>
                  </a:cubicBezTo>
                  <a:cubicBezTo>
                    <a:pt x="4525" y="262"/>
                    <a:pt x="4513" y="262"/>
                    <a:pt x="4513" y="262"/>
                  </a:cubicBezTo>
                  <a:cubicBezTo>
                    <a:pt x="4513" y="262"/>
                    <a:pt x="4513" y="274"/>
                    <a:pt x="4513" y="274"/>
                  </a:cubicBezTo>
                  <a:cubicBezTo>
                    <a:pt x="4513" y="274"/>
                    <a:pt x="4501" y="262"/>
                    <a:pt x="4501" y="262"/>
                  </a:cubicBezTo>
                  <a:cubicBezTo>
                    <a:pt x="4473" y="262"/>
                    <a:pt x="4436" y="278"/>
                    <a:pt x="4411" y="278"/>
                  </a:cubicBezTo>
                  <a:cubicBezTo>
                    <a:pt x="4404" y="278"/>
                    <a:pt x="4399" y="277"/>
                    <a:pt x="4394" y="274"/>
                  </a:cubicBezTo>
                  <a:lnTo>
                    <a:pt x="4394" y="274"/>
                  </a:lnTo>
                  <a:lnTo>
                    <a:pt x="4406" y="310"/>
                  </a:lnTo>
                  <a:lnTo>
                    <a:pt x="4406" y="286"/>
                  </a:lnTo>
                  <a:cubicBezTo>
                    <a:pt x="4430" y="286"/>
                    <a:pt x="4465" y="310"/>
                    <a:pt x="4453" y="334"/>
                  </a:cubicBezTo>
                  <a:cubicBezTo>
                    <a:pt x="4444" y="338"/>
                    <a:pt x="4435" y="339"/>
                    <a:pt x="4427" y="339"/>
                  </a:cubicBezTo>
                  <a:cubicBezTo>
                    <a:pt x="4387" y="339"/>
                    <a:pt x="4368" y="294"/>
                    <a:pt x="4358" y="274"/>
                  </a:cubicBezTo>
                  <a:cubicBezTo>
                    <a:pt x="4363" y="248"/>
                    <a:pt x="4375" y="243"/>
                    <a:pt x="4389" y="243"/>
                  </a:cubicBezTo>
                  <a:cubicBezTo>
                    <a:pt x="4400" y="243"/>
                    <a:pt x="4411" y="246"/>
                    <a:pt x="4421" y="246"/>
                  </a:cubicBezTo>
                  <a:cubicBezTo>
                    <a:pt x="4429" y="246"/>
                    <a:pt x="4436" y="244"/>
                    <a:pt x="4442" y="239"/>
                  </a:cubicBezTo>
                  <a:cubicBezTo>
                    <a:pt x="4433" y="221"/>
                    <a:pt x="4422" y="216"/>
                    <a:pt x="4409" y="216"/>
                  </a:cubicBezTo>
                  <a:cubicBezTo>
                    <a:pt x="4395" y="216"/>
                    <a:pt x="4377" y="222"/>
                    <a:pt x="4354" y="222"/>
                  </a:cubicBezTo>
                  <a:cubicBezTo>
                    <a:pt x="4341" y="222"/>
                    <a:pt x="4327" y="220"/>
                    <a:pt x="4311" y="215"/>
                  </a:cubicBezTo>
                  <a:cubicBezTo>
                    <a:pt x="4323" y="185"/>
                    <a:pt x="4343" y="185"/>
                    <a:pt x="4363" y="185"/>
                  </a:cubicBezTo>
                  <a:cubicBezTo>
                    <a:pt x="4382" y="185"/>
                    <a:pt x="4400" y="185"/>
                    <a:pt x="4406" y="155"/>
                  </a:cubicBezTo>
                  <a:cubicBezTo>
                    <a:pt x="4355" y="155"/>
                    <a:pt x="4339" y="181"/>
                    <a:pt x="4305" y="181"/>
                  </a:cubicBezTo>
                  <a:cubicBezTo>
                    <a:pt x="4300" y="181"/>
                    <a:pt x="4294" y="181"/>
                    <a:pt x="4287" y="179"/>
                  </a:cubicBezTo>
                  <a:cubicBezTo>
                    <a:pt x="4287" y="155"/>
                    <a:pt x="4334" y="143"/>
                    <a:pt x="4334" y="120"/>
                  </a:cubicBezTo>
                  <a:lnTo>
                    <a:pt x="4299" y="108"/>
                  </a:lnTo>
                  <a:cubicBezTo>
                    <a:pt x="4382" y="96"/>
                    <a:pt x="4275" y="36"/>
                    <a:pt x="4346" y="12"/>
                  </a:cubicBezTo>
                  <a:cubicBezTo>
                    <a:pt x="4341" y="9"/>
                    <a:pt x="4336" y="7"/>
                    <a:pt x="4332" y="7"/>
                  </a:cubicBezTo>
                  <a:cubicBezTo>
                    <a:pt x="4311" y="7"/>
                    <a:pt x="4297" y="41"/>
                    <a:pt x="4270" y="41"/>
                  </a:cubicBezTo>
                  <a:cubicBezTo>
                    <a:pt x="4264" y="41"/>
                    <a:pt x="4258" y="40"/>
                    <a:pt x="4251" y="36"/>
                  </a:cubicBezTo>
                  <a:lnTo>
                    <a:pt x="4251" y="36"/>
                  </a:lnTo>
                  <a:cubicBezTo>
                    <a:pt x="4263" y="60"/>
                    <a:pt x="4311" y="96"/>
                    <a:pt x="4263" y="120"/>
                  </a:cubicBezTo>
                  <a:lnTo>
                    <a:pt x="4215" y="108"/>
                  </a:lnTo>
                  <a:cubicBezTo>
                    <a:pt x="4192" y="84"/>
                    <a:pt x="4263" y="48"/>
                    <a:pt x="4227" y="24"/>
                  </a:cubicBezTo>
                  <a:lnTo>
                    <a:pt x="4227" y="24"/>
                  </a:lnTo>
                  <a:lnTo>
                    <a:pt x="4168" y="48"/>
                  </a:lnTo>
                  <a:cubicBezTo>
                    <a:pt x="4180" y="72"/>
                    <a:pt x="4203" y="72"/>
                    <a:pt x="4192" y="96"/>
                  </a:cubicBezTo>
                  <a:cubicBezTo>
                    <a:pt x="4189" y="95"/>
                    <a:pt x="4187" y="95"/>
                    <a:pt x="4185" y="95"/>
                  </a:cubicBezTo>
                  <a:cubicBezTo>
                    <a:pt x="4154" y="95"/>
                    <a:pt x="4142" y="170"/>
                    <a:pt x="4120" y="203"/>
                  </a:cubicBezTo>
                  <a:cubicBezTo>
                    <a:pt x="4084" y="203"/>
                    <a:pt x="4072" y="203"/>
                    <a:pt x="4049" y="179"/>
                  </a:cubicBezTo>
                  <a:cubicBezTo>
                    <a:pt x="3989" y="239"/>
                    <a:pt x="3906" y="262"/>
                    <a:pt x="3846" y="310"/>
                  </a:cubicBezTo>
                  <a:cubicBezTo>
                    <a:pt x="3882" y="274"/>
                    <a:pt x="3834" y="262"/>
                    <a:pt x="3811" y="239"/>
                  </a:cubicBezTo>
                  <a:cubicBezTo>
                    <a:pt x="3858" y="227"/>
                    <a:pt x="3846" y="167"/>
                    <a:pt x="3834" y="131"/>
                  </a:cubicBezTo>
                  <a:lnTo>
                    <a:pt x="3834" y="131"/>
                  </a:lnTo>
                  <a:cubicBezTo>
                    <a:pt x="3811" y="143"/>
                    <a:pt x="3799" y="203"/>
                    <a:pt x="3811" y="215"/>
                  </a:cubicBezTo>
                  <a:cubicBezTo>
                    <a:pt x="3806" y="214"/>
                    <a:pt x="3802" y="213"/>
                    <a:pt x="3799" y="213"/>
                  </a:cubicBezTo>
                  <a:cubicBezTo>
                    <a:pt x="3773" y="213"/>
                    <a:pt x="3778" y="244"/>
                    <a:pt x="3758" y="244"/>
                  </a:cubicBezTo>
                  <a:cubicBezTo>
                    <a:pt x="3753" y="244"/>
                    <a:pt x="3747" y="243"/>
                    <a:pt x="3739" y="239"/>
                  </a:cubicBezTo>
                  <a:cubicBezTo>
                    <a:pt x="3703" y="227"/>
                    <a:pt x="3739" y="179"/>
                    <a:pt x="3727" y="167"/>
                  </a:cubicBezTo>
                  <a:lnTo>
                    <a:pt x="3727" y="167"/>
                  </a:lnTo>
                  <a:cubicBezTo>
                    <a:pt x="3668" y="179"/>
                    <a:pt x="3727" y="227"/>
                    <a:pt x="3668" y="227"/>
                  </a:cubicBezTo>
                  <a:cubicBezTo>
                    <a:pt x="3668" y="227"/>
                    <a:pt x="3668" y="227"/>
                    <a:pt x="3668" y="215"/>
                  </a:cubicBezTo>
                  <a:cubicBezTo>
                    <a:pt x="3632" y="215"/>
                    <a:pt x="3596" y="239"/>
                    <a:pt x="3596" y="262"/>
                  </a:cubicBezTo>
                  <a:cubicBezTo>
                    <a:pt x="3584" y="247"/>
                    <a:pt x="3571" y="242"/>
                    <a:pt x="3559" y="242"/>
                  </a:cubicBezTo>
                  <a:cubicBezTo>
                    <a:pt x="3539" y="242"/>
                    <a:pt x="3522" y="255"/>
                    <a:pt x="3509" y="255"/>
                  </a:cubicBezTo>
                  <a:cubicBezTo>
                    <a:pt x="3500" y="255"/>
                    <a:pt x="3493" y="248"/>
                    <a:pt x="3489" y="227"/>
                  </a:cubicBezTo>
                  <a:lnTo>
                    <a:pt x="3489" y="227"/>
                  </a:lnTo>
                  <a:cubicBezTo>
                    <a:pt x="3418" y="274"/>
                    <a:pt x="3513" y="262"/>
                    <a:pt x="3501" y="286"/>
                  </a:cubicBezTo>
                  <a:cubicBezTo>
                    <a:pt x="3486" y="309"/>
                    <a:pt x="3456" y="317"/>
                    <a:pt x="3431" y="317"/>
                  </a:cubicBezTo>
                  <a:cubicBezTo>
                    <a:pt x="3416" y="317"/>
                    <a:pt x="3403" y="314"/>
                    <a:pt x="3394" y="310"/>
                  </a:cubicBezTo>
                  <a:cubicBezTo>
                    <a:pt x="3418" y="310"/>
                    <a:pt x="3430" y="286"/>
                    <a:pt x="3441" y="286"/>
                  </a:cubicBezTo>
                  <a:lnTo>
                    <a:pt x="3418" y="251"/>
                  </a:lnTo>
                  <a:cubicBezTo>
                    <a:pt x="3413" y="250"/>
                    <a:pt x="3409" y="250"/>
                    <a:pt x="3405" y="250"/>
                  </a:cubicBezTo>
                  <a:cubicBezTo>
                    <a:pt x="3320" y="250"/>
                    <a:pt x="3372" y="358"/>
                    <a:pt x="3298" y="358"/>
                  </a:cubicBezTo>
                  <a:cubicBezTo>
                    <a:pt x="3295" y="358"/>
                    <a:pt x="3291" y="358"/>
                    <a:pt x="3287" y="358"/>
                  </a:cubicBezTo>
                  <a:cubicBezTo>
                    <a:pt x="3322" y="322"/>
                    <a:pt x="3287" y="322"/>
                    <a:pt x="3299" y="274"/>
                  </a:cubicBezTo>
                  <a:lnTo>
                    <a:pt x="3299" y="274"/>
                  </a:lnTo>
                  <a:cubicBezTo>
                    <a:pt x="3287" y="298"/>
                    <a:pt x="3215" y="298"/>
                    <a:pt x="3275" y="322"/>
                  </a:cubicBezTo>
                  <a:cubicBezTo>
                    <a:pt x="3239" y="334"/>
                    <a:pt x="3203" y="334"/>
                    <a:pt x="3180" y="334"/>
                  </a:cubicBezTo>
                  <a:cubicBezTo>
                    <a:pt x="3156" y="358"/>
                    <a:pt x="3132" y="381"/>
                    <a:pt x="3120" y="417"/>
                  </a:cubicBezTo>
                  <a:cubicBezTo>
                    <a:pt x="3072" y="417"/>
                    <a:pt x="3025" y="405"/>
                    <a:pt x="3001" y="393"/>
                  </a:cubicBezTo>
                  <a:cubicBezTo>
                    <a:pt x="2906" y="453"/>
                    <a:pt x="2799" y="441"/>
                    <a:pt x="2703" y="512"/>
                  </a:cubicBezTo>
                  <a:lnTo>
                    <a:pt x="2715" y="512"/>
                  </a:lnTo>
                  <a:cubicBezTo>
                    <a:pt x="2632" y="536"/>
                    <a:pt x="2775" y="560"/>
                    <a:pt x="2691" y="584"/>
                  </a:cubicBezTo>
                  <a:cubicBezTo>
                    <a:pt x="2686" y="558"/>
                    <a:pt x="2672" y="552"/>
                    <a:pt x="2654" y="552"/>
                  </a:cubicBezTo>
                  <a:cubicBezTo>
                    <a:pt x="2641" y="552"/>
                    <a:pt x="2627" y="555"/>
                    <a:pt x="2613" y="555"/>
                  </a:cubicBezTo>
                  <a:cubicBezTo>
                    <a:pt x="2602" y="555"/>
                    <a:pt x="2593" y="554"/>
                    <a:pt x="2584" y="548"/>
                  </a:cubicBezTo>
                  <a:cubicBezTo>
                    <a:pt x="2477" y="572"/>
                    <a:pt x="2429" y="667"/>
                    <a:pt x="2322" y="667"/>
                  </a:cubicBezTo>
                  <a:cubicBezTo>
                    <a:pt x="2322" y="667"/>
                    <a:pt x="2322" y="643"/>
                    <a:pt x="2334" y="632"/>
                  </a:cubicBezTo>
                  <a:lnTo>
                    <a:pt x="2334" y="632"/>
                  </a:lnTo>
                  <a:cubicBezTo>
                    <a:pt x="2251" y="655"/>
                    <a:pt x="2203" y="691"/>
                    <a:pt x="2144" y="715"/>
                  </a:cubicBezTo>
                  <a:lnTo>
                    <a:pt x="2144" y="703"/>
                  </a:lnTo>
                  <a:cubicBezTo>
                    <a:pt x="2025" y="715"/>
                    <a:pt x="1953" y="810"/>
                    <a:pt x="1858" y="882"/>
                  </a:cubicBezTo>
                  <a:cubicBezTo>
                    <a:pt x="1858" y="870"/>
                    <a:pt x="1858" y="846"/>
                    <a:pt x="1858" y="834"/>
                  </a:cubicBezTo>
                  <a:cubicBezTo>
                    <a:pt x="1798" y="858"/>
                    <a:pt x="1715" y="893"/>
                    <a:pt x="1703" y="953"/>
                  </a:cubicBezTo>
                  <a:cubicBezTo>
                    <a:pt x="1694" y="952"/>
                    <a:pt x="1686" y="951"/>
                    <a:pt x="1680" y="951"/>
                  </a:cubicBezTo>
                  <a:cubicBezTo>
                    <a:pt x="1629" y="951"/>
                    <a:pt x="1657" y="989"/>
                    <a:pt x="1572" y="989"/>
                  </a:cubicBezTo>
                  <a:cubicBezTo>
                    <a:pt x="1560" y="977"/>
                    <a:pt x="1572" y="977"/>
                    <a:pt x="1572" y="965"/>
                  </a:cubicBezTo>
                  <a:lnTo>
                    <a:pt x="1572" y="965"/>
                  </a:lnTo>
                  <a:cubicBezTo>
                    <a:pt x="1525" y="977"/>
                    <a:pt x="1501" y="1001"/>
                    <a:pt x="1465" y="1013"/>
                  </a:cubicBezTo>
                  <a:cubicBezTo>
                    <a:pt x="1394" y="1096"/>
                    <a:pt x="1417" y="1167"/>
                    <a:pt x="1310" y="1203"/>
                  </a:cubicBezTo>
                  <a:cubicBezTo>
                    <a:pt x="1263" y="1143"/>
                    <a:pt x="1358" y="1155"/>
                    <a:pt x="1322" y="1096"/>
                  </a:cubicBezTo>
                  <a:lnTo>
                    <a:pt x="1322" y="1096"/>
                  </a:lnTo>
                  <a:cubicBezTo>
                    <a:pt x="1310" y="1120"/>
                    <a:pt x="1310" y="1143"/>
                    <a:pt x="1275" y="1143"/>
                  </a:cubicBezTo>
                  <a:cubicBezTo>
                    <a:pt x="1275" y="1108"/>
                    <a:pt x="1263" y="1132"/>
                    <a:pt x="1263" y="1096"/>
                  </a:cubicBezTo>
                  <a:cubicBezTo>
                    <a:pt x="1227" y="1096"/>
                    <a:pt x="1227" y="1215"/>
                    <a:pt x="1215" y="1215"/>
                  </a:cubicBezTo>
                  <a:cubicBezTo>
                    <a:pt x="1221" y="1221"/>
                    <a:pt x="1227" y="1224"/>
                    <a:pt x="1233" y="1224"/>
                  </a:cubicBezTo>
                  <a:cubicBezTo>
                    <a:pt x="1239" y="1224"/>
                    <a:pt x="1245" y="1221"/>
                    <a:pt x="1251" y="1215"/>
                  </a:cubicBezTo>
                  <a:lnTo>
                    <a:pt x="1251" y="1215"/>
                  </a:lnTo>
                  <a:cubicBezTo>
                    <a:pt x="1251" y="1263"/>
                    <a:pt x="1167" y="1274"/>
                    <a:pt x="1132" y="1322"/>
                  </a:cubicBezTo>
                  <a:cubicBezTo>
                    <a:pt x="1138" y="1316"/>
                    <a:pt x="1152" y="1310"/>
                    <a:pt x="1167" y="1310"/>
                  </a:cubicBezTo>
                  <a:cubicBezTo>
                    <a:pt x="1182" y="1310"/>
                    <a:pt x="1197" y="1316"/>
                    <a:pt x="1203" y="1334"/>
                  </a:cubicBezTo>
                  <a:cubicBezTo>
                    <a:pt x="1132" y="1358"/>
                    <a:pt x="1144" y="1441"/>
                    <a:pt x="1120" y="1489"/>
                  </a:cubicBezTo>
                  <a:cubicBezTo>
                    <a:pt x="1116" y="1489"/>
                    <a:pt x="1112" y="1490"/>
                    <a:pt x="1109" y="1490"/>
                  </a:cubicBezTo>
                  <a:cubicBezTo>
                    <a:pt x="1058" y="1490"/>
                    <a:pt x="1129" y="1403"/>
                    <a:pt x="1084" y="1370"/>
                  </a:cubicBezTo>
                  <a:cubicBezTo>
                    <a:pt x="1072" y="1358"/>
                    <a:pt x="1024" y="1334"/>
                    <a:pt x="1036" y="1310"/>
                  </a:cubicBezTo>
                  <a:lnTo>
                    <a:pt x="1036" y="1310"/>
                  </a:lnTo>
                  <a:cubicBezTo>
                    <a:pt x="977" y="1334"/>
                    <a:pt x="965" y="1394"/>
                    <a:pt x="929" y="1429"/>
                  </a:cubicBezTo>
                  <a:lnTo>
                    <a:pt x="917" y="1417"/>
                  </a:lnTo>
                  <a:cubicBezTo>
                    <a:pt x="858" y="1465"/>
                    <a:pt x="834" y="1560"/>
                    <a:pt x="763" y="1572"/>
                  </a:cubicBezTo>
                  <a:lnTo>
                    <a:pt x="798" y="1572"/>
                  </a:lnTo>
                  <a:cubicBezTo>
                    <a:pt x="798" y="1584"/>
                    <a:pt x="763" y="1596"/>
                    <a:pt x="763" y="1632"/>
                  </a:cubicBezTo>
                  <a:cubicBezTo>
                    <a:pt x="752" y="1621"/>
                    <a:pt x="713" y="1620"/>
                    <a:pt x="705" y="1603"/>
                  </a:cubicBezTo>
                  <a:lnTo>
                    <a:pt x="705" y="1603"/>
                  </a:lnTo>
                  <a:cubicBezTo>
                    <a:pt x="719" y="1682"/>
                    <a:pt x="596" y="1729"/>
                    <a:pt x="608" y="1810"/>
                  </a:cubicBezTo>
                  <a:cubicBezTo>
                    <a:pt x="572" y="1810"/>
                    <a:pt x="572" y="1775"/>
                    <a:pt x="560" y="1751"/>
                  </a:cubicBezTo>
                  <a:cubicBezTo>
                    <a:pt x="608" y="1739"/>
                    <a:pt x="632" y="1739"/>
                    <a:pt x="632" y="1703"/>
                  </a:cubicBezTo>
                  <a:lnTo>
                    <a:pt x="632" y="1703"/>
                  </a:lnTo>
                  <a:cubicBezTo>
                    <a:pt x="616" y="1713"/>
                    <a:pt x="601" y="1717"/>
                    <a:pt x="589" y="1717"/>
                  </a:cubicBezTo>
                  <a:cubicBezTo>
                    <a:pt x="572" y="1717"/>
                    <a:pt x="560" y="1710"/>
                    <a:pt x="560" y="1703"/>
                  </a:cubicBezTo>
                  <a:cubicBezTo>
                    <a:pt x="560" y="1763"/>
                    <a:pt x="489" y="1834"/>
                    <a:pt x="501" y="1894"/>
                  </a:cubicBezTo>
                  <a:cubicBezTo>
                    <a:pt x="465" y="1882"/>
                    <a:pt x="441" y="1894"/>
                    <a:pt x="417" y="1846"/>
                  </a:cubicBezTo>
                  <a:lnTo>
                    <a:pt x="417" y="1846"/>
                  </a:lnTo>
                  <a:cubicBezTo>
                    <a:pt x="334" y="1941"/>
                    <a:pt x="548" y="1917"/>
                    <a:pt x="441" y="2001"/>
                  </a:cubicBezTo>
                  <a:cubicBezTo>
                    <a:pt x="372" y="2001"/>
                    <a:pt x="425" y="1944"/>
                    <a:pt x="399" y="1944"/>
                  </a:cubicBezTo>
                  <a:cubicBezTo>
                    <a:pt x="393" y="1944"/>
                    <a:pt x="384" y="1947"/>
                    <a:pt x="370" y="1953"/>
                  </a:cubicBezTo>
                  <a:lnTo>
                    <a:pt x="382" y="1941"/>
                  </a:lnTo>
                  <a:cubicBezTo>
                    <a:pt x="365" y="1934"/>
                    <a:pt x="355" y="1931"/>
                    <a:pt x="347" y="1931"/>
                  </a:cubicBezTo>
                  <a:cubicBezTo>
                    <a:pt x="306" y="1931"/>
                    <a:pt x="385" y="2032"/>
                    <a:pt x="334" y="2072"/>
                  </a:cubicBezTo>
                  <a:cubicBezTo>
                    <a:pt x="298" y="2025"/>
                    <a:pt x="346" y="2001"/>
                    <a:pt x="286" y="2001"/>
                  </a:cubicBezTo>
                  <a:cubicBezTo>
                    <a:pt x="239" y="2048"/>
                    <a:pt x="274" y="2132"/>
                    <a:pt x="215" y="2156"/>
                  </a:cubicBezTo>
                  <a:lnTo>
                    <a:pt x="203" y="2132"/>
                  </a:lnTo>
                  <a:cubicBezTo>
                    <a:pt x="179" y="2156"/>
                    <a:pt x="108" y="2191"/>
                    <a:pt x="72" y="2227"/>
                  </a:cubicBezTo>
                  <a:cubicBezTo>
                    <a:pt x="72" y="2215"/>
                    <a:pt x="72" y="2215"/>
                    <a:pt x="72" y="2203"/>
                  </a:cubicBezTo>
                  <a:cubicBezTo>
                    <a:pt x="1" y="2227"/>
                    <a:pt x="72" y="2251"/>
                    <a:pt x="1" y="2251"/>
                  </a:cubicBezTo>
                  <a:lnTo>
                    <a:pt x="1" y="2286"/>
                  </a:lnTo>
                  <a:cubicBezTo>
                    <a:pt x="36" y="2286"/>
                    <a:pt x="96" y="2275"/>
                    <a:pt x="108" y="2215"/>
                  </a:cubicBezTo>
                  <a:lnTo>
                    <a:pt x="108" y="2215"/>
                  </a:lnTo>
                  <a:cubicBezTo>
                    <a:pt x="96" y="2275"/>
                    <a:pt x="203" y="2251"/>
                    <a:pt x="215" y="2298"/>
                  </a:cubicBezTo>
                  <a:lnTo>
                    <a:pt x="215" y="2275"/>
                  </a:lnTo>
                  <a:cubicBezTo>
                    <a:pt x="225" y="2275"/>
                    <a:pt x="234" y="2276"/>
                    <a:pt x="244" y="2276"/>
                  </a:cubicBezTo>
                  <a:cubicBezTo>
                    <a:pt x="362" y="2276"/>
                    <a:pt x="463" y="2211"/>
                    <a:pt x="584" y="2167"/>
                  </a:cubicBezTo>
                  <a:cubicBezTo>
                    <a:pt x="608" y="2072"/>
                    <a:pt x="703" y="2108"/>
                    <a:pt x="751" y="2025"/>
                  </a:cubicBezTo>
                  <a:cubicBezTo>
                    <a:pt x="727" y="1965"/>
                    <a:pt x="751" y="2013"/>
                    <a:pt x="810" y="1953"/>
                  </a:cubicBezTo>
                  <a:lnTo>
                    <a:pt x="810" y="1953"/>
                  </a:lnTo>
                  <a:cubicBezTo>
                    <a:pt x="786" y="1989"/>
                    <a:pt x="834" y="2001"/>
                    <a:pt x="858" y="2001"/>
                  </a:cubicBezTo>
                  <a:cubicBezTo>
                    <a:pt x="858" y="1977"/>
                    <a:pt x="870" y="1953"/>
                    <a:pt x="882" y="1941"/>
                  </a:cubicBezTo>
                  <a:cubicBezTo>
                    <a:pt x="889" y="1945"/>
                    <a:pt x="904" y="1947"/>
                    <a:pt x="922" y="1947"/>
                  </a:cubicBezTo>
                  <a:cubicBezTo>
                    <a:pt x="963" y="1947"/>
                    <a:pt x="1016" y="1935"/>
                    <a:pt x="1024" y="1894"/>
                  </a:cubicBezTo>
                  <a:cubicBezTo>
                    <a:pt x="1031" y="1892"/>
                    <a:pt x="1036" y="1891"/>
                    <a:pt x="1039" y="1891"/>
                  </a:cubicBezTo>
                  <a:cubicBezTo>
                    <a:pt x="1060" y="1891"/>
                    <a:pt x="1024" y="1919"/>
                    <a:pt x="1024" y="1929"/>
                  </a:cubicBezTo>
                  <a:cubicBezTo>
                    <a:pt x="1030" y="1933"/>
                    <a:pt x="1035" y="1935"/>
                    <a:pt x="1038" y="1935"/>
                  </a:cubicBezTo>
                  <a:cubicBezTo>
                    <a:pt x="1054" y="1935"/>
                    <a:pt x="1040" y="1894"/>
                    <a:pt x="1060" y="1894"/>
                  </a:cubicBezTo>
                  <a:cubicBezTo>
                    <a:pt x="1060" y="1894"/>
                    <a:pt x="1060" y="1905"/>
                    <a:pt x="1060" y="1905"/>
                  </a:cubicBezTo>
                  <a:cubicBezTo>
                    <a:pt x="1120" y="1870"/>
                    <a:pt x="1167" y="1858"/>
                    <a:pt x="1227" y="1834"/>
                  </a:cubicBezTo>
                  <a:cubicBezTo>
                    <a:pt x="1191" y="1775"/>
                    <a:pt x="1275" y="1775"/>
                    <a:pt x="1286" y="1739"/>
                  </a:cubicBezTo>
                  <a:cubicBezTo>
                    <a:pt x="1286" y="1747"/>
                    <a:pt x="1292" y="1749"/>
                    <a:pt x="1300" y="1749"/>
                  </a:cubicBezTo>
                  <a:cubicBezTo>
                    <a:pt x="1316" y="1749"/>
                    <a:pt x="1342" y="1739"/>
                    <a:pt x="1358" y="1739"/>
                  </a:cubicBezTo>
                  <a:lnTo>
                    <a:pt x="1358" y="1667"/>
                  </a:lnTo>
                  <a:cubicBezTo>
                    <a:pt x="1364" y="1644"/>
                    <a:pt x="1379" y="1644"/>
                    <a:pt x="1397" y="1644"/>
                  </a:cubicBezTo>
                  <a:cubicBezTo>
                    <a:pt x="1414" y="1644"/>
                    <a:pt x="1435" y="1644"/>
                    <a:pt x="1453" y="1620"/>
                  </a:cubicBezTo>
                  <a:lnTo>
                    <a:pt x="1429" y="1620"/>
                  </a:lnTo>
                  <a:cubicBezTo>
                    <a:pt x="1447" y="1593"/>
                    <a:pt x="1505" y="1580"/>
                    <a:pt x="1558" y="1580"/>
                  </a:cubicBezTo>
                  <a:cubicBezTo>
                    <a:pt x="1576" y="1580"/>
                    <a:pt x="1593" y="1581"/>
                    <a:pt x="1608" y="1584"/>
                  </a:cubicBezTo>
                  <a:cubicBezTo>
                    <a:pt x="1822" y="1298"/>
                    <a:pt x="2072" y="1394"/>
                    <a:pt x="2358" y="1215"/>
                  </a:cubicBezTo>
                  <a:cubicBezTo>
                    <a:pt x="2370" y="1179"/>
                    <a:pt x="2334" y="1191"/>
                    <a:pt x="2334" y="1155"/>
                  </a:cubicBezTo>
                  <a:cubicBezTo>
                    <a:pt x="2334" y="1143"/>
                    <a:pt x="2334" y="1143"/>
                    <a:pt x="2334" y="1132"/>
                  </a:cubicBezTo>
                  <a:cubicBezTo>
                    <a:pt x="2322" y="1143"/>
                    <a:pt x="2310" y="1167"/>
                    <a:pt x="2287" y="1179"/>
                  </a:cubicBezTo>
                  <a:cubicBezTo>
                    <a:pt x="2310" y="1143"/>
                    <a:pt x="2287" y="1096"/>
                    <a:pt x="2334" y="1096"/>
                  </a:cubicBezTo>
                  <a:cubicBezTo>
                    <a:pt x="2334" y="1108"/>
                    <a:pt x="2334" y="1108"/>
                    <a:pt x="2322" y="1120"/>
                  </a:cubicBezTo>
                  <a:cubicBezTo>
                    <a:pt x="2358" y="1108"/>
                    <a:pt x="2346" y="1084"/>
                    <a:pt x="2382" y="1084"/>
                  </a:cubicBezTo>
                  <a:cubicBezTo>
                    <a:pt x="2398" y="1084"/>
                    <a:pt x="2398" y="1079"/>
                    <a:pt x="2399" y="1079"/>
                  </a:cubicBezTo>
                  <a:cubicBezTo>
                    <a:pt x="2400" y="1079"/>
                    <a:pt x="2402" y="1080"/>
                    <a:pt x="2406" y="1084"/>
                  </a:cubicBezTo>
                  <a:lnTo>
                    <a:pt x="2513" y="1072"/>
                  </a:lnTo>
                  <a:cubicBezTo>
                    <a:pt x="2520" y="1029"/>
                    <a:pt x="2553" y="1021"/>
                    <a:pt x="2580" y="1021"/>
                  </a:cubicBezTo>
                  <a:cubicBezTo>
                    <a:pt x="2599" y="1021"/>
                    <a:pt x="2615" y="1024"/>
                    <a:pt x="2620" y="1024"/>
                  </a:cubicBezTo>
                  <a:cubicBezTo>
                    <a:pt x="2632" y="1072"/>
                    <a:pt x="2572" y="1060"/>
                    <a:pt x="2560" y="1108"/>
                  </a:cubicBezTo>
                  <a:lnTo>
                    <a:pt x="2608" y="1132"/>
                  </a:lnTo>
                  <a:lnTo>
                    <a:pt x="2608" y="1132"/>
                  </a:lnTo>
                  <a:lnTo>
                    <a:pt x="2596" y="1096"/>
                  </a:lnTo>
                  <a:lnTo>
                    <a:pt x="2644" y="1084"/>
                  </a:lnTo>
                  <a:lnTo>
                    <a:pt x="2644" y="1096"/>
                  </a:lnTo>
                  <a:cubicBezTo>
                    <a:pt x="2644" y="1078"/>
                    <a:pt x="2644" y="1067"/>
                    <a:pt x="2653" y="1067"/>
                  </a:cubicBezTo>
                  <a:cubicBezTo>
                    <a:pt x="2656" y="1067"/>
                    <a:pt x="2661" y="1069"/>
                    <a:pt x="2668" y="1072"/>
                  </a:cubicBezTo>
                  <a:cubicBezTo>
                    <a:pt x="2668" y="1072"/>
                    <a:pt x="2670" y="1075"/>
                    <a:pt x="2672" y="1078"/>
                  </a:cubicBezTo>
                  <a:lnTo>
                    <a:pt x="2672" y="1078"/>
                  </a:lnTo>
                  <a:lnTo>
                    <a:pt x="2691" y="1048"/>
                  </a:lnTo>
                  <a:cubicBezTo>
                    <a:pt x="2691" y="1072"/>
                    <a:pt x="2700" y="1072"/>
                    <a:pt x="2711" y="1072"/>
                  </a:cubicBezTo>
                  <a:cubicBezTo>
                    <a:pt x="2721" y="1072"/>
                    <a:pt x="2733" y="1072"/>
                    <a:pt x="2739" y="1096"/>
                  </a:cubicBezTo>
                  <a:cubicBezTo>
                    <a:pt x="2849" y="1063"/>
                    <a:pt x="2857" y="999"/>
                    <a:pt x="2943" y="999"/>
                  </a:cubicBezTo>
                  <a:cubicBezTo>
                    <a:pt x="2950" y="999"/>
                    <a:pt x="2957" y="1000"/>
                    <a:pt x="2965" y="1001"/>
                  </a:cubicBezTo>
                  <a:cubicBezTo>
                    <a:pt x="2941" y="989"/>
                    <a:pt x="2977" y="929"/>
                    <a:pt x="3001" y="917"/>
                  </a:cubicBezTo>
                  <a:cubicBezTo>
                    <a:pt x="3025" y="929"/>
                    <a:pt x="3037" y="929"/>
                    <a:pt x="3025" y="953"/>
                  </a:cubicBezTo>
                  <a:lnTo>
                    <a:pt x="3060" y="917"/>
                  </a:lnTo>
                  <a:cubicBezTo>
                    <a:pt x="3081" y="931"/>
                    <a:pt x="3097" y="936"/>
                    <a:pt x="3113" y="936"/>
                  </a:cubicBezTo>
                  <a:cubicBezTo>
                    <a:pt x="3150" y="936"/>
                    <a:pt x="3180" y="905"/>
                    <a:pt x="3239" y="905"/>
                  </a:cubicBezTo>
                  <a:lnTo>
                    <a:pt x="3239" y="929"/>
                  </a:lnTo>
                  <a:cubicBezTo>
                    <a:pt x="3263" y="893"/>
                    <a:pt x="3275" y="870"/>
                    <a:pt x="3322" y="870"/>
                  </a:cubicBezTo>
                  <a:lnTo>
                    <a:pt x="3322" y="905"/>
                  </a:lnTo>
                  <a:cubicBezTo>
                    <a:pt x="3326" y="906"/>
                    <a:pt x="3328" y="906"/>
                    <a:pt x="3331" y="906"/>
                  </a:cubicBezTo>
                  <a:cubicBezTo>
                    <a:pt x="3375" y="906"/>
                    <a:pt x="3342" y="821"/>
                    <a:pt x="3385" y="821"/>
                  </a:cubicBezTo>
                  <a:cubicBezTo>
                    <a:pt x="3388" y="821"/>
                    <a:pt x="3391" y="821"/>
                    <a:pt x="3394" y="822"/>
                  </a:cubicBezTo>
                  <a:cubicBezTo>
                    <a:pt x="3382" y="786"/>
                    <a:pt x="3346" y="774"/>
                    <a:pt x="3334" y="739"/>
                  </a:cubicBezTo>
                  <a:lnTo>
                    <a:pt x="3334" y="739"/>
                  </a:lnTo>
                  <a:cubicBezTo>
                    <a:pt x="3345" y="755"/>
                    <a:pt x="3363" y="761"/>
                    <a:pt x="3377" y="761"/>
                  </a:cubicBezTo>
                  <a:cubicBezTo>
                    <a:pt x="3395" y="761"/>
                    <a:pt x="3407" y="752"/>
                    <a:pt x="3394" y="739"/>
                  </a:cubicBezTo>
                  <a:cubicBezTo>
                    <a:pt x="3413" y="725"/>
                    <a:pt x="3422" y="720"/>
                    <a:pt x="3427" y="720"/>
                  </a:cubicBezTo>
                  <a:cubicBezTo>
                    <a:pt x="3436" y="720"/>
                    <a:pt x="3434" y="731"/>
                    <a:pt x="3441" y="739"/>
                  </a:cubicBezTo>
                  <a:lnTo>
                    <a:pt x="3465" y="703"/>
                  </a:lnTo>
                  <a:cubicBezTo>
                    <a:pt x="3468" y="702"/>
                    <a:pt x="3471" y="701"/>
                    <a:pt x="3474" y="701"/>
                  </a:cubicBezTo>
                  <a:cubicBezTo>
                    <a:pt x="3499" y="701"/>
                    <a:pt x="3488" y="753"/>
                    <a:pt x="3477" y="774"/>
                  </a:cubicBezTo>
                  <a:cubicBezTo>
                    <a:pt x="3493" y="743"/>
                    <a:pt x="3519" y="743"/>
                    <a:pt x="3549" y="743"/>
                  </a:cubicBezTo>
                  <a:cubicBezTo>
                    <a:pt x="3564" y="743"/>
                    <a:pt x="3580" y="743"/>
                    <a:pt x="3596" y="739"/>
                  </a:cubicBezTo>
                  <a:lnTo>
                    <a:pt x="3596" y="739"/>
                  </a:lnTo>
                  <a:lnTo>
                    <a:pt x="3584" y="762"/>
                  </a:lnTo>
                  <a:lnTo>
                    <a:pt x="3632" y="762"/>
                  </a:lnTo>
                  <a:cubicBezTo>
                    <a:pt x="3650" y="726"/>
                    <a:pt x="3682" y="711"/>
                    <a:pt x="3718" y="711"/>
                  </a:cubicBezTo>
                  <a:cubicBezTo>
                    <a:pt x="3729" y="711"/>
                    <a:pt x="3740" y="712"/>
                    <a:pt x="3751" y="715"/>
                  </a:cubicBezTo>
                  <a:lnTo>
                    <a:pt x="3739" y="774"/>
                  </a:lnTo>
                  <a:cubicBezTo>
                    <a:pt x="3744" y="776"/>
                    <a:pt x="3748" y="777"/>
                    <a:pt x="3751" y="777"/>
                  </a:cubicBezTo>
                  <a:cubicBezTo>
                    <a:pt x="3769" y="777"/>
                    <a:pt x="3751" y="749"/>
                    <a:pt x="3751" y="739"/>
                  </a:cubicBezTo>
                  <a:cubicBezTo>
                    <a:pt x="3765" y="728"/>
                    <a:pt x="3777" y="724"/>
                    <a:pt x="3786" y="724"/>
                  </a:cubicBezTo>
                  <a:cubicBezTo>
                    <a:pt x="3808" y="724"/>
                    <a:pt x="3821" y="746"/>
                    <a:pt x="3846" y="762"/>
                  </a:cubicBezTo>
                  <a:cubicBezTo>
                    <a:pt x="3863" y="746"/>
                    <a:pt x="3881" y="740"/>
                    <a:pt x="3900" y="740"/>
                  </a:cubicBezTo>
                  <a:cubicBezTo>
                    <a:pt x="3937" y="740"/>
                    <a:pt x="3977" y="763"/>
                    <a:pt x="4013" y="763"/>
                  </a:cubicBezTo>
                  <a:cubicBezTo>
                    <a:pt x="4035" y="763"/>
                    <a:pt x="4055" y="754"/>
                    <a:pt x="4072" y="727"/>
                  </a:cubicBezTo>
                  <a:lnTo>
                    <a:pt x="4084" y="751"/>
                  </a:lnTo>
                  <a:cubicBezTo>
                    <a:pt x="4168" y="679"/>
                    <a:pt x="4287" y="762"/>
                    <a:pt x="4346" y="655"/>
                  </a:cubicBezTo>
                  <a:cubicBezTo>
                    <a:pt x="4371" y="678"/>
                    <a:pt x="4389" y="686"/>
                    <a:pt x="4402" y="686"/>
                  </a:cubicBezTo>
                  <a:cubicBezTo>
                    <a:pt x="4440" y="686"/>
                    <a:pt x="4442" y="618"/>
                    <a:pt x="4478" y="618"/>
                  </a:cubicBezTo>
                  <a:cubicBezTo>
                    <a:pt x="4490" y="618"/>
                    <a:pt x="4504" y="625"/>
                    <a:pt x="4525" y="643"/>
                  </a:cubicBezTo>
                  <a:lnTo>
                    <a:pt x="4513" y="632"/>
                  </a:lnTo>
                  <a:cubicBezTo>
                    <a:pt x="4536" y="631"/>
                    <a:pt x="4559" y="630"/>
                    <a:pt x="4582" y="630"/>
                  </a:cubicBezTo>
                  <a:cubicBezTo>
                    <a:pt x="4906" y="630"/>
                    <a:pt x="5236" y="703"/>
                    <a:pt x="5525" y="703"/>
                  </a:cubicBezTo>
                  <a:lnTo>
                    <a:pt x="5525" y="727"/>
                  </a:lnTo>
                  <a:cubicBezTo>
                    <a:pt x="5858" y="810"/>
                    <a:pt x="6180" y="905"/>
                    <a:pt x="6478" y="1048"/>
                  </a:cubicBezTo>
                  <a:cubicBezTo>
                    <a:pt x="6466" y="1072"/>
                    <a:pt x="6466" y="1084"/>
                    <a:pt x="6489" y="1084"/>
                  </a:cubicBezTo>
                  <a:lnTo>
                    <a:pt x="6501" y="1072"/>
                  </a:lnTo>
                  <a:cubicBezTo>
                    <a:pt x="6513" y="1084"/>
                    <a:pt x="6513" y="1108"/>
                    <a:pt x="6513" y="1120"/>
                  </a:cubicBezTo>
                  <a:cubicBezTo>
                    <a:pt x="6509" y="1132"/>
                    <a:pt x="6504" y="1136"/>
                    <a:pt x="6498" y="1136"/>
                  </a:cubicBezTo>
                  <a:cubicBezTo>
                    <a:pt x="6487" y="1136"/>
                    <a:pt x="6474" y="1120"/>
                    <a:pt x="6466" y="1120"/>
                  </a:cubicBezTo>
                  <a:lnTo>
                    <a:pt x="6466" y="1120"/>
                  </a:lnTo>
                  <a:cubicBezTo>
                    <a:pt x="6430" y="1179"/>
                    <a:pt x="6525" y="1155"/>
                    <a:pt x="6501" y="1215"/>
                  </a:cubicBezTo>
                  <a:lnTo>
                    <a:pt x="6489" y="1215"/>
                  </a:lnTo>
                  <a:cubicBezTo>
                    <a:pt x="6489" y="1251"/>
                    <a:pt x="6478" y="1298"/>
                    <a:pt x="6513" y="1322"/>
                  </a:cubicBezTo>
                  <a:cubicBezTo>
                    <a:pt x="6466" y="1334"/>
                    <a:pt x="6513" y="1394"/>
                    <a:pt x="6478" y="1405"/>
                  </a:cubicBezTo>
                  <a:cubicBezTo>
                    <a:pt x="6370" y="1382"/>
                    <a:pt x="6513" y="1310"/>
                    <a:pt x="6478" y="1263"/>
                  </a:cubicBezTo>
                  <a:lnTo>
                    <a:pt x="6478" y="1263"/>
                  </a:lnTo>
                  <a:cubicBezTo>
                    <a:pt x="6472" y="1266"/>
                    <a:pt x="6467" y="1268"/>
                    <a:pt x="6462" y="1268"/>
                  </a:cubicBezTo>
                  <a:cubicBezTo>
                    <a:pt x="6438" y="1268"/>
                    <a:pt x="6428" y="1223"/>
                    <a:pt x="6418" y="1203"/>
                  </a:cubicBezTo>
                  <a:lnTo>
                    <a:pt x="6418" y="1203"/>
                  </a:lnTo>
                  <a:cubicBezTo>
                    <a:pt x="6418" y="1239"/>
                    <a:pt x="6418" y="1274"/>
                    <a:pt x="6430" y="1322"/>
                  </a:cubicBezTo>
                  <a:cubicBezTo>
                    <a:pt x="6406" y="1322"/>
                    <a:pt x="6347" y="1334"/>
                    <a:pt x="6382" y="1370"/>
                  </a:cubicBezTo>
                  <a:lnTo>
                    <a:pt x="6382" y="1358"/>
                  </a:lnTo>
                  <a:cubicBezTo>
                    <a:pt x="6382" y="1405"/>
                    <a:pt x="6430" y="1405"/>
                    <a:pt x="6406" y="1429"/>
                  </a:cubicBezTo>
                  <a:cubicBezTo>
                    <a:pt x="6404" y="1432"/>
                    <a:pt x="6401" y="1433"/>
                    <a:pt x="6399" y="1433"/>
                  </a:cubicBezTo>
                  <a:cubicBezTo>
                    <a:pt x="6389" y="1433"/>
                    <a:pt x="6380" y="1417"/>
                    <a:pt x="6370" y="1417"/>
                  </a:cubicBezTo>
                  <a:lnTo>
                    <a:pt x="6370" y="1417"/>
                  </a:lnTo>
                  <a:cubicBezTo>
                    <a:pt x="6358" y="1453"/>
                    <a:pt x="6394" y="1453"/>
                    <a:pt x="6394" y="1477"/>
                  </a:cubicBezTo>
                  <a:cubicBezTo>
                    <a:pt x="6389" y="1482"/>
                    <a:pt x="6385" y="1484"/>
                    <a:pt x="6380" y="1484"/>
                  </a:cubicBezTo>
                  <a:cubicBezTo>
                    <a:pt x="6369" y="1484"/>
                    <a:pt x="6360" y="1470"/>
                    <a:pt x="6348" y="1470"/>
                  </a:cubicBezTo>
                  <a:cubicBezTo>
                    <a:pt x="6344" y="1470"/>
                    <a:pt x="6340" y="1472"/>
                    <a:pt x="6335" y="1477"/>
                  </a:cubicBezTo>
                  <a:cubicBezTo>
                    <a:pt x="6370" y="1524"/>
                    <a:pt x="6311" y="1536"/>
                    <a:pt x="6311" y="1572"/>
                  </a:cubicBezTo>
                  <a:cubicBezTo>
                    <a:pt x="6313" y="1572"/>
                    <a:pt x="6315" y="1571"/>
                    <a:pt x="6317" y="1571"/>
                  </a:cubicBezTo>
                  <a:cubicBezTo>
                    <a:pt x="6361" y="1571"/>
                    <a:pt x="6370" y="1669"/>
                    <a:pt x="6405" y="1669"/>
                  </a:cubicBezTo>
                  <a:cubicBezTo>
                    <a:pt x="6412" y="1669"/>
                    <a:pt x="6420" y="1665"/>
                    <a:pt x="6430" y="1655"/>
                  </a:cubicBezTo>
                  <a:cubicBezTo>
                    <a:pt x="6442" y="1679"/>
                    <a:pt x="6454" y="1703"/>
                    <a:pt x="6466" y="1727"/>
                  </a:cubicBezTo>
                  <a:cubicBezTo>
                    <a:pt x="6461" y="1730"/>
                    <a:pt x="6456" y="1731"/>
                    <a:pt x="6452" y="1731"/>
                  </a:cubicBezTo>
                  <a:cubicBezTo>
                    <a:pt x="6420" y="1731"/>
                    <a:pt x="6383" y="1678"/>
                    <a:pt x="6344" y="1678"/>
                  </a:cubicBezTo>
                  <a:cubicBezTo>
                    <a:pt x="6341" y="1678"/>
                    <a:pt x="6338" y="1678"/>
                    <a:pt x="6335" y="1679"/>
                  </a:cubicBezTo>
                  <a:cubicBezTo>
                    <a:pt x="6335" y="1667"/>
                    <a:pt x="6335" y="1644"/>
                    <a:pt x="6347" y="1620"/>
                  </a:cubicBezTo>
                  <a:cubicBezTo>
                    <a:pt x="6263" y="1620"/>
                    <a:pt x="6370" y="1763"/>
                    <a:pt x="6287" y="1798"/>
                  </a:cubicBezTo>
                  <a:cubicBezTo>
                    <a:pt x="6287" y="1834"/>
                    <a:pt x="6299" y="1822"/>
                    <a:pt x="6263" y="1894"/>
                  </a:cubicBezTo>
                  <a:lnTo>
                    <a:pt x="6335" y="1882"/>
                  </a:lnTo>
                  <a:lnTo>
                    <a:pt x="6335" y="1882"/>
                  </a:lnTo>
                  <a:cubicBezTo>
                    <a:pt x="6311" y="1917"/>
                    <a:pt x="6287" y="1929"/>
                    <a:pt x="6275" y="1929"/>
                  </a:cubicBezTo>
                  <a:cubicBezTo>
                    <a:pt x="6275" y="1953"/>
                    <a:pt x="6275" y="1977"/>
                    <a:pt x="6275" y="2001"/>
                  </a:cubicBezTo>
                  <a:cubicBezTo>
                    <a:pt x="6263" y="1989"/>
                    <a:pt x="6263" y="1989"/>
                    <a:pt x="6251" y="1977"/>
                  </a:cubicBezTo>
                  <a:cubicBezTo>
                    <a:pt x="6216" y="2013"/>
                    <a:pt x="6239" y="2013"/>
                    <a:pt x="6251" y="2025"/>
                  </a:cubicBezTo>
                  <a:cubicBezTo>
                    <a:pt x="6275" y="2036"/>
                    <a:pt x="6275" y="2060"/>
                    <a:pt x="6287" y="2084"/>
                  </a:cubicBezTo>
                  <a:lnTo>
                    <a:pt x="6251" y="2072"/>
                  </a:lnTo>
                  <a:lnTo>
                    <a:pt x="6251" y="2072"/>
                  </a:lnTo>
                  <a:cubicBezTo>
                    <a:pt x="6263" y="2084"/>
                    <a:pt x="6275" y="2096"/>
                    <a:pt x="6287" y="2096"/>
                  </a:cubicBezTo>
                  <a:cubicBezTo>
                    <a:pt x="6287" y="2108"/>
                    <a:pt x="6287" y="2108"/>
                    <a:pt x="6299" y="2120"/>
                  </a:cubicBezTo>
                  <a:cubicBezTo>
                    <a:pt x="6311" y="2108"/>
                    <a:pt x="6347" y="2084"/>
                    <a:pt x="6347" y="2048"/>
                  </a:cubicBezTo>
                  <a:cubicBezTo>
                    <a:pt x="6347" y="2144"/>
                    <a:pt x="6382" y="2191"/>
                    <a:pt x="6370" y="2286"/>
                  </a:cubicBezTo>
                  <a:cubicBezTo>
                    <a:pt x="6347" y="2286"/>
                    <a:pt x="6311" y="2275"/>
                    <a:pt x="6311" y="2275"/>
                  </a:cubicBezTo>
                  <a:lnTo>
                    <a:pt x="6311" y="2275"/>
                  </a:lnTo>
                  <a:cubicBezTo>
                    <a:pt x="6320" y="2309"/>
                    <a:pt x="6347" y="2332"/>
                    <a:pt x="6371" y="2332"/>
                  </a:cubicBezTo>
                  <a:cubicBezTo>
                    <a:pt x="6380" y="2332"/>
                    <a:pt x="6388" y="2329"/>
                    <a:pt x="6394" y="2322"/>
                  </a:cubicBezTo>
                  <a:cubicBezTo>
                    <a:pt x="6406" y="2334"/>
                    <a:pt x="6406" y="2334"/>
                    <a:pt x="6406" y="2334"/>
                  </a:cubicBezTo>
                  <a:cubicBezTo>
                    <a:pt x="6394" y="2358"/>
                    <a:pt x="6382" y="2370"/>
                    <a:pt x="6394" y="2394"/>
                  </a:cubicBezTo>
                  <a:cubicBezTo>
                    <a:pt x="6394" y="2394"/>
                    <a:pt x="6394" y="2406"/>
                    <a:pt x="6394" y="2417"/>
                  </a:cubicBezTo>
                  <a:cubicBezTo>
                    <a:pt x="6401" y="2414"/>
                    <a:pt x="6407" y="2413"/>
                    <a:pt x="6413" y="2413"/>
                  </a:cubicBezTo>
                  <a:cubicBezTo>
                    <a:pt x="6449" y="2413"/>
                    <a:pt x="6469" y="2465"/>
                    <a:pt x="6489" y="2465"/>
                  </a:cubicBezTo>
                  <a:cubicBezTo>
                    <a:pt x="6489" y="2453"/>
                    <a:pt x="6478" y="2441"/>
                    <a:pt x="6466" y="2417"/>
                  </a:cubicBezTo>
                  <a:lnTo>
                    <a:pt x="6466" y="2417"/>
                  </a:lnTo>
                  <a:cubicBezTo>
                    <a:pt x="6513" y="2429"/>
                    <a:pt x="6561" y="2417"/>
                    <a:pt x="6549" y="2453"/>
                  </a:cubicBezTo>
                  <a:cubicBezTo>
                    <a:pt x="6543" y="2451"/>
                    <a:pt x="6538" y="2450"/>
                    <a:pt x="6534" y="2450"/>
                  </a:cubicBezTo>
                  <a:cubicBezTo>
                    <a:pt x="6509" y="2450"/>
                    <a:pt x="6526" y="2495"/>
                    <a:pt x="6509" y="2495"/>
                  </a:cubicBezTo>
                  <a:cubicBezTo>
                    <a:pt x="6503" y="2495"/>
                    <a:pt x="6493" y="2490"/>
                    <a:pt x="6478" y="2477"/>
                  </a:cubicBezTo>
                  <a:lnTo>
                    <a:pt x="6478" y="2477"/>
                  </a:lnTo>
                  <a:cubicBezTo>
                    <a:pt x="6473" y="2510"/>
                    <a:pt x="6481" y="2517"/>
                    <a:pt x="6494" y="2517"/>
                  </a:cubicBezTo>
                  <a:cubicBezTo>
                    <a:pt x="6504" y="2517"/>
                    <a:pt x="6516" y="2513"/>
                    <a:pt x="6528" y="2513"/>
                  </a:cubicBezTo>
                  <a:cubicBezTo>
                    <a:pt x="6541" y="2513"/>
                    <a:pt x="6553" y="2518"/>
                    <a:pt x="6561" y="2537"/>
                  </a:cubicBezTo>
                  <a:lnTo>
                    <a:pt x="6573" y="2584"/>
                  </a:lnTo>
                  <a:cubicBezTo>
                    <a:pt x="6569" y="2585"/>
                    <a:pt x="6565" y="2586"/>
                    <a:pt x="6561" y="2586"/>
                  </a:cubicBezTo>
                  <a:cubicBezTo>
                    <a:pt x="6533" y="2586"/>
                    <a:pt x="6509" y="2558"/>
                    <a:pt x="6503" y="2558"/>
                  </a:cubicBezTo>
                  <a:cubicBezTo>
                    <a:pt x="6502" y="2558"/>
                    <a:pt x="6501" y="2559"/>
                    <a:pt x="6501" y="2560"/>
                  </a:cubicBezTo>
                  <a:lnTo>
                    <a:pt x="6525" y="2584"/>
                  </a:lnTo>
                  <a:cubicBezTo>
                    <a:pt x="6489" y="2584"/>
                    <a:pt x="6430" y="2477"/>
                    <a:pt x="6358" y="2453"/>
                  </a:cubicBezTo>
                  <a:lnTo>
                    <a:pt x="6358" y="2453"/>
                  </a:lnTo>
                  <a:cubicBezTo>
                    <a:pt x="6370" y="2489"/>
                    <a:pt x="6394" y="2537"/>
                    <a:pt x="6418" y="2572"/>
                  </a:cubicBezTo>
                  <a:cubicBezTo>
                    <a:pt x="6501" y="2632"/>
                    <a:pt x="6573" y="2703"/>
                    <a:pt x="6656" y="2751"/>
                  </a:cubicBezTo>
                  <a:cubicBezTo>
                    <a:pt x="6736" y="2800"/>
                    <a:pt x="6815" y="2825"/>
                    <a:pt x="6894" y="2825"/>
                  </a:cubicBezTo>
                  <a:cubicBezTo>
                    <a:pt x="6910" y="2825"/>
                    <a:pt x="6926" y="2824"/>
                    <a:pt x="6942" y="2822"/>
                  </a:cubicBezTo>
                  <a:lnTo>
                    <a:pt x="6930" y="2810"/>
                  </a:lnTo>
                  <a:cubicBezTo>
                    <a:pt x="6930" y="2810"/>
                    <a:pt x="6942" y="2810"/>
                    <a:pt x="6942" y="2798"/>
                  </a:cubicBezTo>
                  <a:lnTo>
                    <a:pt x="6954" y="2798"/>
                  </a:lnTo>
                  <a:lnTo>
                    <a:pt x="6990" y="2787"/>
                  </a:lnTo>
                  <a:cubicBezTo>
                    <a:pt x="7013" y="2822"/>
                    <a:pt x="7073" y="2846"/>
                    <a:pt x="7144" y="2870"/>
                  </a:cubicBezTo>
                  <a:cubicBezTo>
                    <a:pt x="7097" y="2846"/>
                    <a:pt x="7097" y="2846"/>
                    <a:pt x="7097" y="2810"/>
                  </a:cubicBezTo>
                  <a:cubicBezTo>
                    <a:pt x="7106" y="2784"/>
                    <a:pt x="7108" y="2770"/>
                    <a:pt x="7128" y="2770"/>
                  </a:cubicBezTo>
                  <a:cubicBezTo>
                    <a:pt x="7135" y="2770"/>
                    <a:pt x="7144" y="2772"/>
                    <a:pt x="7156" y="2775"/>
                  </a:cubicBezTo>
                  <a:cubicBezTo>
                    <a:pt x="7167" y="2797"/>
                    <a:pt x="7137" y="2798"/>
                    <a:pt x="7162" y="2818"/>
                  </a:cubicBezTo>
                  <a:lnTo>
                    <a:pt x="7162" y="2818"/>
                  </a:lnTo>
                  <a:cubicBezTo>
                    <a:pt x="7150" y="2805"/>
                    <a:pt x="7171" y="2785"/>
                    <a:pt x="7192" y="2775"/>
                  </a:cubicBezTo>
                  <a:cubicBezTo>
                    <a:pt x="7216" y="2798"/>
                    <a:pt x="7263" y="2787"/>
                    <a:pt x="7275" y="2810"/>
                  </a:cubicBezTo>
                  <a:cubicBezTo>
                    <a:pt x="7271" y="2814"/>
                    <a:pt x="7267" y="2816"/>
                    <a:pt x="7263" y="2816"/>
                  </a:cubicBezTo>
                  <a:cubicBezTo>
                    <a:pt x="7255" y="2816"/>
                    <a:pt x="7247" y="2810"/>
                    <a:pt x="7240" y="2810"/>
                  </a:cubicBezTo>
                  <a:cubicBezTo>
                    <a:pt x="7228" y="2822"/>
                    <a:pt x="7299" y="2822"/>
                    <a:pt x="7263" y="2858"/>
                  </a:cubicBezTo>
                  <a:cubicBezTo>
                    <a:pt x="7275" y="2846"/>
                    <a:pt x="7299" y="2846"/>
                    <a:pt x="7311" y="2834"/>
                  </a:cubicBezTo>
                  <a:cubicBezTo>
                    <a:pt x="7359" y="2846"/>
                    <a:pt x="7311" y="2882"/>
                    <a:pt x="7323" y="2882"/>
                  </a:cubicBezTo>
                  <a:cubicBezTo>
                    <a:pt x="7418" y="2834"/>
                    <a:pt x="7430" y="2763"/>
                    <a:pt x="7490" y="2703"/>
                  </a:cubicBezTo>
                  <a:cubicBezTo>
                    <a:pt x="7490" y="2712"/>
                    <a:pt x="7510" y="2742"/>
                    <a:pt x="7515" y="2750"/>
                  </a:cubicBezTo>
                  <a:lnTo>
                    <a:pt x="7515" y="2750"/>
                  </a:lnTo>
                  <a:cubicBezTo>
                    <a:pt x="7567" y="2732"/>
                    <a:pt x="7581" y="2660"/>
                    <a:pt x="7599" y="2606"/>
                  </a:cubicBezTo>
                  <a:lnTo>
                    <a:pt x="7599" y="2606"/>
                  </a:lnTo>
                  <a:cubicBezTo>
                    <a:pt x="7764" y="2475"/>
                    <a:pt x="7823" y="2309"/>
                    <a:pt x="7918" y="2132"/>
                  </a:cubicBezTo>
                  <a:cubicBezTo>
                    <a:pt x="7894" y="2108"/>
                    <a:pt x="7882" y="2084"/>
                    <a:pt x="7859" y="2072"/>
                  </a:cubicBezTo>
                  <a:lnTo>
                    <a:pt x="7906" y="2025"/>
                  </a:lnTo>
                  <a:cubicBezTo>
                    <a:pt x="7930" y="1917"/>
                    <a:pt x="7918" y="1822"/>
                    <a:pt x="7894" y="1727"/>
                  </a:cubicBezTo>
                  <a:cubicBezTo>
                    <a:pt x="7859" y="1644"/>
                    <a:pt x="7823" y="1572"/>
                    <a:pt x="7775" y="1489"/>
                  </a:cubicBezTo>
                  <a:cubicBezTo>
                    <a:pt x="7740" y="1441"/>
                    <a:pt x="7787" y="1441"/>
                    <a:pt x="7799" y="1405"/>
                  </a:cubicBezTo>
                  <a:cubicBezTo>
                    <a:pt x="7740" y="1286"/>
                    <a:pt x="7656" y="1298"/>
                    <a:pt x="7573" y="1227"/>
                  </a:cubicBezTo>
                  <a:cubicBezTo>
                    <a:pt x="7597" y="1227"/>
                    <a:pt x="7656" y="1215"/>
                    <a:pt x="7632" y="1167"/>
                  </a:cubicBezTo>
                  <a:lnTo>
                    <a:pt x="7632" y="1167"/>
                  </a:lnTo>
                  <a:cubicBezTo>
                    <a:pt x="7621" y="1173"/>
                    <a:pt x="7609" y="1179"/>
                    <a:pt x="7598" y="1179"/>
                  </a:cubicBezTo>
                  <a:cubicBezTo>
                    <a:pt x="7588" y="1179"/>
                    <a:pt x="7579" y="1173"/>
                    <a:pt x="7573" y="1155"/>
                  </a:cubicBezTo>
                  <a:lnTo>
                    <a:pt x="7597" y="1155"/>
                  </a:lnTo>
                  <a:cubicBezTo>
                    <a:pt x="7597" y="1120"/>
                    <a:pt x="7561" y="1108"/>
                    <a:pt x="7525" y="1060"/>
                  </a:cubicBezTo>
                  <a:cubicBezTo>
                    <a:pt x="7454" y="989"/>
                    <a:pt x="7347" y="953"/>
                    <a:pt x="7240" y="953"/>
                  </a:cubicBezTo>
                  <a:cubicBezTo>
                    <a:pt x="7180" y="905"/>
                    <a:pt x="7287" y="905"/>
                    <a:pt x="7287" y="893"/>
                  </a:cubicBezTo>
                  <a:cubicBezTo>
                    <a:pt x="7301" y="916"/>
                    <a:pt x="7309" y="923"/>
                    <a:pt x="7316" y="923"/>
                  </a:cubicBezTo>
                  <a:cubicBezTo>
                    <a:pt x="7326" y="923"/>
                    <a:pt x="7332" y="905"/>
                    <a:pt x="7347" y="905"/>
                  </a:cubicBezTo>
                  <a:cubicBezTo>
                    <a:pt x="7311" y="893"/>
                    <a:pt x="7275" y="882"/>
                    <a:pt x="7287" y="834"/>
                  </a:cubicBezTo>
                  <a:cubicBezTo>
                    <a:pt x="7251" y="810"/>
                    <a:pt x="7228" y="786"/>
                    <a:pt x="7180" y="786"/>
                  </a:cubicBezTo>
                  <a:cubicBezTo>
                    <a:pt x="7204" y="786"/>
                    <a:pt x="7204" y="822"/>
                    <a:pt x="7180" y="822"/>
                  </a:cubicBezTo>
                  <a:cubicBezTo>
                    <a:pt x="7156" y="786"/>
                    <a:pt x="7073" y="751"/>
                    <a:pt x="7097" y="715"/>
                  </a:cubicBezTo>
                  <a:cubicBezTo>
                    <a:pt x="6918" y="596"/>
                    <a:pt x="6704" y="477"/>
                    <a:pt x="6489" y="381"/>
                  </a:cubicBezTo>
                  <a:lnTo>
                    <a:pt x="6489" y="381"/>
                  </a:lnTo>
                  <a:cubicBezTo>
                    <a:pt x="6442" y="393"/>
                    <a:pt x="6513" y="405"/>
                    <a:pt x="6489" y="417"/>
                  </a:cubicBezTo>
                  <a:cubicBezTo>
                    <a:pt x="6481" y="419"/>
                    <a:pt x="6475" y="419"/>
                    <a:pt x="6469" y="419"/>
                  </a:cubicBezTo>
                  <a:cubicBezTo>
                    <a:pt x="6430" y="419"/>
                    <a:pt x="6442" y="391"/>
                    <a:pt x="6411" y="391"/>
                  </a:cubicBezTo>
                  <a:cubicBezTo>
                    <a:pt x="6406" y="391"/>
                    <a:pt x="6401" y="392"/>
                    <a:pt x="6394" y="393"/>
                  </a:cubicBezTo>
                  <a:lnTo>
                    <a:pt x="6430" y="370"/>
                  </a:lnTo>
                  <a:cubicBezTo>
                    <a:pt x="6411" y="362"/>
                    <a:pt x="6391" y="359"/>
                    <a:pt x="6369" y="359"/>
                  </a:cubicBezTo>
                  <a:cubicBezTo>
                    <a:pt x="6320" y="359"/>
                    <a:pt x="6265" y="373"/>
                    <a:pt x="6216" y="381"/>
                  </a:cubicBezTo>
                  <a:cubicBezTo>
                    <a:pt x="6228" y="346"/>
                    <a:pt x="6168" y="334"/>
                    <a:pt x="6228" y="334"/>
                  </a:cubicBezTo>
                  <a:cubicBezTo>
                    <a:pt x="6194" y="323"/>
                    <a:pt x="6202" y="188"/>
                    <a:pt x="6175" y="188"/>
                  </a:cubicBezTo>
                  <a:cubicBezTo>
                    <a:pt x="6173" y="188"/>
                    <a:pt x="6171" y="189"/>
                    <a:pt x="6168" y="191"/>
                  </a:cubicBezTo>
                  <a:lnTo>
                    <a:pt x="6168" y="334"/>
                  </a:lnTo>
                  <a:cubicBezTo>
                    <a:pt x="6162" y="340"/>
                    <a:pt x="6150" y="340"/>
                    <a:pt x="6140" y="340"/>
                  </a:cubicBezTo>
                  <a:cubicBezTo>
                    <a:pt x="6129" y="340"/>
                    <a:pt x="6120" y="340"/>
                    <a:pt x="6120" y="346"/>
                  </a:cubicBezTo>
                  <a:cubicBezTo>
                    <a:pt x="6097" y="310"/>
                    <a:pt x="6085" y="262"/>
                    <a:pt x="6061" y="262"/>
                  </a:cubicBezTo>
                  <a:cubicBezTo>
                    <a:pt x="6061" y="241"/>
                    <a:pt x="6071" y="234"/>
                    <a:pt x="6084" y="234"/>
                  </a:cubicBezTo>
                  <a:cubicBezTo>
                    <a:pt x="6099" y="234"/>
                    <a:pt x="6119" y="244"/>
                    <a:pt x="6132" y="251"/>
                  </a:cubicBezTo>
                  <a:cubicBezTo>
                    <a:pt x="6156" y="191"/>
                    <a:pt x="6061" y="179"/>
                    <a:pt x="6108" y="143"/>
                  </a:cubicBezTo>
                  <a:cubicBezTo>
                    <a:pt x="6102" y="142"/>
                    <a:pt x="6097" y="141"/>
                    <a:pt x="6093" y="141"/>
                  </a:cubicBezTo>
                  <a:cubicBezTo>
                    <a:pt x="6061" y="141"/>
                    <a:pt x="6105" y="180"/>
                    <a:pt x="6073" y="191"/>
                  </a:cubicBezTo>
                  <a:lnTo>
                    <a:pt x="6025" y="167"/>
                  </a:lnTo>
                  <a:lnTo>
                    <a:pt x="6061" y="191"/>
                  </a:lnTo>
                  <a:cubicBezTo>
                    <a:pt x="6031" y="198"/>
                    <a:pt x="6011" y="215"/>
                    <a:pt x="5988" y="215"/>
                  </a:cubicBezTo>
                  <a:cubicBezTo>
                    <a:pt x="5974" y="215"/>
                    <a:pt x="5960" y="209"/>
                    <a:pt x="5942" y="191"/>
                  </a:cubicBezTo>
                  <a:lnTo>
                    <a:pt x="5870" y="239"/>
                  </a:lnTo>
                  <a:cubicBezTo>
                    <a:pt x="5878" y="207"/>
                    <a:pt x="5860" y="207"/>
                    <a:pt x="5839" y="207"/>
                  </a:cubicBezTo>
                  <a:cubicBezTo>
                    <a:pt x="5829" y="207"/>
                    <a:pt x="5819" y="207"/>
                    <a:pt x="5811" y="203"/>
                  </a:cubicBezTo>
                  <a:lnTo>
                    <a:pt x="5835" y="179"/>
                  </a:lnTo>
                  <a:cubicBezTo>
                    <a:pt x="5799" y="167"/>
                    <a:pt x="5775" y="155"/>
                    <a:pt x="5763" y="131"/>
                  </a:cubicBezTo>
                  <a:cubicBezTo>
                    <a:pt x="5769" y="123"/>
                    <a:pt x="5774" y="120"/>
                    <a:pt x="5777" y="120"/>
                  </a:cubicBezTo>
                  <a:cubicBezTo>
                    <a:pt x="5785" y="120"/>
                    <a:pt x="5789" y="131"/>
                    <a:pt x="5797" y="131"/>
                  </a:cubicBezTo>
                  <a:cubicBezTo>
                    <a:pt x="5800" y="131"/>
                    <a:pt x="5805" y="128"/>
                    <a:pt x="5811" y="120"/>
                  </a:cubicBezTo>
                  <a:lnTo>
                    <a:pt x="5775" y="96"/>
                  </a:lnTo>
                  <a:cubicBezTo>
                    <a:pt x="5763" y="120"/>
                    <a:pt x="5739" y="131"/>
                    <a:pt x="5763" y="155"/>
                  </a:cubicBezTo>
                  <a:cubicBezTo>
                    <a:pt x="5726" y="192"/>
                    <a:pt x="5696" y="222"/>
                    <a:pt x="5639" y="222"/>
                  </a:cubicBezTo>
                  <a:cubicBezTo>
                    <a:pt x="5623" y="222"/>
                    <a:pt x="5605" y="220"/>
                    <a:pt x="5585" y="215"/>
                  </a:cubicBezTo>
                  <a:cubicBezTo>
                    <a:pt x="5549" y="155"/>
                    <a:pt x="5644" y="179"/>
                    <a:pt x="5632" y="131"/>
                  </a:cubicBezTo>
                  <a:cubicBezTo>
                    <a:pt x="5622" y="127"/>
                    <a:pt x="5611" y="126"/>
                    <a:pt x="5602" y="126"/>
                  </a:cubicBezTo>
                  <a:cubicBezTo>
                    <a:pt x="5533" y="126"/>
                    <a:pt x="5490" y="217"/>
                    <a:pt x="5443" y="217"/>
                  </a:cubicBezTo>
                  <a:cubicBezTo>
                    <a:pt x="5439" y="217"/>
                    <a:pt x="5434" y="217"/>
                    <a:pt x="5430" y="215"/>
                  </a:cubicBezTo>
                  <a:cubicBezTo>
                    <a:pt x="5415" y="210"/>
                    <a:pt x="5403" y="208"/>
                    <a:pt x="5394" y="208"/>
                  </a:cubicBezTo>
                  <a:cubicBezTo>
                    <a:pt x="5361" y="208"/>
                    <a:pt x="5348" y="229"/>
                    <a:pt x="5309" y="229"/>
                  </a:cubicBezTo>
                  <a:cubicBezTo>
                    <a:pt x="5302" y="229"/>
                    <a:pt x="5295" y="228"/>
                    <a:pt x="5287" y="227"/>
                  </a:cubicBezTo>
                  <a:cubicBezTo>
                    <a:pt x="5311" y="203"/>
                    <a:pt x="5239" y="191"/>
                    <a:pt x="5227" y="155"/>
                  </a:cubicBezTo>
                  <a:lnTo>
                    <a:pt x="5251" y="131"/>
                  </a:lnTo>
                  <a:cubicBezTo>
                    <a:pt x="5227" y="131"/>
                    <a:pt x="5215" y="120"/>
                    <a:pt x="5215" y="96"/>
                  </a:cubicBezTo>
                  <a:cubicBezTo>
                    <a:pt x="5215" y="143"/>
                    <a:pt x="5120" y="131"/>
                    <a:pt x="5061" y="143"/>
                  </a:cubicBezTo>
                  <a:lnTo>
                    <a:pt x="5073" y="191"/>
                  </a:lnTo>
                  <a:cubicBezTo>
                    <a:pt x="5035" y="191"/>
                    <a:pt x="4989" y="206"/>
                    <a:pt x="4954" y="206"/>
                  </a:cubicBezTo>
                  <a:cubicBezTo>
                    <a:pt x="4945" y="206"/>
                    <a:pt x="4937" y="205"/>
                    <a:pt x="4930" y="203"/>
                  </a:cubicBezTo>
                  <a:cubicBezTo>
                    <a:pt x="4858" y="215"/>
                    <a:pt x="4882" y="251"/>
                    <a:pt x="4823" y="286"/>
                  </a:cubicBezTo>
                  <a:cubicBezTo>
                    <a:pt x="4799" y="251"/>
                    <a:pt x="4799" y="215"/>
                    <a:pt x="4811" y="179"/>
                  </a:cubicBezTo>
                  <a:lnTo>
                    <a:pt x="4811" y="179"/>
                  </a:lnTo>
                  <a:cubicBezTo>
                    <a:pt x="4823" y="185"/>
                    <a:pt x="4834" y="185"/>
                    <a:pt x="4846" y="185"/>
                  </a:cubicBezTo>
                  <a:cubicBezTo>
                    <a:pt x="4858" y="185"/>
                    <a:pt x="4870" y="185"/>
                    <a:pt x="4882" y="191"/>
                  </a:cubicBezTo>
                  <a:cubicBezTo>
                    <a:pt x="4951" y="171"/>
                    <a:pt x="5012" y="111"/>
                    <a:pt x="5078" y="111"/>
                  </a:cubicBezTo>
                  <a:cubicBezTo>
                    <a:pt x="5092" y="111"/>
                    <a:pt x="5106" y="113"/>
                    <a:pt x="5120" y="120"/>
                  </a:cubicBezTo>
                  <a:cubicBezTo>
                    <a:pt x="5133" y="85"/>
                    <a:pt x="5129" y="76"/>
                    <a:pt x="5117" y="76"/>
                  </a:cubicBezTo>
                  <a:cubicBezTo>
                    <a:pt x="5101" y="76"/>
                    <a:pt x="5072" y="92"/>
                    <a:pt x="5048" y="92"/>
                  </a:cubicBezTo>
                  <a:cubicBezTo>
                    <a:pt x="5039" y="92"/>
                    <a:pt x="5031" y="90"/>
                    <a:pt x="5025" y="84"/>
                  </a:cubicBezTo>
                  <a:lnTo>
                    <a:pt x="5037" y="84"/>
                  </a:lnTo>
                  <a:cubicBezTo>
                    <a:pt x="5025" y="84"/>
                    <a:pt x="5025" y="84"/>
                    <a:pt x="5025" y="72"/>
                  </a:cubicBezTo>
                  <a:cubicBezTo>
                    <a:pt x="5049" y="72"/>
                    <a:pt x="5096" y="60"/>
                    <a:pt x="5108" y="12"/>
                  </a:cubicBezTo>
                  <a:cubicBezTo>
                    <a:pt x="5069" y="12"/>
                    <a:pt x="5070" y="69"/>
                    <a:pt x="5039" y="69"/>
                  </a:cubicBezTo>
                  <a:cubicBezTo>
                    <a:pt x="5032" y="69"/>
                    <a:pt x="5024" y="66"/>
                    <a:pt x="5013" y="60"/>
                  </a:cubicBezTo>
                  <a:cubicBezTo>
                    <a:pt x="5006" y="63"/>
                    <a:pt x="5000" y="65"/>
                    <a:pt x="4994" y="65"/>
                  </a:cubicBezTo>
                  <a:cubicBezTo>
                    <a:pt x="4956" y="65"/>
                    <a:pt x="4926" y="11"/>
                    <a:pt x="4906"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20"/>
            <p:cNvSpPr/>
            <p:nvPr/>
          </p:nvSpPr>
          <p:spPr>
            <a:xfrm>
              <a:off x="5447400" y="2316775"/>
              <a:ext cx="1200" cy="625"/>
            </a:xfrm>
            <a:custGeom>
              <a:rect b="b" l="l" r="r" t="t"/>
              <a:pathLst>
                <a:path extrusionOk="0" h="25" w="48">
                  <a:moveTo>
                    <a:pt x="48" y="1"/>
                  </a:moveTo>
                  <a:cubicBezTo>
                    <a:pt x="36" y="1"/>
                    <a:pt x="12" y="1"/>
                    <a:pt x="0" y="13"/>
                  </a:cubicBezTo>
                  <a:lnTo>
                    <a:pt x="24" y="25"/>
                  </a:lnTo>
                  <a:lnTo>
                    <a:pt x="48"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20"/>
            <p:cNvSpPr/>
            <p:nvPr/>
          </p:nvSpPr>
          <p:spPr>
            <a:xfrm>
              <a:off x="5440675" y="2331550"/>
              <a:ext cx="1375" cy="1625"/>
            </a:xfrm>
            <a:custGeom>
              <a:rect b="b" l="l" r="r" t="t"/>
              <a:pathLst>
                <a:path extrusionOk="0" h="65" w="55">
                  <a:moveTo>
                    <a:pt x="48" y="0"/>
                  </a:moveTo>
                  <a:cubicBezTo>
                    <a:pt x="31" y="0"/>
                    <a:pt x="0" y="54"/>
                    <a:pt x="31" y="65"/>
                  </a:cubicBezTo>
                  <a:lnTo>
                    <a:pt x="55" y="5"/>
                  </a:lnTo>
                  <a:cubicBezTo>
                    <a:pt x="53" y="2"/>
                    <a:pt x="51" y="0"/>
                    <a:pt x="48"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20"/>
            <p:cNvSpPr/>
            <p:nvPr/>
          </p:nvSpPr>
          <p:spPr>
            <a:xfrm>
              <a:off x="5450675" y="2327800"/>
              <a:ext cx="900" cy="1500"/>
            </a:xfrm>
            <a:custGeom>
              <a:rect b="b" l="l" r="r" t="t"/>
              <a:pathLst>
                <a:path extrusionOk="0" h="60" w="36">
                  <a:moveTo>
                    <a:pt x="24" y="0"/>
                  </a:moveTo>
                  <a:cubicBezTo>
                    <a:pt x="0" y="24"/>
                    <a:pt x="0" y="48"/>
                    <a:pt x="24" y="60"/>
                  </a:cubicBezTo>
                  <a:cubicBezTo>
                    <a:pt x="19" y="46"/>
                    <a:pt x="20" y="43"/>
                    <a:pt x="23" y="43"/>
                  </a:cubicBezTo>
                  <a:lnTo>
                    <a:pt x="23" y="43"/>
                  </a:lnTo>
                  <a:cubicBezTo>
                    <a:pt x="25" y="43"/>
                    <a:pt x="28" y="45"/>
                    <a:pt x="31" y="45"/>
                  </a:cubicBezTo>
                  <a:cubicBezTo>
                    <a:pt x="34" y="45"/>
                    <a:pt x="36" y="43"/>
                    <a:pt x="36" y="36"/>
                  </a:cubicBezTo>
                  <a:lnTo>
                    <a:pt x="24"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20"/>
            <p:cNvSpPr/>
            <p:nvPr/>
          </p:nvSpPr>
          <p:spPr>
            <a:xfrm>
              <a:off x="5441150" y="2337325"/>
              <a:ext cx="1500" cy="2100"/>
            </a:xfrm>
            <a:custGeom>
              <a:rect b="b" l="l" r="r" t="t"/>
              <a:pathLst>
                <a:path extrusionOk="0" h="84" w="60">
                  <a:moveTo>
                    <a:pt x="12" y="0"/>
                  </a:moveTo>
                  <a:cubicBezTo>
                    <a:pt x="60" y="24"/>
                    <a:pt x="0" y="72"/>
                    <a:pt x="48" y="84"/>
                  </a:cubicBezTo>
                  <a:cubicBezTo>
                    <a:pt x="24" y="60"/>
                    <a:pt x="60" y="0"/>
                    <a:pt x="1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20"/>
            <p:cNvSpPr/>
            <p:nvPr/>
          </p:nvSpPr>
          <p:spPr>
            <a:xfrm>
              <a:off x="5450975" y="2334350"/>
              <a:ext cx="1800" cy="1500"/>
            </a:xfrm>
            <a:custGeom>
              <a:rect b="b" l="l" r="r" t="t"/>
              <a:pathLst>
                <a:path extrusionOk="0" h="60" w="72">
                  <a:moveTo>
                    <a:pt x="36" y="0"/>
                  </a:moveTo>
                  <a:cubicBezTo>
                    <a:pt x="36" y="24"/>
                    <a:pt x="0" y="60"/>
                    <a:pt x="24" y="60"/>
                  </a:cubicBezTo>
                  <a:cubicBezTo>
                    <a:pt x="72" y="48"/>
                    <a:pt x="36" y="24"/>
                    <a:pt x="36"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20"/>
            <p:cNvSpPr/>
            <p:nvPr/>
          </p:nvSpPr>
          <p:spPr>
            <a:xfrm>
              <a:off x="5443825" y="2342375"/>
              <a:ext cx="2700" cy="3275"/>
            </a:xfrm>
            <a:custGeom>
              <a:rect b="b" l="l" r="r" t="t"/>
              <a:pathLst>
                <a:path extrusionOk="0" h="131" w="108">
                  <a:moveTo>
                    <a:pt x="86" y="63"/>
                  </a:moveTo>
                  <a:cubicBezTo>
                    <a:pt x="89" y="66"/>
                    <a:pt x="92" y="69"/>
                    <a:pt x="96" y="72"/>
                  </a:cubicBezTo>
                  <a:cubicBezTo>
                    <a:pt x="96" y="67"/>
                    <a:pt x="92" y="65"/>
                    <a:pt x="86" y="63"/>
                  </a:cubicBezTo>
                  <a:close/>
                  <a:moveTo>
                    <a:pt x="36" y="1"/>
                  </a:moveTo>
                  <a:cubicBezTo>
                    <a:pt x="24" y="48"/>
                    <a:pt x="36" y="108"/>
                    <a:pt x="0" y="108"/>
                  </a:cubicBezTo>
                  <a:cubicBezTo>
                    <a:pt x="20" y="121"/>
                    <a:pt x="47" y="130"/>
                    <a:pt x="69" y="130"/>
                  </a:cubicBezTo>
                  <a:cubicBezTo>
                    <a:pt x="87" y="130"/>
                    <a:pt x="102" y="124"/>
                    <a:pt x="108" y="108"/>
                  </a:cubicBezTo>
                  <a:cubicBezTo>
                    <a:pt x="72" y="108"/>
                    <a:pt x="60" y="84"/>
                    <a:pt x="60" y="60"/>
                  </a:cubicBezTo>
                  <a:cubicBezTo>
                    <a:pt x="67" y="60"/>
                    <a:pt x="78" y="60"/>
                    <a:pt x="86" y="63"/>
                  </a:cubicBezTo>
                  <a:lnTo>
                    <a:pt x="86" y="63"/>
                  </a:lnTo>
                  <a:cubicBezTo>
                    <a:pt x="60" y="36"/>
                    <a:pt x="58" y="33"/>
                    <a:pt x="3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20"/>
            <p:cNvSpPr/>
            <p:nvPr/>
          </p:nvSpPr>
          <p:spPr>
            <a:xfrm>
              <a:off x="5450525" y="2335825"/>
              <a:ext cx="2250" cy="1825"/>
            </a:xfrm>
            <a:custGeom>
              <a:rect b="b" l="l" r="r" t="t"/>
              <a:pathLst>
                <a:path extrusionOk="0" h="73" w="90">
                  <a:moveTo>
                    <a:pt x="90" y="1"/>
                  </a:moveTo>
                  <a:lnTo>
                    <a:pt x="90" y="1"/>
                  </a:lnTo>
                  <a:cubicBezTo>
                    <a:pt x="66" y="13"/>
                    <a:pt x="42" y="25"/>
                    <a:pt x="42" y="48"/>
                  </a:cubicBezTo>
                  <a:lnTo>
                    <a:pt x="6" y="48"/>
                  </a:lnTo>
                  <a:cubicBezTo>
                    <a:pt x="1" y="54"/>
                    <a:pt x="0" y="56"/>
                    <a:pt x="3" y="56"/>
                  </a:cubicBezTo>
                  <a:cubicBezTo>
                    <a:pt x="7" y="56"/>
                    <a:pt x="21" y="50"/>
                    <a:pt x="33" y="50"/>
                  </a:cubicBezTo>
                  <a:cubicBezTo>
                    <a:pt x="44" y="50"/>
                    <a:pt x="54" y="55"/>
                    <a:pt x="54" y="72"/>
                  </a:cubicBezTo>
                  <a:cubicBezTo>
                    <a:pt x="66" y="48"/>
                    <a:pt x="90" y="37"/>
                    <a:pt x="90"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20"/>
            <p:cNvSpPr/>
            <p:nvPr/>
          </p:nvSpPr>
          <p:spPr>
            <a:xfrm>
              <a:off x="5443825" y="2346850"/>
              <a:ext cx="3000" cy="3000"/>
            </a:xfrm>
            <a:custGeom>
              <a:rect b="b" l="l" r="r" t="t"/>
              <a:pathLst>
                <a:path extrusionOk="0" h="120" w="120">
                  <a:moveTo>
                    <a:pt x="0" y="0"/>
                  </a:moveTo>
                  <a:cubicBezTo>
                    <a:pt x="24" y="60"/>
                    <a:pt x="84" y="108"/>
                    <a:pt x="108" y="119"/>
                  </a:cubicBezTo>
                  <a:lnTo>
                    <a:pt x="119" y="96"/>
                  </a:lnTo>
                  <a:cubicBezTo>
                    <a:pt x="72" y="72"/>
                    <a:pt x="48" y="12"/>
                    <a:pt x="0"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20"/>
            <p:cNvSpPr/>
            <p:nvPr/>
          </p:nvSpPr>
          <p:spPr>
            <a:xfrm>
              <a:off x="5450375" y="2339700"/>
              <a:ext cx="1800" cy="925"/>
            </a:xfrm>
            <a:custGeom>
              <a:rect b="b" l="l" r="r" t="t"/>
              <a:pathLst>
                <a:path extrusionOk="0" h="37" w="72">
                  <a:moveTo>
                    <a:pt x="36" y="1"/>
                  </a:moveTo>
                  <a:cubicBezTo>
                    <a:pt x="48" y="24"/>
                    <a:pt x="0" y="13"/>
                    <a:pt x="24" y="36"/>
                  </a:cubicBezTo>
                  <a:lnTo>
                    <a:pt x="72" y="24"/>
                  </a:lnTo>
                  <a:cubicBezTo>
                    <a:pt x="72" y="14"/>
                    <a:pt x="70" y="11"/>
                    <a:pt x="67" y="11"/>
                  </a:cubicBezTo>
                  <a:cubicBezTo>
                    <a:pt x="61" y="11"/>
                    <a:pt x="49" y="26"/>
                    <a:pt x="41" y="26"/>
                  </a:cubicBezTo>
                  <a:cubicBezTo>
                    <a:pt x="39" y="26"/>
                    <a:pt x="37" y="26"/>
                    <a:pt x="36" y="24"/>
                  </a:cubicBezTo>
                  <a:cubicBezTo>
                    <a:pt x="48" y="13"/>
                    <a:pt x="48" y="1"/>
                    <a:pt x="3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20"/>
            <p:cNvSpPr/>
            <p:nvPr/>
          </p:nvSpPr>
          <p:spPr>
            <a:xfrm>
              <a:off x="5453050" y="2341750"/>
              <a:ext cx="1800" cy="1550"/>
            </a:xfrm>
            <a:custGeom>
              <a:rect b="b" l="l" r="r" t="t"/>
              <a:pathLst>
                <a:path extrusionOk="0" h="62" w="72">
                  <a:moveTo>
                    <a:pt x="52" y="1"/>
                  </a:moveTo>
                  <a:cubicBezTo>
                    <a:pt x="38" y="1"/>
                    <a:pt x="36" y="29"/>
                    <a:pt x="1" y="38"/>
                  </a:cubicBezTo>
                  <a:cubicBezTo>
                    <a:pt x="12" y="50"/>
                    <a:pt x="24" y="50"/>
                    <a:pt x="36" y="62"/>
                  </a:cubicBezTo>
                  <a:cubicBezTo>
                    <a:pt x="48" y="50"/>
                    <a:pt x="60" y="26"/>
                    <a:pt x="72" y="14"/>
                  </a:cubicBezTo>
                  <a:cubicBezTo>
                    <a:pt x="63" y="4"/>
                    <a:pt x="56" y="1"/>
                    <a:pt x="5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20"/>
            <p:cNvSpPr/>
            <p:nvPr/>
          </p:nvSpPr>
          <p:spPr>
            <a:xfrm>
              <a:off x="5452750" y="2344175"/>
              <a:ext cx="2400" cy="625"/>
            </a:xfrm>
            <a:custGeom>
              <a:rect b="b" l="l" r="r" t="t"/>
              <a:pathLst>
                <a:path extrusionOk="0" h="25" w="96">
                  <a:moveTo>
                    <a:pt x="1" y="0"/>
                  </a:moveTo>
                  <a:lnTo>
                    <a:pt x="1" y="12"/>
                  </a:lnTo>
                  <a:cubicBezTo>
                    <a:pt x="36" y="12"/>
                    <a:pt x="60" y="24"/>
                    <a:pt x="96" y="24"/>
                  </a:cubicBezTo>
                  <a:cubicBezTo>
                    <a:pt x="48" y="12"/>
                    <a:pt x="48" y="0"/>
                    <a:pt x="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20"/>
            <p:cNvSpPr/>
            <p:nvPr/>
          </p:nvSpPr>
          <p:spPr>
            <a:xfrm>
              <a:off x="5468350" y="2360125"/>
              <a:ext cx="1500" cy="850"/>
            </a:xfrm>
            <a:custGeom>
              <a:rect b="b" l="l" r="r" t="t"/>
              <a:pathLst>
                <a:path extrusionOk="0" h="34" w="60">
                  <a:moveTo>
                    <a:pt x="4" y="0"/>
                  </a:moveTo>
                  <a:cubicBezTo>
                    <a:pt x="1" y="0"/>
                    <a:pt x="1" y="2"/>
                    <a:pt x="8" y="5"/>
                  </a:cubicBezTo>
                  <a:cubicBezTo>
                    <a:pt x="8" y="23"/>
                    <a:pt x="52" y="34"/>
                    <a:pt x="58" y="34"/>
                  </a:cubicBezTo>
                  <a:cubicBezTo>
                    <a:pt x="59" y="34"/>
                    <a:pt x="56" y="32"/>
                    <a:pt x="43" y="29"/>
                  </a:cubicBezTo>
                  <a:cubicBezTo>
                    <a:pt x="43" y="12"/>
                    <a:pt x="11" y="0"/>
                    <a:pt x="4"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20"/>
            <p:cNvSpPr/>
            <p:nvPr/>
          </p:nvSpPr>
          <p:spPr>
            <a:xfrm>
              <a:off x="5464350" y="2350425"/>
              <a:ext cx="1825" cy="825"/>
            </a:xfrm>
            <a:custGeom>
              <a:rect b="b" l="l" r="r" t="t"/>
              <a:pathLst>
                <a:path extrusionOk="0" h="33" w="73">
                  <a:moveTo>
                    <a:pt x="72" y="0"/>
                  </a:moveTo>
                  <a:lnTo>
                    <a:pt x="72" y="0"/>
                  </a:lnTo>
                  <a:cubicBezTo>
                    <a:pt x="60" y="12"/>
                    <a:pt x="13" y="0"/>
                    <a:pt x="1" y="24"/>
                  </a:cubicBezTo>
                  <a:cubicBezTo>
                    <a:pt x="7" y="30"/>
                    <a:pt x="13" y="33"/>
                    <a:pt x="19" y="33"/>
                  </a:cubicBezTo>
                  <a:cubicBezTo>
                    <a:pt x="25" y="33"/>
                    <a:pt x="31" y="30"/>
                    <a:pt x="37" y="24"/>
                  </a:cubicBezTo>
                  <a:cubicBezTo>
                    <a:pt x="60" y="24"/>
                    <a:pt x="72" y="12"/>
                    <a:pt x="7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20"/>
            <p:cNvSpPr/>
            <p:nvPr/>
          </p:nvSpPr>
          <p:spPr>
            <a:xfrm>
              <a:off x="5470600" y="2334050"/>
              <a:ext cx="1525" cy="1225"/>
            </a:xfrm>
            <a:custGeom>
              <a:rect b="b" l="l" r="r" t="t"/>
              <a:pathLst>
                <a:path extrusionOk="0" h="49" w="61">
                  <a:moveTo>
                    <a:pt x="1" y="0"/>
                  </a:moveTo>
                  <a:lnTo>
                    <a:pt x="1" y="0"/>
                  </a:lnTo>
                  <a:cubicBezTo>
                    <a:pt x="9" y="9"/>
                    <a:pt x="6" y="17"/>
                    <a:pt x="12" y="17"/>
                  </a:cubicBezTo>
                  <a:cubicBezTo>
                    <a:pt x="14" y="17"/>
                    <a:pt x="18" y="16"/>
                    <a:pt x="25" y="12"/>
                  </a:cubicBezTo>
                  <a:cubicBezTo>
                    <a:pt x="25" y="36"/>
                    <a:pt x="37" y="48"/>
                    <a:pt x="61" y="48"/>
                  </a:cubicBezTo>
                  <a:cubicBezTo>
                    <a:pt x="49" y="36"/>
                    <a:pt x="37" y="12"/>
                    <a:pt x="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20"/>
            <p:cNvSpPr/>
            <p:nvPr/>
          </p:nvSpPr>
          <p:spPr>
            <a:xfrm>
              <a:off x="5469125" y="2329650"/>
              <a:ext cx="925" cy="400"/>
            </a:xfrm>
            <a:custGeom>
              <a:rect b="b" l="l" r="r" t="t"/>
              <a:pathLst>
                <a:path extrusionOk="0" h="16" w="37">
                  <a:moveTo>
                    <a:pt x="18" y="1"/>
                  </a:moveTo>
                  <a:cubicBezTo>
                    <a:pt x="9" y="1"/>
                    <a:pt x="0" y="4"/>
                    <a:pt x="0" y="10"/>
                  </a:cubicBezTo>
                  <a:cubicBezTo>
                    <a:pt x="8" y="10"/>
                    <a:pt x="11" y="15"/>
                    <a:pt x="19" y="15"/>
                  </a:cubicBezTo>
                  <a:cubicBezTo>
                    <a:pt x="23" y="15"/>
                    <a:pt x="28" y="14"/>
                    <a:pt x="36" y="10"/>
                  </a:cubicBezTo>
                  <a:cubicBezTo>
                    <a:pt x="36" y="4"/>
                    <a:pt x="27" y="1"/>
                    <a:pt x="18"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20"/>
            <p:cNvSpPr/>
            <p:nvPr/>
          </p:nvSpPr>
          <p:spPr>
            <a:xfrm>
              <a:off x="5435775" y="2293100"/>
              <a:ext cx="925" cy="800"/>
            </a:xfrm>
            <a:custGeom>
              <a:rect b="b" l="l" r="r" t="t"/>
              <a:pathLst>
                <a:path extrusionOk="0" h="32" w="37">
                  <a:moveTo>
                    <a:pt x="15" y="0"/>
                  </a:moveTo>
                  <a:cubicBezTo>
                    <a:pt x="6" y="0"/>
                    <a:pt x="1" y="8"/>
                    <a:pt x="1" y="31"/>
                  </a:cubicBezTo>
                  <a:cubicBezTo>
                    <a:pt x="25" y="31"/>
                    <a:pt x="13" y="7"/>
                    <a:pt x="37" y="7"/>
                  </a:cubicBezTo>
                  <a:cubicBezTo>
                    <a:pt x="28" y="3"/>
                    <a:pt x="21" y="0"/>
                    <a:pt x="15"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20"/>
            <p:cNvSpPr/>
            <p:nvPr/>
          </p:nvSpPr>
          <p:spPr>
            <a:xfrm>
              <a:off x="5434300" y="2292675"/>
              <a:ext cx="325" cy="925"/>
            </a:xfrm>
            <a:custGeom>
              <a:rect b="b" l="l" r="r" t="t"/>
              <a:pathLst>
                <a:path extrusionOk="0" h="37" w="13">
                  <a:moveTo>
                    <a:pt x="0" y="0"/>
                  </a:moveTo>
                  <a:lnTo>
                    <a:pt x="12" y="36"/>
                  </a:lnTo>
                  <a:lnTo>
                    <a:pt x="12" y="24"/>
                  </a:lnTo>
                  <a:lnTo>
                    <a:pt x="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20"/>
            <p:cNvSpPr/>
            <p:nvPr/>
          </p:nvSpPr>
          <p:spPr>
            <a:xfrm>
              <a:off x="5429825" y="2291175"/>
              <a:ext cx="625" cy="325"/>
            </a:xfrm>
            <a:custGeom>
              <a:rect b="b" l="l" r="r" t="t"/>
              <a:pathLst>
                <a:path extrusionOk="0" h="13" w="25">
                  <a:moveTo>
                    <a:pt x="25" y="1"/>
                  </a:moveTo>
                  <a:lnTo>
                    <a:pt x="25" y="1"/>
                  </a:lnTo>
                  <a:cubicBezTo>
                    <a:pt x="13" y="1"/>
                    <a:pt x="1" y="13"/>
                    <a:pt x="13" y="13"/>
                  </a:cubicBezTo>
                  <a:cubicBezTo>
                    <a:pt x="13" y="13"/>
                    <a:pt x="13" y="1"/>
                    <a:pt x="25"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20"/>
            <p:cNvSpPr/>
            <p:nvPr/>
          </p:nvSpPr>
          <p:spPr>
            <a:xfrm>
              <a:off x="5430425" y="2291175"/>
              <a:ext cx="625" cy="325"/>
            </a:xfrm>
            <a:custGeom>
              <a:rect b="b" l="l" r="r" t="t"/>
              <a:pathLst>
                <a:path extrusionOk="0" h="13" w="25">
                  <a:moveTo>
                    <a:pt x="1" y="1"/>
                  </a:moveTo>
                  <a:cubicBezTo>
                    <a:pt x="13" y="1"/>
                    <a:pt x="13" y="1"/>
                    <a:pt x="13" y="13"/>
                  </a:cubicBezTo>
                  <a:lnTo>
                    <a:pt x="24"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20"/>
            <p:cNvSpPr/>
            <p:nvPr/>
          </p:nvSpPr>
          <p:spPr>
            <a:xfrm>
              <a:off x="5428350" y="2290600"/>
              <a:ext cx="2100" cy="1800"/>
            </a:xfrm>
            <a:custGeom>
              <a:rect b="b" l="l" r="r" t="t"/>
              <a:pathLst>
                <a:path extrusionOk="0" h="72" w="84">
                  <a:moveTo>
                    <a:pt x="48" y="0"/>
                  </a:moveTo>
                  <a:lnTo>
                    <a:pt x="12" y="24"/>
                  </a:lnTo>
                  <a:lnTo>
                    <a:pt x="36" y="72"/>
                  </a:lnTo>
                  <a:cubicBezTo>
                    <a:pt x="84" y="60"/>
                    <a:pt x="0" y="36"/>
                    <a:pt x="48"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20"/>
            <p:cNvSpPr/>
            <p:nvPr/>
          </p:nvSpPr>
          <p:spPr>
            <a:xfrm>
              <a:off x="5419725" y="2290600"/>
              <a:ext cx="5375" cy="2850"/>
            </a:xfrm>
            <a:custGeom>
              <a:rect b="b" l="l" r="r" t="t"/>
              <a:pathLst>
                <a:path extrusionOk="0" h="114" w="215">
                  <a:moveTo>
                    <a:pt x="107" y="0"/>
                  </a:moveTo>
                  <a:lnTo>
                    <a:pt x="107" y="0"/>
                  </a:lnTo>
                  <a:cubicBezTo>
                    <a:pt x="0" y="12"/>
                    <a:pt x="119" y="95"/>
                    <a:pt x="0" y="107"/>
                  </a:cubicBezTo>
                  <a:cubicBezTo>
                    <a:pt x="12" y="111"/>
                    <a:pt x="22" y="113"/>
                    <a:pt x="31" y="113"/>
                  </a:cubicBezTo>
                  <a:cubicBezTo>
                    <a:pt x="87" y="113"/>
                    <a:pt x="78" y="38"/>
                    <a:pt x="129" y="38"/>
                  </a:cubicBezTo>
                  <a:cubicBezTo>
                    <a:pt x="139" y="38"/>
                    <a:pt x="151" y="41"/>
                    <a:pt x="167" y="48"/>
                  </a:cubicBezTo>
                  <a:cubicBezTo>
                    <a:pt x="135" y="16"/>
                    <a:pt x="161" y="16"/>
                    <a:pt x="186" y="16"/>
                  </a:cubicBezTo>
                  <a:lnTo>
                    <a:pt x="186" y="16"/>
                  </a:lnTo>
                  <a:cubicBezTo>
                    <a:pt x="198" y="16"/>
                    <a:pt x="210" y="16"/>
                    <a:pt x="214" y="12"/>
                  </a:cubicBezTo>
                  <a:cubicBezTo>
                    <a:pt x="209" y="8"/>
                    <a:pt x="203" y="7"/>
                    <a:pt x="197" y="7"/>
                  </a:cubicBezTo>
                  <a:cubicBezTo>
                    <a:pt x="174" y="7"/>
                    <a:pt x="148" y="24"/>
                    <a:pt x="130" y="24"/>
                  </a:cubicBezTo>
                  <a:cubicBezTo>
                    <a:pt x="119" y="24"/>
                    <a:pt x="111" y="19"/>
                    <a:pt x="107"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20"/>
            <p:cNvSpPr/>
            <p:nvPr/>
          </p:nvSpPr>
          <p:spPr>
            <a:xfrm>
              <a:off x="5423875" y="2292650"/>
              <a:ext cx="1400" cy="850"/>
            </a:xfrm>
            <a:custGeom>
              <a:rect b="b" l="l" r="r" t="t"/>
              <a:pathLst>
                <a:path extrusionOk="0" h="34" w="56">
                  <a:moveTo>
                    <a:pt x="25" y="0"/>
                  </a:moveTo>
                  <a:cubicBezTo>
                    <a:pt x="15" y="0"/>
                    <a:pt x="5" y="4"/>
                    <a:pt x="1" y="13"/>
                  </a:cubicBezTo>
                  <a:cubicBezTo>
                    <a:pt x="10" y="13"/>
                    <a:pt x="25" y="33"/>
                    <a:pt x="38" y="33"/>
                  </a:cubicBezTo>
                  <a:cubicBezTo>
                    <a:pt x="42" y="33"/>
                    <a:pt x="45" y="31"/>
                    <a:pt x="48" y="25"/>
                  </a:cubicBezTo>
                  <a:cubicBezTo>
                    <a:pt x="56" y="11"/>
                    <a:pt x="40" y="0"/>
                    <a:pt x="25"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20"/>
            <p:cNvSpPr/>
            <p:nvPr/>
          </p:nvSpPr>
          <p:spPr>
            <a:xfrm>
              <a:off x="5418825" y="2290300"/>
              <a:ext cx="1200" cy="600"/>
            </a:xfrm>
            <a:custGeom>
              <a:rect b="b" l="l" r="r" t="t"/>
              <a:pathLst>
                <a:path extrusionOk="0" h="24" w="48">
                  <a:moveTo>
                    <a:pt x="12" y="0"/>
                  </a:moveTo>
                  <a:lnTo>
                    <a:pt x="0" y="12"/>
                  </a:lnTo>
                  <a:lnTo>
                    <a:pt x="48" y="24"/>
                  </a:lnTo>
                  <a:lnTo>
                    <a:pt x="12"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20"/>
            <p:cNvSpPr/>
            <p:nvPr/>
          </p:nvSpPr>
          <p:spPr>
            <a:xfrm>
              <a:off x="5416550" y="2289700"/>
              <a:ext cx="1100" cy="625"/>
            </a:xfrm>
            <a:custGeom>
              <a:rect b="b" l="l" r="r" t="t"/>
              <a:pathLst>
                <a:path extrusionOk="0" h="25" w="44">
                  <a:moveTo>
                    <a:pt x="44" y="0"/>
                  </a:moveTo>
                  <a:lnTo>
                    <a:pt x="39" y="5"/>
                  </a:lnTo>
                  <a:lnTo>
                    <a:pt x="39" y="5"/>
                  </a:lnTo>
                  <a:cubicBezTo>
                    <a:pt x="42" y="4"/>
                    <a:pt x="44" y="3"/>
                    <a:pt x="44" y="0"/>
                  </a:cubicBezTo>
                  <a:close/>
                  <a:moveTo>
                    <a:pt x="39" y="5"/>
                  </a:moveTo>
                  <a:lnTo>
                    <a:pt x="39" y="5"/>
                  </a:lnTo>
                  <a:cubicBezTo>
                    <a:pt x="27" y="9"/>
                    <a:pt x="1" y="5"/>
                    <a:pt x="20" y="24"/>
                  </a:cubicBezTo>
                  <a:lnTo>
                    <a:pt x="39" y="5"/>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20"/>
            <p:cNvSpPr/>
            <p:nvPr/>
          </p:nvSpPr>
          <p:spPr>
            <a:xfrm>
              <a:off x="5411575" y="2289075"/>
              <a:ext cx="1325" cy="1275"/>
            </a:xfrm>
            <a:custGeom>
              <a:rect b="b" l="l" r="r" t="t"/>
              <a:pathLst>
                <a:path extrusionOk="0" h="51" w="53">
                  <a:moveTo>
                    <a:pt x="44" y="0"/>
                  </a:moveTo>
                  <a:cubicBezTo>
                    <a:pt x="16" y="0"/>
                    <a:pt x="0" y="51"/>
                    <a:pt x="40" y="51"/>
                  </a:cubicBezTo>
                  <a:cubicBezTo>
                    <a:pt x="43" y="51"/>
                    <a:pt x="48" y="50"/>
                    <a:pt x="52" y="49"/>
                  </a:cubicBezTo>
                  <a:lnTo>
                    <a:pt x="40" y="49"/>
                  </a:lnTo>
                  <a:cubicBezTo>
                    <a:pt x="40" y="37"/>
                    <a:pt x="5" y="2"/>
                    <a:pt x="52" y="2"/>
                  </a:cubicBezTo>
                  <a:cubicBezTo>
                    <a:pt x="49" y="1"/>
                    <a:pt x="47" y="0"/>
                    <a:pt x="44"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20"/>
            <p:cNvSpPr/>
            <p:nvPr/>
          </p:nvSpPr>
          <p:spPr>
            <a:xfrm>
              <a:off x="5402750" y="2291475"/>
              <a:ext cx="1500" cy="625"/>
            </a:xfrm>
            <a:custGeom>
              <a:rect b="b" l="l" r="r" t="t"/>
              <a:pathLst>
                <a:path extrusionOk="0" h="25" w="60">
                  <a:moveTo>
                    <a:pt x="48" y="1"/>
                  </a:moveTo>
                  <a:lnTo>
                    <a:pt x="0" y="13"/>
                  </a:lnTo>
                  <a:lnTo>
                    <a:pt x="12" y="25"/>
                  </a:lnTo>
                  <a:cubicBezTo>
                    <a:pt x="36" y="25"/>
                    <a:pt x="60" y="13"/>
                    <a:pt x="48"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20"/>
            <p:cNvSpPr/>
            <p:nvPr/>
          </p:nvSpPr>
          <p:spPr>
            <a:xfrm>
              <a:off x="5403350" y="2296550"/>
              <a:ext cx="2100" cy="550"/>
            </a:xfrm>
            <a:custGeom>
              <a:rect b="b" l="l" r="r" t="t"/>
              <a:pathLst>
                <a:path extrusionOk="0" h="22" w="84">
                  <a:moveTo>
                    <a:pt x="0" y="0"/>
                  </a:moveTo>
                  <a:cubicBezTo>
                    <a:pt x="8" y="17"/>
                    <a:pt x="17" y="22"/>
                    <a:pt x="26" y="22"/>
                  </a:cubicBezTo>
                  <a:cubicBezTo>
                    <a:pt x="37" y="22"/>
                    <a:pt x="50" y="13"/>
                    <a:pt x="65" y="11"/>
                  </a:cubicBezTo>
                  <a:lnTo>
                    <a:pt x="65" y="11"/>
                  </a:lnTo>
                  <a:cubicBezTo>
                    <a:pt x="70" y="12"/>
                    <a:pt x="76" y="12"/>
                    <a:pt x="84" y="12"/>
                  </a:cubicBezTo>
                  <a:cubicBezTo>
                    <a:pt x="79" y="11"/>
                    <a:pt x="75" y="10"/>
                    <a:pt x="71" y="10"/>
                  </a:cubicBezTo>
                  <a:cubicBezTo>
                    <a:pt x="69" y="10"/>
                    <a:pt x="67" y="10"/>
                    <a:pt x="65" y="11"/>
                  </a:cubicBezTo>
                  <a:lnTo>
                    <a:pt x="65" y="11"/>
                  </a:lnTo>
                  <a:cubicBezTo>
                    <a:pt x="46" y="8"/>
                    <a:pt x="37" y="0"/>
                    <a:pt x="0"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20"/>
            <p:cNvSpPr/>
            <p:nvPr/>
          </p:nvSpPr>
          <p:spPr>
            <a:xfrm>
              <a:off x="5401550" y="2289975"/>
              <a:ext cx="1225" cy="650"/>
            </a:xfrm>
            <a:custGeom>
              <a:rect b="b" l="l" r="r" t="t"/>
              <a:pathLst>
                <a:path extrusionOk="0" h="26" w="49">
                  <a:moveTo>
                    <a:pt x="28" y="0"/>
                  </a:moveTo>
                  <a:cubicBezTo>
                    <a:pt x="14" y="0"/>
                    <a:pt x="1" y="10"/>
                    <a:pt x="1" y="25"/>
                  </a:cubicBezTo>
                  <a:cubicBezTo>
                    <a:pt x="7" y="13"/>
                    <a:pt x="16" y="10"/>
                    <a:pt x="25" y="10"/>
                  </a:cubicBezTo>
                  <a:cubicBezTo>
                    <a:pt x="33" y="10"/>
                    <a:pt x="42" y="13"/>
                    <a:pt x="48" y="13"/>
                  </a:cubicBezTo>
                  <a:cubicBezTo>
                    <a:pt x="44" y="4"/>
                    <a:pt x="36" y="0"/>
                    <a:pt x="28"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20"/>
            <p:cNvSpPr/>
            <p:nvPr/>
          </p:nvSpPr>
          <p:spPr>
            <a:xfrm>
              <a:off x="5396500" y="2289675"/>
              <a:ext cx="4475" cy="3325"/>
            </a:xfrm>
            <a:custGeom>
              <a:rect b="b" l="l" r="r" t="t"/>
              <a:pathLst>
                <a:path extrusionOk="0" h="133" w="179">
                  <a:moveTo>
                    <a:pt x="169" y="0"/>
                  </a:moveTo>
                  <a:cubicBezTo>
                    <a:pt x="135" y="0"/>
                    <a:pt x="140" y="55"/>
                    <a:pt x="112" y="60"/>
                  </a:cubicBezTo>
                  <a:lnTo>
                    <a:pt x="112" y="60"/>
                  </a:lnTo>
                  <a:cubicBezTo>
                    <a:pt x="110" y="60"/>
                    <a:pt x="108" y="59"/>
                    <a:pt x="106" y="59"/>
                  </a:cubicBezTo>
                  <a:lnTo>
                    <a:pt x="106" y="59"/>
                  </a:lnTo>
                  <a:cubicBezTo>
                    <a:pt x="107" y="59"/>
                    <a:pt x="107" y="60"/>
                    <a:pt x="107" y="61"/>
                  </a:cubicBezTo>
                  <a:cubicBezTo>
                    <a:pt x="109" y="61"/>
                    <a:pt x="111" y="61"/>
                    <a:pt x="112" y="60"/>
                  </a:cubicBezTo>
                  <a:lnTo>
                    <a:pt x="112" y="60"/>
                  </a:lnTo>
                  <a:cubicBezTo>
                    <a:pt x="118" y="64"/>
                    <a:pt x="125" y="71"/>
                    <a:pt x="131" y="85"/>
                  </a:cubicBezTo>
                  <a:lnTo>
                    <a:pt x="179" y="1"/>
                  </a:lnTo>
                  <a:cubicBezTo>
                    <a:pt x="175" y="0"/>
                    <a:pt x="172" y="0"/>
                    <a:pt x="169" y="0"/>
                  </a:cubicBezTo>
                  <a:close/>
                  <a:moveTo>
                    <a:pt x="57" y="6"/>
                  </a:moveTo>
                  <a:cubicBezTo>
                    <a:pt x="35" y="6"/>
                    <a:pt x="15" y="14"/>
                    <a:pt x="0" y="37"/>
                  </a:cubicBezTo>
                  <a:cubicBezTo>
                    <a:pt x="12" y="49"/>
                    <a:pt x="24" y="109"/>
                    <a:pt x="12" y="132"/>
                  </a:cubicBezTo>
                  <a:cubicBezTo>
                    <a:pt x="56" y="115"/>
                    <a:pt x="81" y="59"/>
                    <a:pt x="105" y="59"/>
                  </a:cubicBezTo>
                  <a:cubicBezTo>
                    <a:pt x="105" y="59"/>
                    <a:pt x="106" y="59"/>
                    <a:pt x="106" y="59"/>
                  </a:cubicBezTo>
                  <a:lnTo>
                    <a:pt x="106" y="59"/>
                  </a:lnTo>
                  <a:cubicBezTo>
                    <a:pt x="96" y="36"/>
                    <a:pt x="107" y="25"/>
                    <a:pt x="96" y="13"/>
                  </a:cubicBezTo>
                  <a:cubicBezTo>
                    <a:pt x="82" y="9"/>
                    <a:pt x="69" y="6"/>
                    <a:pt x="57" y="6"/>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20"/>
            <p:cNvSpPr/>
            <p:nvPr/>
          </p:nvSpPr>
          <p:spPr>
            <a:xfrm>
              <a:off x="5400950" y="2294150"/>
              <a:ext cx="1525" cy="1525"/>
            </a:xfrm>
            <a:custGeom>
              <a:rect b="b" l="l" r="r" t="t"/>
              <a:pathLst>
                <a:path extrusionOk="0" h="61" w="61">
                  <a:moveTo>
                    <a:pt x="25" y="1"/>
                  </a:moveTo>
                  <a:cubicBezTo>
                    <a:pt x="37" y="25"/>
                    <a:pt x="13" y="25"/>
                    <a:pt x="1" y="37"/>
                  </a:cubicBezTo>
                  <a:cubicBezTo>
                    <a:pt x="4" y="54"/>
                    <a:pt x="10" y="60"/>
                    <a:pt x="16" y="60"/>
                  </a:cubicBezTo>
                  <a:cubicBezTo>
                    <a:pt x="32" y="60"/>
                    <a:pt x="52" y="25"/>
                    <a:pt x="60" y="25"/>
                  </a:cubicBezTo>
                  <a:lnTo>
                    <a:pt x="25"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20"/>
            <p:cNvSpPr/>
            <p:nvPr/>
          </p:nvSpPr>
          <p:spPr>
            <a:xfrm>
              <a:off x="5389350" y="2292675"/>
              <a:ext cx="1525" cy="625"/>
            </a:xfrm>
            <a:custGeom>
              <a:rect b="b" l="l" r="r" t="t"/>
              <a:pathLst>
                <a:path extrusionOk="0" h="25" w="61">
                  <a:moveTo>
                    <a:pt x="60" y="0"/>
                  </a:moveTo>
                  <a:lnTo>
                    <a:pt x="1" y="24"/>
                  </a:lnTo>
                  <a:lnTo>
                    <a:pt x="24" y="24"/>
                  </a:lnTo>
                  <a:lnTo>
                    <a:pt x="6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20"/>
            <p:cNvSpPr/>
            <p:nvPr/>
          </p:nvSpPr>
          <p:spPr>
            <a:xfrm>
              <a:off x="5388450" y="2292075"/>
              <a:ext cx="1225" cy="925"/>
            </a:xfrm>
            <a:custGeom>
              <a:rect b="b" l="l" r="r" t="t"/>
              <a:pathLst>
                <a:path extrusionOk="0" h="37" w="49">
                  <a:moveTo>
                    <a:pt x="48" y="1"/>
                  </a:moveTo>
                  <a:cubicBezTo>
                    <a:pt x="37" y="13"/>
                    <a:pt x="13" y="24"/>
                    <a:pt x="1" y="36"/>
                  </a:cubicBezTo>
                  <a:cubicBezTo>
                    <a:pt x="25" y="24"/>
                    <a:pt x="37" y="24"/>
                    <a:pt x="48" y="13"/>
                  </a:cubicBezTo>
                  <a:lnTo>
                    <a:pt x="48"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20"/>
            <p:cNvSpPr/>
            <p:nvPr/>
          </p:nvSpPr>
          <p:spPr>
            <a:xfrm>
              <a:off x="5387875" y="2291775"/>
              <a:ext cx="1200" cy="325"/>
            </a:xfrm>
            <a:custGeom>
              <a:rect b="b" l="l" r="r" t="t"/>
              <a:pathLst>
                <a:path extrusionOk="0" h="13" w="48">
                  <a:moveTo>
                    <a:pt x="48" y="1"/>
                  </a:moveTo>
                  <a:lnTo>
                    <a:pt x="0" y="13"/>
                  </a:lnTo>
                  <a:lnTo>
                    <a:pt x="12" y="13"/>
                  </a:lnTo>
                  <a:lnTo>
                    <a:pt x="48"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20"/>
            <p:cNvSpPr/>
            <p:nvPr/>
          </p:nvSpPr>
          <p:spPr>
            <a:xfrm>
              <a:off x="5384300" y="2292375"/>
              <a:ext cx="1625" cy="625"/>
            </a:xfrm>
            <a:custGeom>
              <a:rect b="b" l="l" r="r" t="t"/>
              <a:pathLst>
                <a:path extrusionOk="0" h="25" w="65">
                  <a:moveTo>
                    <a:pt x="0" y="1"/>
                  </a:moveTo>
                  <a:lnTo>
                    <a:pt x="12" y="24"/>
                  </a:lnTo>
                  <a:cubicBezTo>
                    <a:pt x="17" y="22"/>
                    <a:pt x="23" y="21"/>
                    <a:pt x="29" y="21"/>
                  </a:cubicBezTo>
                  <a:cubicBezTo>
                    <a:pt x="40" y="21"/>
                    <a:pt x="50" y="24"/>
                    <a:pt x="56" y="24"/>
                  </a:cubicBezTo>
                  <a:cubicBezTo>
                    <a:pt x="62" y="24"/>
                    <a:pt x="64" y="21"/>
                    <a:pt x="60" y="12"/>
                  </a:cubicBezTo>
                  <a:lnTo>
                    <a:pt x="60" y="12"/>
                  </a:lnTo>
                  <a:cubicBezTo>
                    <a:pt x="55" y="17"/>
                    <a:pt x="46" y="20"/>
                    <a:pt x="36" y="20"/>
                  </a:cubicBezTo>
                  <a:cubicBezTo>
                    <a:pt x="22" y="20"/>
                    <a:pt x="7" y="14"/>
                    <a:pt x="0"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20"/>
            <p:cNvSpPr/>
            <p:nvPr/>
          </p:nvSpPr>
          <p:spPr>
            <a:xfrm>
              <a:off x="5376250" y="2309350"/>
              <a:ext cx="625" cy="900"/>
            </a:xfrm>
            <a:custGeom>
              <a:rect b="b" l="l" r="r" t="t"/>
              <a:pathLst>
                <a:path extrusionOk="0" h="36" w="25">
                  <a:moveTo>
                    <a:pt x="1" y="0"/>
                  </a:moveTo>
                  <a:lnTo>
                    <a:pt x="1" y="36"/>
                  </a:lnTo>
                  <a:lnTo>
                    <a:pt x="13" y="36"/>
                  </a:lnTo>
                  <a:cubicBezTo>
                    <a:pt x="25" y="24"/>
                    <a:pt x="13" y="12"/>
                    <a:pt x="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20"/>
            <p:cNvSpPr/>
            <p:nvPr/>
          </p:nvSpPr>
          <p:spPr>
            <a:xfrm>
              <a:off x="5373575" y="2308975"/>
              <a:ext cx="2400" cy="1575"/>
            </a:xfrm>
            <a:custGeom>
              <a:rect b="b" l="l" r="r" t="t"/>
              <a:pathLst>
                <a:path extrusionOk="0" h="63" w="96">
                  <a:moveTo>
                    <a:pt x="86" y="1"/>
                  </a:moveTo>
                  <a:cubicBezTo>
                    <a:pt x="68" y="1"/>
                    <a:pt x="55" y="27"/>
                    <a:pt x="24" y="27"/>
                  </a:cubicBezTo>
                  <a:lnTo>
                    <a:pt x="36" y="3"/>
                  </a:lnTo>
                  <a:lnTo>
                    <a:pt x="1" y="63"/>
                  </a:lnTo>
                  <a:cubicBezTo>
                    <a:pt x="60" y="63"/>
                    <a:pt x="48" y="15"/>
                    <a:pt x="96" y="3"/>
                  </a:cubicBezTo>
                  <a:cubicBezTo>
                    <a:pt x="92" y="2"/>
                    <a:pt x="89" y="1"/>
                    <a:pt x="8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20"/>
            <p:cNvSpPr/>
            <p:nvPr/>
          </p:nvSpPr>
          <p:spPr>
            <a:xfrm>
              <a:off x="5349075" y="2315000"/>
              <a:ext cx="3100" cy="3175"/>
            </a:xfrm>
            <a:custGeom>
              <a:rect b="b" l="l" r="r" t="t"/>
              <a:pathLst>
                <a:path extrusionOk="0" h="127" w="124">
                  <a:moveTo>
                    <a:pt x="123" y="0"/>
                  </a:moveTo>
                  <a:lnTo>
                    <a:pt x="123" y="0"/>
                  </a:lnTo>
                  <a:cubicBezTo>
                    <a:pt x="88" y="36"/>
                    <a:pt x="52" y="48"/>
                    <a:pt x="4" y="84"/>
                  </a:cubicBezTo>
                  <a:cubicBezTo>
                    <a:pt x="14" y="93"/>
                    <a:pt x="0" y="126"/>
                    <a:pt x="1" y="126"/>
                  </a:cubicBezTo>
                  <a:cubicBezTo>
                    <a:pt x="1" y="126"/>
                    <a:pt x="2" y="124"/>
                    <a:pt x="4" y="119"/>
                  </a:cubicBezTo>
                  <a:lnTo>
                    <a:pt x="52" y="84"/>
                  </a:lnTo>
                  <a:lnTo>
                    <a:pt x="52" y="108"/>
                  </a:lnTo>
                  <a:cubicBezTo>
                    <a:pt x="111" y="108"/>
                    <a:pt x="64" y="60"/>
                    <a:pt x="111" y="60"/>
                  </a:cubicBezTo>
                  <a:cubicBezTo>
                    <a:pt x="111" y="24"/>
                    <a:pt x="99" y="36"/>
                    <a:pt x="123"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20"/>
            <p:cNvSpPr/>
            <p:nvPr/>
          </p:nvSpPr>
          <p:spPr>
            <a:xfrm>
              <a:off x="5292625" y="2341775"/>
              <a:ext cx="1200" cy="625"/>
            </a:xfrm>
            <a:custGeom>
              <a:rect b="b" l="l" r="r" t="t"/>
              <a:pathLst>
                <a:path extrusionOk="0" h="25" w="48">
                  <a:moveTo>
                    <a:pt x="12" y="1"/>
                  </a:moveTo>
                  <a:cubicBezTo>
                    <a:pt x="0" y="19"/>
                    <a:pt x="9" y="22"/>
                    <a:pt x="21" y="22"/>
                  </a:cubicBezTo>
                  <a:cubicBezTo>
                    <a:pt x="27" y="22"/>
                    <a:pt x="34" y="21"/>
                    <a:pt x="39" y="21"/>
                  </a:cubicBezTo>
                  <a:cubicBezTo>
                    <a:pt x="41" y="21"/>
                    <a:pt x="43" y="21"/>
                    <a:pt x="44" y="22"/>
                  </a:cubicBezTo>
                  <a:lnTo>
                    <a:pt x="44" y="22"/>
                  </a:lnTo>
                  <a:cubicBezTo>
                    <a:pt x="34" y="11"/>
                    <a:pt x="23" y="1"/>
                    <a:pt x="12" y="1"/>
                  </a:cubicBezTo>
                  <a:close/>
                  <a:moveTo>
                    <a:pt x="44" y="22"/>
                  </a:moveTo>
                  <a:cubicBezTo>
                    <a:pt x="46" y="23"/>
                    <a:pt x="47" y="24"/>
                    <a:pt x="48" y="25"/>
                  </a:cubicBezTo>
                  <a:cubicBezTo>
                    <a:pt x="48" y="23"/>
                    <a:pt x="46" y="22"/>
                    <a:pt x="44" y="22"/>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20"/>
            <p:cNvSpPr/>
            <p:nvPr/>
          </p:nvSpPr>
          <p:spPr>
            <a:xfrm>
              <a:off x="5387275" y="2308750"/>
              <a:ext cx="2400" cy="5975"/>
            </a:xfrm>
            <a:custGeom>
              <a:rect b="b" l="l" r="r" t="t"/>
              <a:pathLst>
                <a:path extrusionOk="0" h="239" w="96">
                  <a:moveTo>
                    <a:pt x="72" y="0"/>
                  </a:moveTo>
                  <a:lnTo>
                    <a:pt x="72" y="0"/>
                  </a:lnTo>
                  <a:cubicBezTo>
                    <a:pt x="12" y="72"/>
                    <a:pt x="0" y="203"/>
                    <a:pt x="48" y="239"/>
                  </a:cubicBezTo>
                  <a:cubicBezTo>
                    <a:pt x="36" y="143"/>
                    <a:pt x="95" y="72"/>
                    <a:pt x="7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20"/>
            <p:cNvSpPr/>
            <p:nvPr/>
          </p:nvSpPr>
          <p:spPr>
            <a:xfrm>
              <a:off x="5389350" y="2311425"/>
              <a:ext cx="625" cy="2100"/>
            </a:xfrm>
            <a:custGeom>
              <a:rect b="b" l="l" r="r" t="t"/>
              <a:pathLst>
                <a:path extrusionOk="0" h="84" w="25">
                  <a:moveTo>
                    <a:pt x="1" y="1"/>
                  </a:moveTo>
                  <a:lnTo>
                    <a:pt x="24" y="84"/>
                  </a:lnTo>
                  <a:lnTo>
                    <a:pt x="24" y="24"/>
                  </a:lnTo>
                  <a:lnTo>
                    <a:pt x="1"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20"/>
            <p:cNvSpPr/>
            <p:nvPr/>
          </p:nvSpPr>
          <p:spPr>
            <a:xfrm>
              <a:off x="5390550" y="2310825"/>
              <a:ext cx="325" cy="3000"/>
            </a:xfrm>
            <a:custGeom>
              <a:rect b="b" l="l" r="r" t="t"/>
              <a:pathLst>
                <a:path extrusionOk="0" h="120" w="13">
                  <a:moveTo>
                    <a:pt x="12" y="1"/>
                  </a:moveTo>
                  <a:lnTo>
                    <a:pt x="0" y="13"/>
                  </a:lnTo>
                  <a:lnTo>
                    <a:pt x="0" y="120"/>
                  </a:lnTo>
                  <a:lnTo>
                    <a:pt x="12"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20"/>
            <p:cNvSpPr/>
            <p:nvPr/>
          </p:nvSpPr>
          <p:spPr>
            <a:xfrm>
              <a:off x="5385400" y="2315300"/>
              <a:ext cx="3675" cy="5975"/>
            </a:xfrm>
            <a:custGeom>
              <a:rect b="b" l="l" r="r" t="t"/>
              <a:pathLst>
                <a:path extrusionOk="0" h="239" w="147">
                  <a:moveTo>
                    <a:pt x="99" y="0"/>
                  </a:moveTo>
                  <a:cubicBezTo>
                    <a:pt x="65" y="0"/>
                    <a:pt x="63" y="169"/>
                    <a:pt x="24" y="169"/>
                  </a:cubicBezTo>
                  <a:cubicBezTo>
                    <a:pt x="21" y="169"/>
                    <a:pt x="18" y="168"/>
                    <a:pt x="16" y="167"/>
                  </a:cubicBezTo>
                  <a:cubicBezTo>
                    <a:pt x="1" y="212"/>
                    <a:pt x="3" y="221"/>
                    <a:pt x="11" y="221"/>
                  </a:cubicBezTo>
                  <a:cubicBezTo>
                    <a:pt x="16" y="221"/>
                    <a:pt x="25" y="217"/>
                    <a:pt x="33" y="217"/>
                  </a:cubicBezTo>
                  <a:cubicBezTo>
                    <a:pt x="41" y="217"/>
                    <a:pt x="48" y="221"/>
                    <a:pt x="51" y="238"/>
                  </a:cubicBezTo>
                  <a:cubicBezTo>
                    <a:pt x="51" y="203"/>
                    <a:pt x="51" y="179"/>
                    <a:pt x="51" y="155"/>
                  </a:cubicBezTo>
                  <a:cubicBezTo>
                    <a:pt x="65" y="139"/>
                    <a:pt x="74" y="133"/>
                    <a:pt x="82" y="133"/>
                  </a:cubicBezTo>
                  <a:cubicBezTo>
                    <a:pt x="102" y="133"/>
                    <a:pt x="104" y="178"/>
                    <a:pt x="114" y="178"/>
                  </a:cubicBezTo>
                  <a:cubicBezTo>
                    <a:pt x="116" y="178"/>
                    <a:pt x="119" y="175"/>
                    <a:pt x="123" y="167"/>
                  </a:cubicBezTo>
                  <a:cubicBezTo>
                    <a:pt x="147" y="72"/>
                    <a:pt x="63" y="119"/>
                    <a:pt x="99"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20"/>
            <p:cNvSpPr/>
            <p:nvPr/>
          </p:nvSpPr>
          <p:spPr>
            <a:xfrm>
              <a:off x="5457825" y="2392250"/>
              <a:ext cx="300" cy="175"/>
            </a:xfrm>
            <a:custGeom>
              <a:rect b="b" l="l" r="r" t="t"/>
              <a:pathLst>
                <a:path extrusionOk="0" h="7" w="12">
                  <a:moveTo>
                    <a:pt x="3" y="1"/>
                  </a:moveTo>
                  <a:cubicBezTo>
                    <a:pt x="1" y="1"/>
                    <a:pt x="0" y="2"/>
                    <a:pt x="0" y="6"/>
                  </a:cubicBezTo>
                  <a:lnTo>
                    <a:pt x="12" y="6"/>
                  </a:lnTo>
                  <a:cubicBezTo>
                    <a:pt x="12" y="6"/>
                    <a:pt x="7" y="1"/>
                    <a:pt x="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20"/>
            <p:cNvSpPr/>
            <p:nvPr/>
          </p:nvSpPr>
          <p:spPr>
            <a:xfrm>
              <a:off x="5485500" y="2383150"/>
              <a:ext cx="1200" cy="625"/>
            </a:xfrm>
            <a:custGeom>
              <a:rect b="b" l="l" r="r" t="t"/>
              <a:pathLst>
                <a:path extrusionOk="0" h="25" w="48">
                  <a:moveTo>
                    <a:pt x="24" y="1"/>
                  </a:moveTo>
                  <a:lnTo>
                    <a:pt x="0" y="25"/>
                  </a:lnTo>
                  <a:cubicBezTo>
                    <a:pt x="24" y="25"/>
                    <a:pt x="36" y="13"/>
                    <a:pt x="48" y="13"/>
                  </a:cubicBezTo>
                  <a:cubicBezTo>
                    <a:pt x="48" y="13"/>
                    <a:pt x="36" y="1"/>
                    <a:pt x="24"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20"/>
            <p:cNvSpPr/>
            <p:nvPr/>
          </p:nvSpPr>
          <p:spPr>
            <a:xfrm>
              <a:off x="5437575" y="2392100"/>
              <a:ext cx="1200" cy="600"/>
            </a:xfrm>
            <a:custGeom>
              <a:rect b="b" l="l" r="r" t="t"/>
              <a:pathLst>
                <a:path extrusionOk="0" h="24" w="48">
                  <a:moveTo>
                    <a:pt x="0" y="0"/>
                  </a:moveTo>
                  <a:cubicBezTo>
                    <a:pt x="12" y="12"/>
                    <a:pt x="24" y="24"/>
                    <a:pt x="48" y="24"/>
                  </a:cubicBezTo>
                  <a:cubicBezTo>
                    <a:pt x="36" y="12"/>
                    <a:pt x="12" y="12"/>
                    <a:pt x="0"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20"/>
            <p:cNvSpPr/>
            <p:nvPr/>
          </p:nvSpPr>
          <p:spPr>
            <a:xfrm>
              <a:off x="5481625" y="2262600"/>
              <a:ext cx="625" cy="325"/>
            </a:xfrm>
            <a:custGeom>
              <a:rect b="b" l="l" r="r" t="t"/>
              <a:pathLst>
                <a:path extrusionOk="0" h="13" w="25">
                  <a:moveTo>
                    <a:pt x="1" y="1"/>
                  </a:moveTo>
                  <a:lnTo>
                    <a:pt x="12" y="13"/>
                  </a:lnTo>
                  <a:cubicBezTo>
                    <a:pt x="12" y="1"/>
                    <a:pt x="24" y="1"/>
                    <a:pt x="24"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20"/>
            <p:cNvSpPr/>
            <p:nvPr/>
          </p:nvSpPr>
          <p:spPr>
            <a:xfrm>
              <a:off x="5506625" y="2358450"/>
              <a:ext cx="325" cy="1225"/>
            </a:xfrm>
            <a:custGeom>
              <a:rect b="b" l="l" r="r" t="t"/>
              <a:pathLst>
                <a:path extrusionOk="0" h="49" w="13">
                  <a:moveTo>
                    <a:pt x="13" y="1"/>
                  </a:moveTo>
                  <a:lnTo>
                    <a:pt x="13" y="1"/>
                  </a:lnTo>
                  <a:cubicBezTo>
                    <a:pt x="1" y="25"/>
                    <a:pt x="1" y="36"/>
                    <a:pt x="1" y="48"/>
                  </a:cubicBezTo>
                  <a:cubicBezTo>
                    <a:pt x="1" y="36"/>
                    <a:pt x="13" y="13"/>
                    <a:pt x="1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20"/>
            <p:cNvSpPr/>
            <p:nvPr/>
          </p:nvSpPr>
          <p:spPr>
            <a:xfrm>
              <a:off x="5388150" y="2351900"/>
              <a:ext cx="625" cy="1225"/>
            </a:xfrm>
            <a:custGeom>
              <a:rect b="b" l="l" r="r" t="t"/>
              <a:pathLst>
                <a:path extrusionOk="0" h="49" w="25">
                  <a:moveTo>
                    <a:pt x="1" y="1"/>
                  </a:moveTo>
                  <a:cubicBezTo>
                    <a:pt x="1" y="25"/>
                    <a:pt x="13" y="37"/>
                    <a:pt x="25" y="48"/>
                  </a:cubicBezTo>
                  <a:cubicBezTo>
                    <a:pt x="25" y="37"/>
                    <a:pt x="25" y="25"/>
                    <a:pt x="1"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20"/>
            <p:cNvSpPr/>
            <p:nvPr/>
          </p:nvSpPr>
          <p:spPr>
            <a:xfrm>
              <a:off x="5392625" y="2362925"/>
              <a:ext cx="325" cy="25"/>
            </a:xfrm>
            <a:custGeom>
              <a:rect b="b" l="l" r="r" t="t"/>
              <a:pathLst>
                <a:path extrusionOk="0" h="1" w="13">
                  <a:moveTo>
                    <a:pt x="12" y="0"/>
                  </a:moveTo>
                  <a:lnTo>
                    <a:pt x="1" y="0"/>
                  </a:lnTo>
                  <a:cubicBezTo>
                    <a:pt x="1" y="0"/>
                    <a:pt x="1" y="0"/>
                    <a:pt x="1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20"/>
            <p:cNvSpPr/>
            <p:nvPr/>
          </p:nvSpPr>
          <p:spPr>
            <a:xfrm>
              <a:off x="5396500" y="2369775"/>
              <a:ext cx="25" cy="25"/>
            </a:xfrm>
            <a:custGeom>
              <a:rect b="b" l="l" r="r" t="t"/>
              <a:pathLst>
                <a:path extrusionOk="0" h="1" w="1">
                  <a:moveTo>
                    <a:pt x="0" y="0"/>
                  </a:moveTo>
                  <a:lnTo>
                    <a:pt x="0" y="0"/>
                  </a:lnTo>
                  <a:cubicBezTo>
                    <a:pt x="0" y="0"/>
                    <a:pt x="0" y="0"/>
                    <a:pt x="0"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20"/>
            <p:cNvSpPr/>
            <p:nvPr/>
          </p:nvSpPr>
          <p:spPr>
            <a:xfrm>
              <a:off x="5386975" y="2353100"/>
              <a:ext cx="4175" cy="4775"/>
            </a:xfrm>
            <a:custGeom>
              <a:rect b="b" l="l" r="r" t="t"/>
              <a:pathLst>
                <a:path extrusionOk="0" h="191" w="167">
                  <a:moveTo>
                    <a:pt x="72" y="0"/>
                  </a:moveTo>
                  <a:lnTo>
                    <a:pt x="72" y="0"/>
                  </a:lnTo>
                  <a:cubicBezTo>
                    <a:pt x="60" y="48"/>
                    <a:pt x="0" y="84"/>
                    <a:pt x="96" y="108"/>
                  </a:cubicBezTo>
                  <a:lnTo>
                    <a:pt x="96" y="96"/>
                  </a:lnTo>
                  <a:cubicBezTo>
                    <a:pt x="96" y="131"/>
                    <a:pt x="131" y="167"/>
                    <a:pt x="155" y="191"/>
                  </a:cubicBezTo>
                  <a:cubicBezTo>
                    <a:pt x="155" y="191"/>
                    <a:pt x="155" y="179"/>
                    <a:pt x="167" y="179"/>
                  </a:cubicBezTo>
                  <a:cubicBezTo>
                    <a:pt x="155" y="155"/>
                    <a:pt x="143" y="131"/>
                    <a:pt x="143" y="96"/>
                  </a:cubicBezTo>
                  <a:cubicBezTo>
                    <a:pt x="143" y="60"/>
                    <a:pt x="96" y="36"/>
                    <a:pt x="7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20"/>
            <p:cNvSpPr/>
            <p:nvPr/>
          </p:nvSpPr>
          <p:spPr>
            <a:xfrm>
              <a:off x="5457225" y="2392550"/>
              <a:ext cx="600" cy="150"/>
            </a:xfrm>
            <a:custGeom>
              <a:rect b="b" l="l" r="r" t="t"/>
              <a:pathLst>
                <a:path extrusionOk="0" h="6" w="24">
                  <a:moveTo>
                    <a:pt x="11" y="1"/>
                  </a:moveTo>
                  <a:cubicBezTo>
                    <a:pt x="3" y="1"/>
                    <a:pt x="0" y="6"/>
                    <a:pt x="24" y="6"/>
                  </a:cubicBezTo>
                  <a:cubicBezTo>
                    <a:pt x="20" y="2"/>
                    <a:pt x="15" y="1"/>
                    <a:pt x="11"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20"/>
            <p:cNvSpPr/>
            <p:nvPr/>
          </p:nvSpPr>
          <p:spPr>
            <a:xfrm>
              <a:off x="5416150" y="2380475"/>
              <a:ext cx="325" cy="25"/>
            </a:xfrm>
            <a:custGeom>
              <a:rect b="b" l="l" r="r" t="t"/>
              <a:pathLst>
                <a:path extrusionOk="0" h="1" w="13">
                  <a:moveTo>
                    <a:pt x="0" y="1"/>
                  </a:moveTo>
                  <a:lnTo>
                    <a:pt x="0" y="1"/>
                  </a:lnTo>
                  <a:cubicBezTo>
                    <a:pt x="12" y="1"/>
                    <a:pt x="0" y="1"/>
                    <a:pt x="0"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20"/>
            <p:cNvSpPr/>
            <p:nvPr/>
          </p:nvSpPr>
          <p:spPr>
            <a:xfrm>
              <a:off x="5449175" y="2393875"/>
              <a:ext cx="925" cy="25"/>
            </a:xfrm>
            <a:custGeom>
              <a:rect b="b" l="l" r="r" t="t"/>
              <a:pathLst>
                <a:path extrusionOk="0" h="1" w="37">
                  <a:moveTo>
                    <a:pt x="36" y="1"/>
                  </a:moveTo>
                  <a:lnTo>
                    <a:pt x="1" y="1"/>
                  </a:lnTo>
                  <a:cubicBezTo>
                    <a:pt x="13" y="1"/>
                    <a:pt x="25" y="1"/>
                    <a:pt x="3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20"/>
            <p:cNvSpPr/>
            <p:nvPr/>
          </p:nvSpPr>
          <p:spPr>
            <a:xfrm>
              <a:off x="5331300" y="2278500"/>
              <a:ext cx="2825" cy="2000"/>
            </a:xfrm>
            <a:custGeom>
              <a:rect b="b" l="l" r="r" t="t"/>
              <a:pathLst>
                <a:path extrusionOk="0" h="80" w="113">
                  <a:moveTo>
                    <a:pt x="106" y="0"/>
                  </a:moveTo>
                  <a:cubicBezTo>
                    <a:pt x="93" y="0"/>
                    <a:pt x="52" y="40"/>
                    <a:pt x="41" y="40"/>
                  </a:cubicBezTo>
                  <a:cubicBezTo>
                    <a:pt x="36" y="40"/>
                    <a:pt x="37" y="32"/>
                    <a:pt x="48" y="8"/>
                  </a:cubicBezTo>
                  <a:lnTo>
                    <a:pt x="48" y="8"/>
                  </a:lnTo>
                  <a:cubicBezTo>
                    <a:pt x="25" y="32"/>
                    <a:pt x="13" y="55"/>
                    <a:pt x="1" y="67"/>
                  </a:cubicBezTo>
                  <a:lnTo>
                    <a:pt x="60" y="79"/>
                  </a:lnTo>
                  <a:cubicBezTo>
                    <a:pt x="72" y="64"/>
                    <a:pt x="72" y="60"/>
                    <a:pt x="68" y="60"/>
                  </a:cubicBezTo>
                  <a:cubicBezTo>
                    <a:pt x="63" y="60"/>
                    <a:pt x="49" y="68"/>
                    <a:pt x="41" y="68"/>
                  </a:cubicBezTo>
                  <a:cubicBezTo>
                    <a:pt x="36" y="68"/>
                    <a:pt x="33" y="65"/>
                    <a:pt x="37" y="55"/>
                  </a:cubicBezTo>
                  <a:cubicBezTo>
                    <a:pt x="60" y="32"/>
                    <a:pt x="84" y="44"/>
                    <a:pt x="108" y="20"/>
                  </a:cubicBezTo>
                  <a:cubicBezTo>
                    <a:pt x="113" y="5"/>
                    <a:pt x="111" y="0"/>
                    <a:pt x="106"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20"/>
            <p:cNvSpPr/>
            <p:nvPr/>
          </p:nvSpPr>
          <p:spPr>
            <a:xfrm>
              <a:off x="5471500" y="2255175"/>
              <a:ext cx="3300" cy="2700"/>
            </a:xfrm>
            <a:custGeom>
              <a:rect b="b" l="l" r="r" t="t"/>
              <a:pathLst>
                <a:path extrusionOk="0" h="108" w="132">
                  <a:moveTo>
                    <a:pt x="84" y="0"/>
                  </a:moveTo>
                  <a:cubicBezTo>
                    <a:pt x="36" y="12"/>
                    <a:pt x="84" y="84"/>
                    <a:pt x="1" y="84"/>
                  </a:cubicBezTo>
                  <a:cubicBezTo>
                    <a:pt x="13" y="96"/>
                    <a:pt x="36" y="96"/>
                    <a:pt x="48" y="107"/>
                  </a:cubicBezTo>
                  <a:cubicBezTo>
                    <a:pt x="36" y="72"/>
                    <a:pt x="72" y="60"/>
                    <a:pt x="108" y="48"/>
                  </a:cubicBezTo>
                  <a:lnTo>
                    <a:pt x="120" y="60"/>
                  </a:lnTo>
                  <a:cubicBezTo>
                    <a:pt x="120" y="36"/>
                    <a:pt x="132" y="36"/>
                    <a:pt x="84"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20"/>
            <p:cNvSpPr/>
            <p:nvPr/>
          </p:nvSpPr>
          <p:spPr>
            <a:xfrm>
              <a:off x="5472700" y="2257850"/>
              <a:ext cx="925" cy="925"/>
            </a:xfrm>
            <a:custGeom>
              <a:rect b="b" l="l" r="r" t="t"/>
              <a:pathLst>
                <a:path extrusionOk="0" h="37" w="37">
                  <a:moveTo>
                    <a:pt x="0" y="0"/>
                  </a:moveTo>
                  <a:cubicBezTo>
                    <a:pt x="0" y="12"/>
                    <a:pt x="0" y="12"/>
                    <a:pt x="0" y="12"/>
                  </a:cubicBezTo>
                  <a:cubicBezTo>
                    <a:pt x="0" y="12"/>
                    <a:pt x="0" y="24"/>
                    <a:pt x="12" y="24"/>
                  </a:cubicBezTo>
                  <a:cubicBezTo>
                    <a:pt x="24" y="24"/>
                    <a:pt x="24" y="36"/>
                    <a:pt x="36" y="36"/>
                  </a:cubicBezTo>
                  <a:cubicBezTo>
                    <a:pt x="24" y="24"/>
                    <a:pt x="12" y="12"/>
                    <a:pt x="0"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20"/>
            <p:cNvSpPr/>
            <p:nvPr/>
          </p:nvSpPr>
          <p:spPr>
            <a:xfrm>
              <a:off x="5354225" y="2265875"/>
              <a:ext cx="925" cy="325"/>
            </a:xfrm>
            <a:custGeom>
              <a:rect b="b" l="l" r="r" t="t"/>
              <a:pathLst>
                <a:path extrusionOk="0" h="13" w="37">
                  <a:moveTo>
                    <a:pt x="36" y="1"/>
                  </a:moveTo>
                  <a:cubicBezTo>
                    <a:pt x="13" y="1"/>
                    <a:pt x="1" y="1"/>
                    <a:pt x="1" y="13"/>
                  </a:cubicBezTo>
                  <a:cubicBezTo>
                    <a:pt x="13" y="1"/>
                    <a:pt x="24" y="1"/>
                    <a:pt x="3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20"/>
            <p:cNvSpPr/>
            <p:nvPr/>
          </p:nvSpPr>
          <p:spPr>
            <a:xfrm>
              <a:off x="5517650" y="2368875"/>
              <a:ext cx="325" cy="1225"/>
            </a:xfrm>
            <a:custGeom>
              <a:rect b="b" l="l" r="r" t="t"/>
              <a:pathLst>
                <a:path extrusionOk="0" h="49" w="13">
                  <a:moveTo>
                    <a:pt x="12" y="0"/>
                  </a:moveTo>
                  <a:cubicBezTo>
                    <a:pt x="12" y="24"/>
                    <a:pt x="0" y="36"/>
                    <a:pt x="0" y="48"/>
                  </a:cubicBezTo>
                  <a:cubicBezTo>
                    <a:pt x="12" y="24"/>
                    <a:pt x="12" y="12"/>
                    <a:pt x="1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20"/>
            <p:cNvSpPr/>
            <p:nvPr/>
          </p:nvSpPr>
          <p:spPr>
            <a:xfrm>
              <a:off x="5489950" y="2266175"/>
              <a:ext cx="1225" cy="1225"/>
            </a:xfrm>
            <a:custGeom>
              <a:rect b="b" l="l" r="r" t="t"/>
              <a:pathLst>
                <a:path extrusionOk="0" h="49" w="49">
                  <a:moveTo>
                    <a:pt x="1" y="1"/>
                  </a:moveTo>
                  <a:lnTo>
                    <a:pt x="1" y="1"/>
                  </a:lnTo>
                  <a:cubicBezTo>
                    <a:pt x="13" y="13"/>
                    <a:pt x="13" y="25"/>
                    <a:pt x="25" y="37"/>
                  </a:cubicBezTo>
                  <a:cubicBezTo>
                    <a:pt x="37" y="37"/>
                    <a:pt x="37" y="37"/>
                    <a:pt x="49" y="48"/>
                  </a:cubicBezTo>
                  <a:lnTo>
                    <a:pt x="1"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20"/>
            <p:cNvSpPr/>
            <p:nvPr/>
          </p:nvSpPr>
          <p:spPr>
            <a:xfrm>
              <a:off x="5429525" y="2259550"/>
              <a:ext cx="2925" cy="825"/>
            </a:xfrm>
            <a:custGeom>
              <a:rect b="b" l="l" r="r" t="t"/>
              <a:pathLst>
                <a:path extrusionOk="0" h="33" w="117">
                  <a:moveTo>
                    <a:pt x="109" y="0"/>
                  </a:moveTo>
                  <a:cubicBezTo>
                    <a:pt x="101" y="0"/>
                    <a:pt x="83" y="10"/>
                    <a:pt x="62" y="10"/>
                  </a:cubicBezTo>
                  <a:cubicBezTo>
                    <a:pt x="54" y="10"/>
                    <a:pt x="45" y="8"/>
                    <a:pt x="37" y="4"/>
                  </a:cubicBezTo>
                  <a:lnTo>
                    <a:pt x="1" y="28"/>
                  </a:lnTo>
                  <a:cubicBezTo>
                    <a:pt x="13" y="32"/>
                    <a:pt x="25" y="33"/>
                    <a:pt x="37" y="33"/>
                  </a:cubicBezTo>
                  <a:cubicBezTo>
                    <a:pt x="60" y="33"/>
                    <a:pt x="84" y="28"/>
                    <a:pt x="108" y="28"/>
                  </a:cubicBezTo>
                  <a:cubicBezTo>
                    <a:pt x="117" y="6"/>
                    <a:pt x="116" y="0"/>
                    <a:pt x="109"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20"/>
            <p:cNvSpPr/>
            <p:nvPr/>
          </p:nvSpPr>
          <p:spPr>
            <a:xfrm>
              <a:off x="5331300" y="2280175"/>
              <a:ext cx="25" cy="25"/>
            </a:xfrm>
            <a:custGeom>
              <a:rect b="b" l="l" r="r" t="t"/>
              <a:pathLst>
                <a:path extrusionOk="0" h="1" w="1">
                  <a:moveTo>
                    <a:pt x="1" y="0"/>
                  </a:moveTo>
                  <a:cubicBezTo>
                    <a:pt x="1" y="0"/>
                    <a:pt x="1" y="0"/>
                    <a:pt x="1" y="0"/>
                  </a:cubicBezTo>
                  <a:cubicBezTo>
                    <a:pt x="1" y="0"/>
                    <a:pt x="1" y="0"/>
                    <a:pt x="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20"/>
            <p:cNvSpPr/>
            <p:nvPr/>
          </p:nvSpPr>
          <p:spPr>
            <a:xfrm>
              <a:off x="5478950" y="2261375"/>
              <a:ext cx="3900" cy="2450"/>
            </a:xfrm>
            <a:custGeom>
              <a:rect b="b" l="l" r="r" t="t"/>
              <a:pathLst>
                <a:path extrusionOk="0" h="98" w="156">
                  <a:moveTo>
                    <a:pt x="9" y="1"/>
                  </a:moveTo>
                  <a:cubicBezTo>
                    <a:pt x="6" y="1"/>
                    <a:pt x="3" y="1"/>
                    <a:pt x="0" y="2"/>
                  </a:cubicBezTo>
                  <a:cubicBezTo>
                    <a:pt x="60" y="38"/>
                    <a:pt x="108" y="62"/>
                    <a:pt x="155" y="98"/>
                  </a:cubicBezTo>
                  <a:lnTo>
                    <a:pt x="119" y="62"/>
                  </a:lnTo>
                  <a:cubicBezTo>
                    <a:pt x="86" y="62"/>
                    <a:pt x="43" y="1"/>
                    <a:pt x="9"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20"/>
            <p:cNvSpPr/>
            <p:nvPr/>
          </p:nvSpPr>
          <p:spPr>
            <a:xfrm>
              <a:off x="5389350" y="2321850"/>
              <a:ext cx="2100" cy="6275"/>
            </a:xfrm>
            <a:custGeom>
              <a:rect b="b" l="l" r="r" t="t"/>
              <a:pathLst>
                <a:path extrusionOk="0" h="251" w="84">
                  <a:moveTo>
                    <a:pt x="1" y="0"/>
                  </a:moveTo>
                  <a:lnTo>
                    <a:pt x="1" y="0"/>
                  </a:lnTo>
                  <a:cubicBezTo>
                    <a:pt x="24" y="84"/>
                    <a:pt x="1" y="131"/>
                    <a:pt x="12" y="250"/>
                  </a:cubicBezTo>
                  <a:lnTo>
                    <a:pt x="48" y="155"/>
                  </a:lnTo>
                  <a:lnTo>
                    <a:pt x="60" y="179"/>
                  </a:lnTo>
                  <a:cubicBezTo>
                    <a:pt x="60" y="167"/>
                    <a:pt x="72" y="143"/>
                    <a:pt x="84" y="131"/>
                  </a:cubicBezTo>
                  <a:cubicBezTo>
                    <a:pt x="72" y="36"/>
                    <a:pt x="36" y="24"/>
                    <a:pt x="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20"/>
            <p:cNvSpPr/>
            <p:nvPr/>
          </p:nvSpPr>
          <p:spPr>
            <a:xfrm>
              <a:off x="5383700" y="2326600"/>
              <a:ext cx="925" cy="1525"/>
            </a:xfrm>
            <a:custGeom>
              <a:rect b="b" l="l" r="r" t="t"/>
              <a:pathLst>
                <a:path extrusionOk="0" h="61" w="37">
                  <a:moveTo>
                    <a:pt x="36" y="1"/>
                  </a:moveTo>
                  <a:cubicBezTo>
                    <a:pt x="24" y="13"/>
                    <a:pt x="0" y="36"/>
                    <a:pt x="0" y="48"/>
                  </a:cubicBezTo>
                  <a:lnTo>
                    <a:pt x="24" y="60"/>
                  </a:lnTo>
                  <a:lnTo>
                    <a:pt x="36"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20"/>
            <p:cNvSpPr/>
            <p:nvPr/>
          </p:nvSpPr>
          <p:spPr>
            <a:xfrm>
              <a:off x="5385825" y="2354525"/>
              <a:ext cx="1175" cy="2775"/>
            </a:xfrm>
            <a:custGeom>
              <a:rect b="b" l="l" r="r" t="t"/>
              <a:pathLst>
                <a:path extrusionOk="0" h="111" w="47">
                  <a:moveTo>
                    <a:pt x="26" y="0"/>
                  </a:moveTo>
                  <a:cubicBezTo>
                    <a:pt x="1" y="0"/>
                    <a:pt x="14" y="110"/>
                    <a:pt x="46" y="110"/>
                  </a:cubicBezTo>
                  <a:lnTo>
                    <a:pt x="34" y="3"/>
                  </a:lnTo>
                  <a:cubicBezTo>
                    <a:pt x="31" y="1"/>
                    <a:pt x="29" y="0"/>
                    <a:pt x="26"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20"/>
            <p:cNvSpPr/>
            <p:nvPr/>
          </p:nvSpPr>
          <p:spPr>
            <a:xfrm>
              <a:off x="5392025" y="2343575"/>
              <a:ext cx="1225" cy="2400"/>
            </a:xfrm>
            <a:custGeom>
              <a:rect b="b" l="l" r="r" t="t"/>
              <a:pathLst>
                <a:path extrusionOk="0" h="96" w="49">
                  <a:moveTo>
                    <a:pt x="13" y="0"/>
                  </a:moveTo>
                  <a:lnTo>
                    <a:pt x="13" y="0"/>
                  </a:lnTo>
                  <a:cubicBezTo>
                    <a:pt x="1" y="36"/>
                    <a:pt x="13" y="96"/>
                    <a:pt x="36" y="96"/>
                  </a:cubicBezTo>
                  <a:cubicBezTo>
                    <a:pt x="13" y="48"/>
                    <a:pt x="48" y="84"/>
                    <a:pt x="36" y="36"/>
                  </a:cubicBezTo>
                  <a:lnTo>
                    <a:pt x="1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20"/>
            <p:cNvSpPr/>
            <p:nvPr/>
          </p:nvSpPr>
          <p:spPr>
            <a:xfrm>
              <a:off x="5389650" y="2363500"/>
              <a:ext cx="1800" cy="2425"/>
            </a:xfrm>
            <a:custGeom>
              <a:rect b="b" l="l" r="r" t="t"/>
              <a:pathLst>
                <a:path extrusionOk="0" h="97" w="72">
                  <a:moveTo>
                    <a:pt x="7" y="0"/>
                  </a:moveTo>
                  <a:cubicBezTo>
                    <a:pt x="5" y="0"/>
                    <a:pt x="3" y="0"/>
                    <a:pt x="0" y="1"/>
                  </a:cubicBezTo>
                  <a:cubicBezTo>
                    <a:pt x="48" y="13"/>
                    <a:pt x="24" y="96"/>
                    <a:pt x="72" y="96"/>
                  </a:cubicBezTo>
                  <a:cubicBezTo>
                    <a:pt x="49" y="85"/>
                    <a:pt x="38" y="0"/>
                    <a:pt x="7"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20"/>
            <p:cNvSpPr/>
            <p:nvPr/>
          </p:nvSpPr>
          <p:spPr>
            <a:xfrm>
              <a:off x="5397100" y="2354575"/>
              <a:ext cx="1750" cy="3000"/>
            </a:xfrm>
            <a:custGeom>
              <a:rect b="b" l="l" r="r" t="t"/>
              <a:pathLst>
                <a:path extrusionOk="0" h="120" w="70">
                  <a:moveTo>
                    <a:pt x="0" y="1"/>
                  </a:moveTo>
                  <a:cubicBezTo>
                    <a:pt x="2" y="4"/>
                    <a:pt x="3" y="7"/>
                    <a:pt x="5" y="10"/>
                  </a:cubicBezTo>
                  <a:lnTo>
                    <a:pt x="5" y="10"/>
                  </a:lnTo>
                  <a:cubicBezTo>
                    <a:pt x="4" y="7"/>
                    <a:pt x="2" y="4"/>
                    <a:pt x="0" y="1"/>
                  </a:cubicBezTo>
                  <a:close/>
                  <a:moveTo>
                    <a:pt x="5" y="10"/>
                  </a:moveTo>
                  <a:cubicBezTo>
                    <a:pt x="22" y="49"/>
                    <a:pt x="15" y="120"/>
                    <a:pt x="48" y="120"/>
                  </a:cubicBezTo>
                  <a:cubicBezTo>
                    <a:pt x="70" y="87"/>
                    <a:pt x="30" y="53"/>
                    <a:pt x="5" y="1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20"/>
            <p:cNvSpPr/>
            <p:nvPr/>
          </p:nvSpPr>
          <p:spPr>
            <a:xfrm>
              <a:off x="5395900" y="2369775"/>
              <a:ext cx="3450" cy="4525"/>
            </a:xfrm>
            <a:custGeom>
              <a:rect b="b" l="l" r="r" t="t"/>
              <a:pathLst>
                <a:path extrusionOk="0" h="181" w="138">
                  <a:moveTo>
                    <a:pt x="103" y="92"/>
                  </a:moveTo>
                  <a:cubicBezTo>
                    <a:pt x="104" y="93"/>
                    <a:pt x="106" y="94"/>
                    <a:pt x="108" y="95"/>
                  </a:cubicBezTo>
                  <a:cubicBezTo>
                    <a:pt x="106" y="94"/>
                    <a:pt x="105" y="93"/>
                    <a:pt x="103" y="92"/>
                  </a:cubicBezTo>
                  <a:close/>
                  <a:moveTo>
                    <a:pt x="1" y="0"/>
                  </a:moveTo>
                  <a:lnTo>
                    <a:pt x="1" y="0"/>
                  </a:lnTo>
                  <a:cubicBezTo>
                    <a:pt x="12" y="60"/>
                    <a:pt x="60" y="143"/>
                    <a:pt x="24" y="155"/>
                  </a:cubicBezTo>
                  <a:cubicBezTo>
                    <a:pt x="50" y="168"/>
                    <a:pt x="82" y="180"/>
                    <a:pt x="105" y="180"/>
                  </a:cubicBezTo>
                  <a:cubicBezTo>
                    <a:pt x="125" y="180"/>
                    <a:pt x="137" y="171"/>
                    <a:pt x="131" y="143"/>
                  </a:cubicBezTo>
                  <a:lnTo>
                    <a:pt x="131" y="143"/>
                  </a:lnTo>
                  <a:cubicBezTo>
                    <a:pt x="127" y="145"/>
                    <a:pt x="122" y="145"/>
                    <a:pt x="119" y="145"/>
                  </a:cubicBezTo>
                  <a:cubicBezTo>
                    <a:pt x="92" y="145"/>
                    <a:pt x="81" y="113"/>
                    <a:pt x="60" y="72"/>
                  </a:cubicBezTo>
                  <a:lnTo>
                    <a:pt x="60" y="72"/>
                  </a:lnTo>
                  <a:cubicBezTo>
                    <a:pt x="71" y="82"/>
                    <a:pt x="90" y="83"/>
                    <a:pt x="103" y="92"/>
                  </a:cubicBezTo>
                  <a:lnTo>
                    <a:pt x="103" y="92"/>
                  </a:lnTo>
                  <a:cubicBezTo>
                    <a:pt x="48" y="48"/>
                    <a:pt x="47" y="46"/>
                    <a:pt x="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20"/>
            <p:cNvSpPr/>
            <p:nvPr/>
          </p:nvSpPr>
          <p:spPr>
            <a:xfrm>
              <a:off x="5397975" y="2357275"/>
              <a:ext cx="1825" cy="3300"/>
            </a:xfrm>
            <a:custGeom>
              <a:rect b="b" l="l" r="r" t="t"/>
              <a:pathLst>
                <a:path extrusionOk="0" h="132" w="73">
                  <a:moveTo>
                    <a:pt x="48" y="0"/>
                  </a:moveTo>
                  <a:cubicBezTo>
                    <a:pt x="37" y="12"/>
                    <a:pt x="13" y="47"/>
                    <a:pt x="47" y="105"/>
                  </a:cubicBezTo>
                  <a:lnTo>
                    <a:pt x="47" y="105"/>
                  </a:lnTo>
                  <a:cubicBezTo>
                    <a:pt x="47" y="105"/>
                    <a:pt x="46" y="105"/>
                    <a:pt x="45" y="105"/>
                  </a:cubicBezTo>
                  <a:cubicBezTo>
                    <a:pt x="44" y="105"/>
                    <a:pt x="43" y="105"/>
                    <a:pt x="42" y="106"/>
                  </a:cubicBezTo>
                  <a:lnTo>
                    <a:pt x="42" y="106"/>
                  </a:lnTo>
                  <a:lnTo>
                    <a:pt x="1" y="95"/>
                  </a:lnTo>
                  <a:lnTo>
                    <a:pt x="1" y="95"/>
                  </a:lnTo>
                  <a:cubicBezTo>
                    <a:pt x="4" y="115"/>
                    <a:pt x="8" y="121"/>
                    <a:pt x="13" y="121"/>
                  </a:cubicBezTo>
                  <a:cubicBezTo>
                    <a:pt x="21" y="121"/>
                    <a:pt x="30" y="108"/>
                    <a:pt x="42" y="106"/>
                  </a:cubicBezTo>
                  <a:lnTo>
                    <a:pt x="42" y="106"/>
                  </a:lnTo>
                  <a:lnTo>
                    <a:pt x="48" y="107"/>
                  </a:lnTo>
                  <a:cubicBezTo>
                    <a:pt x="48" y="107"/>
                    <a:pt x="48" y="106"/>
                    <a:pt x="47" y="105"/>
                  </a:cubicBezTo>
                  <a:lnTo>
                    <a:pt x="47" y="105"/>
                  </a:lnTo>
                  <a:cubicBezTo>
                    <a:pt x="55" y="106"/>
                    <a:pt x="63" y="113"/>
                    <a:pt x="72" y="131"/>
                  </a:cubicBezTo>
                  <a:cubicBezTo>
                    <a:pt x="60" y="83"/>
                    <a:pt x="72" y="48"/>
                    <a:pt x="48"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20"/>
            <p:cNvSpPr/>
            <p:nvPr/>
          </p:nvSpPr>
          <p:spPr>
            <a:xfrm>
              <a:off x="5397400" y="2376025"/>
              <a:ext cx="4775" cy="4175"/>
            </a:xfrm>
            <a:custGeom>
              <a:rect b="b" l="l" r="r" t="t"/>
              <a:pathLst>
                <a:path extrusionOk="0" h="167" w="191">
                  <a:moveTo>
                    <a:pt x="0" y="0"/>
                  </a:moveTo>
                  <a:lnTo>
                    <a:pt x="0" y="0"/>
                  </a:lnTo>
                  <a:cubicBezTo>
                    <a:pt x="48" y="72"/>
                    <a:pt x="143" y="143"/>
                    <a:pt x="191" y="167"/>
                  </a:cubicBezTo>
                  <a:lnTo>
                    <a:pt x="179" y="131"/>
                  </a:lnTo>
                  <a:cubicBezTo>
                    <a:pt x="107" y="95"/>
                    <a:pt x="60" y="12"/>
                    <a:pt x="0"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20"/>
            <p:cNvSpPr/>
            <p:nvPr/>
          </p:nvSpPr>
          <p:spPr>
            <a:xfrm>
              <a:off x="5400075" y="2364400"/>
              <a:ext cx="2400" cy="1825"/>
            </a:xfrm>
            <a:custGeom>
              <a:rect b="b" l="l" r="r" t="t"/>
              <a:pathLst>
                <a:path extrusionOk="0" h="73" w="96">
                  <a:moveTo>
                    <a:pt x="24" y="1"/>
                  </a:moveTo>
                  <a:lnTo>
                    <a:pt x="24" y="1"/>
                  </a:lnTo>
                  <a:cubicBezTo>
                    <a:pt x="72" y="60"/>
                    <a:pt x="0" y="25"/>
                    <a:pt x="48" y="72"/>
                  </a:cubicBezTo>
                  <a:lnTo>
                    <a:pt x="95" y="60"/>
                  </a:lnTo>
                  <a:cubicBezTo>
                    <a:pt x="85" y="42"/>
                    <a:pt x="79" y="36"/>
                    <a:pt x="76" y="36"/>
                  </a:cubicBezTo>
                  <a:cubicBezTo>
                    <a:pt x="71" y="36"/>
                    <a:pt x="75" y="62"/>
                    <a:pt x="65" y="62"/>
                  </a:cubicBezTo>
                  <a:cubicBezTo>
                    <a:pt x="63" y="62"/>
                    <a:pt x="62" y="61"/>
                    <a:pt x="60" y="60"/>
                  </a:cubicBezTo>
                  <a:cubicBezTo>
                    <a:pt x="48" y="37"/>
                    <a:pt x="48" y="13"/>
                    <a:pt x="24"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20"/>
            <p:cNvSpPr/>
            <p:nvPr/>
          </p:nvSpPr>
          <p:spPr>
            <a:xfrm>
              <a:off x="5405425" y="2368450"/>
              <a:ext cx="1800" cy="2825"/>
            </a:xfrm>
            <a:custGeom>
              <a:rect b="b" l="l" r="r" t="t"/>
              <a:pathLst>
                <a:path extrusionOk="0" h="113" w="72">
                  <a:moveTo>
                    <a:pt x="32" y="1"/>
                  </a:moveTo>
                  <a:cubicBezTo>
                    <a:pt x="15" y="1"/>
                    <a:pt x="26" y="45"/>
                    <a:pt x="1" y="53"/>
                  </a:cubicBezTo>
                  <a:cubicBezTo>
                    <a:pt x="24" y="77"/>
                    <a:pt x="36" y="89"/>
                    <a:pt x="60" y="113"/>
                  </a:cubicBezTo>
                  <a:cubicBezTo>
                    <a:pt x="60" y="77"/>
                    <a:pt x="60" y="53"/>
                    <a:pt x="72" y="29"/>
                  </a:cubicBezTo>
                  <a:cubicBezTo>
                    <a:pt x="51" y="8"/>
                    <a:pt x="39" y="1"/>
                    <a:pt x="3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20"/>
            <p:cNvSpPr/>
            <p:nvPr/>
          </p:nvSpPr>
          <p:spPr>
            <a:xfrm>
              <a:off x="5406325" y="2372450"/>
              <a:ext cx="3300" cy="1500"/>
            </a:xfrm>
            <a:custGeom>
              <a:rect b="b" l="l" r="r" t="t"/>
              <a:pathLst>
                <a:path extrusionOk="0" h="60" w="132">
                  <a:moveTo>
                    <a:pt x="0" y="0"/>
                  </a:moveTo>
                  <a:lnTo>
                    <a:pt x="0" y="12"/>
                  </a:lnTo>
                  <a:cubicBezTo>
                    <a:pt x="48" y="24"/>
                    <a:pt x="84" y="36"/>
                    <a:pt x="131" y="60"/>
                  </a:cubicBezTo>
                  <a:cubicBezTo>
                    <a:pt x="60" y="24"/>
                    <a:pt x="60" y="12"/>
                    <a:pt x="0"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20"/>
            <p:cNvSpPr/>
            <p:nvPr/>
          </p:nvSpPr>
          <p:spPr>
            <a:xfrm>
              <a:off x="5434750" y="2399200"/>
              <a:ext cx="1500" cy="1275"/>
            </a:xfrm>
            <a:custGeom>
              <a:rect b="b" l="l" r="r" t="t"/>
              <a:pathLst>
                <a:path extrusionOk="0" h="51" w="60">
                  <a:moveTo>
                    <a:pt x="16" y="1"/>
                  </a:moveTo>
                  <a:cubicBezTo>
                    <a:pt x="12" y="1"/>
                    <a:pt x="12" y="4"/>
                    <a:pt x="18" y="14"/>
                  </a:cubicBezTo>
                  <a:cubicBezTo>
                    <a:pt x="1" y="23"/>
                    <a:pt x="48" y="51"/>
                    <a:pt x="55" y="51"/>
                  </a:cubicBezTo>
                  <a:cubicBezTo>
                    <a:pt x="57" y="51"/>
                    <a:pt x="55" y="47"/>
                    <a:pt x="42" y="38"/>
                  </a:cubicBezTo>
                  <a:cubicBezTo>
                    <a:pt x="59" y="29"/>
                    <a:pt x="25" y="1"/>
                    <a:pt x="1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20"/>
            <p:cNvSpPr/>
            <p:nvPr/>
          </p:nvSpPr>
          <p:spPr>
            <a:xfrm>
              <a:off x="5431625" y="2387875"/>
              <a:ext cx="4775" cy="1275"/>
            </a:xfrm>
            <a:custGeom>
              <a:rect b="b" l="l" r="r" t="t"/>
              <a:pathLst>
                <a:path extrusionOk="0" h="51" w="191">
                  <a:moveTo>
                    <a:pt x="13" y="1"/>
                  </a:moveTo>
                  <a:cubicBezTo>
                    <a:pt x="5" y="1"/>
                    <a:pt x="0" y="4"/>
                    <a:pt x="0" y="14"/>
                  </a:cubicBezTo>
                  <a:cubicBezTo>
                    <a:pt x="24" y="38"/>
                    <a:pt x="143" y="50"/>
                    <a:pt x="191" y="50"/>
                  </a:cubicBezTo>
                  <a:cubicBezTo>
                    <a:pt x="155" y="50"/>
                    <a:pt x="107" y="26"/>
                    <a:pt x="72" y="14"/>
                  </a:cubicBezTo>
                  <a:cubicBezTo>
                    <a:pt x="44" y="7"/>
                    <a:pt x="25" y="1"/>
                    <a:pt x="1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20"/>
            <p:cNvSpPr/>
            <p:nvPr/>
          </p:nvSpPr>
          <p:spPr>
            <a:xfrm>
              <a:off x="5482525" y="2381375"/>
              <a:ext cx="2700" cy="2700"/>
            </a:xfrm>
            <a:custGeom>
              <a:rect b="b" l="l" r="r" t="t"/>
              <a:pathLst>
                <a:path extrusionOk="0" h="108" w="108">
                  <a:moveTo>
                    <a:pt x="107" y="0"/>
                  </a:moveTo>
                  <a:cubicBezTo>
                    <a:pt x="95" y="12"/>
                    <a:pt x="60" y="12"/>
                    <a:pt x="72" y="36"/>
                  </a:cubicBezTo>
                  <a:cubicBezTo>
                    <a:pt x="48" y="36"/>
                    <a:pt x="0" y="84"/>
                    <a:pt x="0" y="108"/>
                  </a:cubicBezTo>
                  <a:cubicBezTo>
                    <a:pt x="36" y="72"/>
                    <a:pt x="72" y="48"/>
                    <a:pt x="107"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20"/>
            <p:cNvSpPr/>
            <p:nvPr/>
          </p:nvSpPr>
          <p:spPr>
            <a:xfrm>
              <a:off x="5492650" y="2375725"/>
              <a:ext cx="1800" cy="1500"/>
            </a:xfrm>
            <a:custGeom>
              <a:rect b="b" l="l" r="r" t="t"/>
              <a:pathLst>
                <a:path extrusionOk="0" h="60" w="72">
                  <a:moveTo>
                    <a:pt x="48" y="0"/>
                  </a:moveTo>
                  <a:cubicBezTo>
                    <a:pt x="36" y="36"/>
                    <a:pt x="0" y="48"/>
                    <a:pt x="24" y="60"/>
                  </a:cubicBezTo>
                  <a:cubicBezTo>
                    <a:pt x="48" y="60"/>
                    <a:pt x="71" y="0"/>
                    <a:pt x="48"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20"/>
            <p:cNvSpPr/>
            <p:nvPr/>
          </p:nvSpPr>
          <p:spPr>
            <a:xfrm>
              <a:off x="5522400" y="2297600"/>
              <a:ext cx="1525" cy="1650"/>
            </a:xfrm>
            <a:custGeom>
              <a:rect b="b" l="l" r="r" t="t"/>
              <a:pathLst>
                <a:path extrusionOk="0" h="66" w="61">
                  <a:moveTo>
                    <a:pt x="21" y="1"/>
                  </a:moveTo>
                  <a:cubicBezTo>
                    <a:pt x="15" y="1"/>
                    <a:pt x="8" y="6"/>
                    <a:pt x="1" y="18"/>
                  </a:cubicBezTo>
                  <a:cubicBezTo>
                    <a:pt x="24" y="65"/>
                    <a:pt x="24" y="30"/>
                    <a:pt x="60" y="65"/>
                  </a:cubicBezTo>
                  <a:cubicBezTo>
                    <a:pt x="44" y="25"/>
                    <a:pt x="33" y="1"/>
                    <a:pt x="21"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20"/>
            <p:cNvSpPr/>
            <p:nvPr/>
          </p:nvSpPr>
          <p:spPr>
            <a:xfrm>
              <a:off x="5521500" y="2295050"/>
              <a:ext cx="325" cy="1525"/>
            </a:xfrm>
            <a:custGeom>
              <a:rect b="b" l="l" r="r" t="t"/>
              <a:pathLst>
                <a:path extrusionOk="0" h="61" w="13">
                  <a:moveTo>
                    <a:pt x="13" y="1"/>
                  </a:moveTo>
                  <a:lnTo>
                    <a:pt x="1" y="60"/>
                  </a:lnTo>
                  <a:lnTo>
                    <a:pt x="13" y="36"/>
                  </a:lnTo>
                  <a:lnTo>
                    <a:pt x="13"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20"/>
            <p:cNvSpPr/>
            <p:nvPr/>
          </p:nvSpPr>
          <p:spPr>
            <a:xfrm>
              <a:off x="5517650" y="2287500"/>
              <a:ext cx="600" cy="425"/>
            </a:xfrm>
            <a:custGeom>
              <a:rect b="b" l="l" r="r" t="t"/>
              <a:pathLst>
                <a:path extrusionOk="0" h="17" w="24">
                  <a:moveTo>
                    <a:pt x="3" y="0"/>
                  </a:moveTo>
                  <a:cubicBezTo>
                    <a:pt x="1" y="0"/>
                    <a:pt x="0" y="2"/>
                    <a:pt x="0" y="5"/>
                  </a:cubicBezTo>
                  <a:cubicBezTo>
                    <a:pt x="12" y="5"/>
                    <a:pt x="12" y="17"/>
                    <a:pt x="24" y="17"/>
                  </a:cubicBezTo>
                  <a:cubicBezTo>
                    <a:pt x="16" y="9"/>
                    <a:pt x="7" y="0"/>
                    <a:pt x="3"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20"/>
            <p:cNvSpPr/>
            <p:nvPr/>
          </p:nvSpPr>
          <p:spPr>
            <a:xfrm>
              <a:off x="5518525" y="2288225"/>
              <a:ext cx="625" cy="600"/>
            </a:xfrm>
            <a:custGeom>
              <a:rect b="b" l="l" r="r" t="t"/>
              <a:pathLst>
                <a:path extrusionOk="0" h="24" w="25">
                  <a:moveTo>
                    <a:pt x="1" y="0"/>
                  </a:moveTo>
                  <a:cubicBezTo>
                    <a:pt x="1" y="12"/>
                    <a:pt x="13" y="12"/>
                    <a:pt x="1" y="24"/>
                  </a:cubicBezTo>
                  <a:lnTo>
                    <a:pt x="25" y="24"/>
                  </a:lnTo>
                  <a:cubicBezTo>
                    <a:pt x="13" y="12"/>
                    <a:pt x="1" y="12"/>
                    <a:pt x="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20"/>
            <p:cNvSpPr/>
            <p:nvPr/>
          </p:nvSpPr>
          <p:spPr>
            <a:xfrm>
              <a:off x="5516150" y="2285225"/>
              <a:ext cx="1525" cy="2375"/>
            </a:xfrm>
            <a:custGeom>
              <a:rect b="b" l="l" r="r" t="t"/>
              <a:pathLst>
                <a:path extrusionOk="0" h="95" w="61">
                  <a:moveTo>
                    <a:pt x="1" y="1"/>
                  </a:moveTo>
                  <a:lnTo>
                    <a:pt x="1" y="84"/>
                  </a:lnTo>
                  <a:cubicBezTo>
                    <a:pt x="10" y="92"/>
                    <a:pt x="16" y="95"/>
                    <a:pt x="19" y="95"/>
                  </a:cubicBezTo>
                  <a:cubicBezTo>
                    <a:pt x="35" y="95"/>
                    <a:pt x="3" y="30"/>
                    <a:pt x="36" y="30"/>
                  </a:cubicBezTo>
                  <a:cubicBezTo>
                    <a:pt x="42" y="30"/>
                    <a:pt x="50" y="32"/>
                    <a:pt x="60" y="37"/>
                  </a:cubicBezTo>
                  <a:lnTo>
                    <a:pt x="1"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20"/>
            <p:cNvSpPr/>
            <p:nvPr/>
          </p:nvSpPr>
          <p:spPr>
            <a:xfrm>
              <a:off x="5509300" y="2280475"/>
              <a:ext cx="2125" cy="2100"/>
            </a:xfrm>
            <a:custGeom>
              <a:rect b="b" l="l" r="r" t="t"/>
              <a:pathLst>
                <a:path extrusionOk="0" h="84" w="85">
                  <a:moveTo>
                    <a:pt x="1" y="0"/>
                  </a:moveTo>
                  <a:lnTo>
                    <a:pt x="1" y="0"/>
                  </a:lnTo>
                  <a:cubicBezTo>
                    <a:pt x="25" y="24"/>
                    <a:pt x="13" y="84"/>
                    <a:pt x="60" y="84"/>
                  </a:cubicBezTo>
                  <a:cubicBezTo>
                    <a:pt x="84" y="84"/>
                    <a:pt x="37" y="12"/>
                    <a:pt x="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20"/>
            <p:cNvSpPr/>
            <p:nvPr/>
          </p:nvSpPr>
          <p:spPr>
            <a:xfrm>
              <a:off x="5494075" y="2263725"/>
              <a:ext cx="2150" cy="1600"/>
            </a:xfrm>
            <a:custGeom>
              <a:rect b="b" l="l" r="r" t="t"/>
              <a:pathLst>
                <a:path extrusionOk="0" h="64" w="86">
                  <a:moveTo>
                    <a:pt x="49" y="1"/>
                  </a:moveTo>
                  <a:cubicBezTo>
                    <a:pt x="22" y="1"/>
                    <a:pt x="0" y="22"/>
                    <a:pt x="39" y="50"/>
                  </a:cubicBezTo>
                  <a:lnTo>
                    <a:pt x="39" y="50"/>
                  </a:lnTo>
                  <a:cubicBezTo>
                    <a:pt x="46" y="39"/>
                    <a:pt x="36" y="4"/>
                    <a:pt x="57" y="4"/>
                  </a:cubicBezTo>
                  <a:cubicBezTo>
                    <a:pt x="63" y="4"/>
                    <a:pt x="72" y="7"/>
                    <a:pt x="86" y="15"/>
                  </a:cubicBezTo>
                  <a:cubicBezTo>
                    <a:pt x="76" y="5"/>
                    <a:pt x="62" y="1"/>
                    <a:pt x="49" y="1"/>
                  </a:cubicBezTo>
                  <a:close/>
                  <a:moveTo>
                    <a:pt x="39" y="50"/>
                  </a:moveTo>
                  <a:cubicBezTo>
                    <a:pt x="39" y="50"/>
                    <a:pt x="39" y="51"/>
                    <a:pt x="38" y="51"/>
                  </a:cubicBezTo>
                  <a:lnTo>
                    <a:pt x="62" y="63"/>
                  </a:lnTo>
                  <a:cubicBezTo>
                    <a:pt x="53" y="59"/>
                    <a:pt x="45" y="54"/>
                    <a:pt x="39" y="5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20"/>
            <p:cNvSpPr/>
            <p:nvPr/>
          </p:nvSpPr>
          <p:spPr>
            <a:xfrm>
              <a:off x="5478950" y="2256950"/>
              <a:ext cx="2400" cy="1050"/>
            </a:xfrm>
            <a:custGeom>
              <a:rect b="b" l="l" r="r" t="t"/>
              <a:pathLst>
                <a:path extrusionOk="0" h="42" w="96">
                  <a:moveTo>
                    <a:pt x="0" y="1"/>
                  </a:moveTo>
                  <a:lnTo>
                    <a:pt x="12" y="25"/>
                  </a:lnTo>
                  <a:cubicBezTo>
                    <a:pt x="38" y="33"/>
                    <a:pt x="69" y="41"/>
                    <a:pt x="85" y="41"/>
                  </a:cubicBezTo>
                  <a:cubicBezTo>
                    <a:pt x="92" y="41"/>
                    <a:pt x="96" y="40"/>
                    <a:pt x="96" y="36"/>
                  </a:cubicBezTo>
                  <a:lnTo>
                    <a:pt x="0"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20"/>
            <p:cNvSpPr/>
            <p:nvPr/>
          </p:nvSpPr>
          <p:spPr>
            <a:xfrm>
              <a:off x="5477750" y="2261725"/>
              <a:ext cx="3000" cy="2100"/>
            </a:xfrm>
            <a:custGeom>
              <a:rect b="b" l="l" r="r" t="t"/>
              <a:pathLst>
                <a:path extrusionOk="0" h="84" w="120">
                  <a:moveTo>
                    <a:pt x="1" y="0"/>
                  </a:moveTo>
                  <a:cubicBezTo>
                    <a:pt x="1" y="60"/>
                    <a:pt x="72" y="36"/>
                    <a:pt x="120" y="84"/>
                  </a:cubicBezTo>
                  <a:cubicBezTo>
                    <a:pt x="72" y="36"/>
                    <a:pt x="72" y="36"/>
                    <a:pt x="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20"/>
            <p:cNvSpPr/>
            <p:nvPr/>
          </p:nvSpPr>
          <p:spPr>
            <a:xfrm>
              <a:off x="5477450" y="2254500"/>
              <a:ext cx="2350" cy="1300"/>
            </a:xfrm>
            <a:custGeom>
              <a:rect b="b" l="l" r="r" t="t"/>
              <a:pathLst>
                <a:path extrusionOk="0" h="52" w="94">
                  <a:moveTo>
                    <a:pt x="17" y="0"/>
                  </a:moveTo>
                  <a:cubicBezTo>
                    <a:pt x="11" y="0"/>
                    <a:pt x="5" y="1"/>
                    <a:pt x="1" y="3"/>
                  </a:cubicBezTo>
                  <a:cubicBezTo>
                    <a:pt x="37" y="3"/>
                    <a:pt x="72" y="27"/>
                    <a:pt x="84" y="51"/>
                  </a:cubicBezTo>
                  <a:cubicBezTo>
                    <a:pt x="94" y="22"/>
                    <a:pt x="47" y="0"/>
                    <a:pt x="17"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20"/>
            <p:cNvSpPr/>
            <p:nvPr/>
          </p:nvSpPr>
          <p:spPr>
            <a:xfrm>
              <a:off x="5468825" y="2250925"/>
              <a:ext cx="8350" cy="3675"/>
            </a:xfrm>
            <a:custGeom>
              <a:rect b="b" l="l" r="r" t="t"/>
              <a:pathLst>
                <a:path extrusionOk="0" h="147" w="334">
                  <a:moveTo>
                    <a:pt x="39" y="1"/>
                  </a:moveTo>
                  <a:cubicBezTo>
                    <a:pt x="29" y="1"/>
                    <a:pt x="21" y="2"/>
                    <a:pt x="12" y="4"/>
                  </a:cubicBezTo>
                  <a:cubicBezTo>
                    <a:pt x="24" y="27"/>
                    <a:pt x="36" y="87"/>
                    <a:pt x="1" y="99"/>
                  </a:cubicBezTo>
                  <a:cubicBezTo>
                    <a:pt x="21" y="103"/>
                    <a:pt x="41" y="105"/>
                    <a:pt x="60" y="105"/>
                  </a:cubicBezTo>
                  <a:cubicBezTo>
                    <a:pt x="94" y="105"/>
                    <a:pt x="124" y="100"/>
                    <a:pt x="148" y="100"/>
                  </a:cubicBezTo>
                  <a:cubicBezTo>
                    <a:pt x="181" y="100"/>
                    <a:pt x="204" y="108"/>
                    <a:pt x="215" y="146"/>
                  </a:cubicBezTo>
                  <a:lnTo>
                    <a:pt x="334" y="111"/>
                  </a:lnTo>
                  <a:cubicBezTo>
                    <a:pt x="312" y="98"/>
                    <a:pt x="295" y="94"/>
                    <a:pt x="282" y="94"/>
                  </a:cubicBezTo>
                  <a:cubicBezTo>
                    <a:pt x="257" y="94"/>
                    <a:pt x="244" y="109"/>
                    <a:pt x="223" y="109"/>
                  </a:cubicBezTo>
                  <a:cubicBezTo>
                    <a:pt x="214" y="109"/>
                    <a:pt x="204" y="107"/>
                    <a:pt x="191" y="99"/>
                  </a:cubicBezTo>
                  <a:cubicBezTo>
                    <a:pt x="167" y="75"/>
                    <a:pt x="215" y="87"/>
                    <a:pt x="191" y="63"/>
                  </a:cubicBezTo>
                  <a:cubicBezTo>
                    <a:pt x="142" y="24"/>
                    <a:pt x="84" y="1"/>
                    <a:pt x="39"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20"/>
            <p:cNvSpPr/>
            <p:nvPr/>
          </p:nvSpPr>
          <p:spPr>
            <a:xfrm>
              <a:off x="5474175" y="2258150"/>
              <a:ext cx="3000" cy="1200"/>
            </a:xfrm>
            <a:custGeom>
              <a:rect b="b" l="l" r="r" t="t"/>
              <a:pathLst>
                <a:path extrusionOk="0" h="48" w="120">
                  <a:moveTo>
                    <a:pt x="84" y="0"/>
                  </a:moveTo>
                  <a:cubicBezTo>
                    <a:pt x="84" y="10"/>
                    <a:pt x="76" y="14"/>
                    <a:pt x="63" y="14"/>
                  </a:cubicBezTo>
                  <a:cubicBezTo>
                    <a:pt x="46" y="14"/>
                    <a:pt x="21" y="7"/>
                    <a:pt x="1" y="0"/>
                  </a:cubicBezTo>
                  <a:lnTo>
                    <a:pt x="1" y="0"/>
                  </a:lnTo>
                  <a:cubicBezTo>
                    <a:pt x="1" y="40"/>
                    <a:pt x="31" y="47"/>
                    <a:pt x="61" y="47"/>
                  </a:cubicBezTo>
                  <a:cubicBezTo>
                    <a:pt x="76" y="47"/>
                    <a:pt x="90" y="45"/>
                    <a:pt x="102" y="45"/>
                  </a:cubicBezTo>
                  <a:cubicBezTo>
                    <a:pt x="109" y="45"/>
                    <a:pt x="116" y="46"/>
                    <a:pt x="120" y="48"/>
                  </a:cubicBezTo>
                  <a:cubicBezTo>
                    <a:pt x="108" y="24"/>
                    <a:pt x="96" y="12"/>
                    <a:pt x="84"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20"/>
            <p:cNvSpPr/>
            <p:nvPr/>
          </p:nvSpPr>
          <p:spPr>
            <a:xfrm>
              <a:off x="5455425" y="2249225"/>
              <a:ext cx="3300" cy="325"/>
            </a:xfrm>
            <a:custGeom>
              <a:rect b="b" l="l" r="r" t="t"/>
              <a:pathLst>
                <a:path extrusionOk="0" h="13" w="132">
                  <a:moveTo>
                    <a:pt x="1" y="0"/>
                  </a:moveTo>
                  <a:lnTo>
                    <a:pt x="48" y="12"/>
                  </a:lnTo>
                  <a:lnTo>
                    <a:pt x="132" y="12"/>
                  </a:lnTo>
                  <a:cubicBezTo>
                    <a:pt x="84" y="12"/>
                    <a:pt x="48" y="0"/>
                    <a:pt x="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20"/>
            <p:cNvSpPr/>
            <p:nvPr/>
          </p:nvSpPr>
          <p:spPr>
            <a:xfrm>
              <a:off x="5454250" y="2248325"/>
              <a:ext cx="2700" cy="325"/>
            </a:xfrm>
            <a:custGeom>
              <a:rect b="b" l="l" r="r" t="t"/>
              <a:pathLst>
                <a:path extrusionOk="0" h="13" w="108">
                  <a:moveTo>
                    <a:pt x="107" y="0"/>
                  </a:moveTo>
                  <a:cubicBezTo>
                    <a:pt x="72" y="0"/>
                    <a:pt x="36" y="12"/>
                    <a:pt x="0" y="12"/>
                  </a:cubicBezTo>
                  <a:lnTo>
                    <a:pt x="107" y="12"/>
                  </a:lnTo>
                  <a:lnTo>
                    <a:pt x="107"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20"/>
            <p:cNvSpPr/>
            <p:nvPr/>
          </p:nvSpPr>
          <p:spPr>
            <a:xfrm>
              <a:off x="5453650" y="2247725"/>
              <a:ext cx="2400" cy="25"/>
            </a:xfrm>
            <a:custGeom>
              <a:rect b="b" l="l" r="r" t="t"/>
              <a:pathLst>
                <a:path extrusionOk="0" h="1" w="96">
                  <a:moveTo>
                    <a:pt x="0" y="1"/>
                  </a:moveTo>
                  <a:lnTo>
                    <a:pt x="12" y="1"/>
                  </a:lnTo>
                  <a:lnTo>
                    <a:pt x="96"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20"/>
            <p:cNvSpPr/>
            <p:nvPr/>
          </p:nvSpPr>
          <p:spPr>
            <a:xfrm>
              <a:off x="5447100" y="2246250"/>
              <a:ext cx="3000" cy="1000"/>
            </a:xfrm>
            <a:custGeom>
              <a:rect b="b" l="l" r="r" t="t"/>
              <a:pathLst>
                <a:path extrusionOk="0" h="40" w="120">
                  <a:moveTo>
                    <a:pt x="0" y="0"/>
                  </a:moveTo>
                  <a:lnTo>
                    <a:pt x="24" y="24"/>
                  </a:lnTo>
                  <a:cubicBezTo>
                    <a:pt x="48" y="24"/>
                    <a:pt x="82" y="40"/>
                    <a:pt x="103" y="40"/>
                  </a:cubicBezTo>
                  <a:cubicBezTo>
                    <a:pt x="113" y="40"/>
                    <a:pt x="119" y="36"/>
                    <a:pt x="119" y="24"/>
                  </a:cubicBezTo>
                  <a:lnTo>
                    <a:pt x="119" y="24"/>
                  </a:lnTo>
                  <a:cubicBezTo>
                    <a:pt x="110" y="27"/>
                    <a:pt x="99" y="29"/>
                    <a:pt x="87" y="29"/>
                  </a:cubicBezTo>
                  <a:cubicBezTo>
                    <a:pt x="54" y="29"/>
                    <a:pt x="18" y="18"/>
                    <a:pt x="0"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20"/>
            <p:cNvSpPr/>
            <p:nvPr/>
          </p:nvSpPr>
          <p:spPr>
            <a:xfrm>
              <a:off x="5425375" y="2259925"/>
              <a:ext cx="1200" cy="1225"/>
            </a:xfrm>
            <a:custGeom>
              <a:rect b="b" l="l" r="r" t="t"/>
              <a:pathLst>
                <a:path extrusionOk="0" h="49" w="48">
                  <a:moveTo>
                    <a:pt x="3" y="42"/>
                  </a:moveTo>
                  <a:cubicBezTo>
                    <a:pt x="1" y="44"/>
                    <a:pt x="0" y="46"/>
                    <a:pt x="0" y="48"/>
                  </a:cubicBezTo>
                  <a:lnTo>
                    <a:pt x="3" y="42"/>
                  </a:lnTo>
                  <a:close/>
                  <a:moveTo>
                    <a:pt x="24" y="1"/>
                  </a:moveTo>
                  <a:lnTo>
                    <a:pt x="3" y="42"/>
                  </a:lnTo>
                  <a:lnTo>
                    <a:pt x="3" y="42"/>
                  </a:lnTo>
                  <a:cubicBezTo>
                    <a:pt x="6" y="40"/>
                    <a:pt x="9" y="39"/>
                    <a:pt x="14" y="39"/>
                  </a:cubicBezTo>
                  <a:cubicBezTo>
                    <a:pt x="21" y="39"/>
                    <a:pt x="30" y="42"/>
                    <a:pt x="36" y="48"/>
                  </a:cubicBezTo>
                  <a:cubicBezTo>
                    <a:pt x="48" y="25"/>
                    <a:pt x="36" y="13"/>
                    <a:pt x="24"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20"/>
            <p:cNvSpPr/>
            <p:nvPr/>
          </p:nvSpPr>
          <p:spPr>
            <a:xfrm>
              <a:off x="5420600" y="2259575"/>
              <a:ext cx="4800" cy="1275"/>
            </a:xfrm>
            <a:custGeom>
              <a:rect b="b" l="l" r="r" t="t"/>
              <a:pathLst>
                <a:path extrusionOk="0" h="51" w="192">
                  <a:moveTo>
                    <a:pt x="84" y="3"/>
                  </a:moveTo>
                  <a:lnTo>
                    <a:pt x="60" y="15"/>
                  </a:lnTo>
                  <a:cubicBezTo>
                    <a:pt x="61" y="15"/>
                    <a:pt x="62" y="15"/>
                    <a:pt x="62" y="15"/>
                  </a:cubicBezTo>
                  <a:lnTo>
                    <a:pt x="62" y="15"/>
                  </a:lnTo>
                  <a:lnTo>
                    <a:pt x="84" y="3"/>
                  </a:lnTo>
                  <a:close/>
                  <a:moveTo>
                    <a:pt x="175" y="0"/>
                  </a:moveTo>
                  <a:cubicBezTo>
                    <a:pt x="147" y="0"/>
                    <a:pt x="115" y="17"/>
                    <a:pt x="81" y="17"/>
                  </a:cubicBezTo>
                  <a:cubicBezTo>
                    <a:pt x="75" y="17"/>
                    <a:pt x="69" y="17"/>
                    <a:pt x="62" y="15"/>
                  </a:cubicBezTo>
                  <a:lnTo>
                    <a:pt x="62" y="15"/>
                  </a:lnTo>
                  <a:lnTo>
                    <a:pt x="1" y="50"/>
                  </a:lnTo>
                  <a:cubicBezTo>
                    <a:pt x="96" y="50"/>
                    <a:pt x="108" y="15"/>
                    <a:pt x="191" y="3"/>
                  </a:cubicBezTo>
                  <a:cubicBezTo>
                    <a:pt x="186" y="1"/>
                    <a:pt x="181" y="0"/>
                    <a:pt x="175"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20"/>
            <p:cNvSpPr/>
            <p:nvPr/>
          </p:nvSpPr>
          <p:spPr>
            <a:xfrm>
              <a:off x="5375850" y="2266475"/>
              <a:ext cx="6375" cy="4225"/>
            </a:xfrm>
            <a:custGeom>
              <a:rect b="b" l="l" r="r" t="t"/>
              <a:pathLst>
                <a:path extrusionOk="0" h="169" w="255">
                  <a:moveTo>
                    <a:pt x="255" y="1"/>
                  </a:moveTo>
                  <a:lnTo>
                    <a:pt x="255" y="1"/>
                  </a:lnTo>
                  <a:cubicBezTo>
                    <a:pt x="183" y="48"/>
                    <a:pt x="112" y="72"/>
                    <a:pt x="17" y="108"/>
                  </a:cubicBezTo>
                  <a:cubicBezTo>
                    <a:pt x="38" y="119"/>
                    <a:pt x="1" y="169"/>
                    <a:pt x="12" y="169"/>
                  </a:cubicBezTo>
                  <a:cubicBezTo>
                    <a:pt x="13" y="169"/>
                    <a:pt x="15" y="168"/>
                    <a:pt x="17" y="167"/>
                  </a:cubicBezTo>
                  <a:lnTo>
                    <a:pt x="112" y="96"/>
                  </a:lnTo>
                  <a:lnTo>
                    <a:pt x="112" y="132"/>
                  </a:lnTo>
                  <a:cubicBezTo>
                    <a:pt x="183" y="120"/>
                    <a:pt x="136" y="72"/>
                    <a:pt x="219" y="60"/>
                  </a:cubicBezTo>
                  <a:cubicBezTo>
                    <a:pt x="219" y="25"/>
                    <a:pt x="207" y="36"/>
                    <a:pt x="255"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20"/>
            <p:cNvSpPr/>
            <p:nvPr/>
          </p:nvSpPr>
          <p:spPr>
            <a:xfrm>
              <a:off x="5290825" y="2334350"/>
              <a:ext cx="325" cy="25"/>
            </a:xfrm>
            <a:custGeom>
              <a:rect b="b" l="l" r="r" t="t"/>
              <a:pathLst>
                <a:path extrusionOk="0" h="1" w="13">
                  <a:moveTo>
                    <a:pt x="1" y="0"/>
                  </a:moveTo>
                  <a:cubicBezTo>
                    <a:pt x="13" y="0"/>
                    <a:pt x="13" y="0"/>
                    <a:pt x="13" y="0"/>
                  </a:cubicBezTo>
                  <a:cubicBezTo>
                    <a:pt x="13" y="0"/>
                    <a:pt x="13" y="0"/>
                    <a:pt x="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20"/>
            <p:cNvSpPr/>
            <p:nvPr/>
          </p:nvSpPr>
          <p:spPr>
            <a:xfrm>
              <a:off x="5289725" y="2334125"/>
              <a:ext cx="1125" cy="975"/>
            </a:xfrm>
            <a:custGeom>
              <a:rect b="b" l="l" r="r" t="t"/>
              <a:pathLst>
                <a:path extrusionOk="0" h="39" w="45">
                  <a:moveTo>
                    <a:pt x="31" y="0"/>
                  </a:moveTo>
                  <a:cubicBezTo>
                    <a:pt x="24" y="0"/>
                    <a:pt x="15" y="3"/>
                    <a:pt x="9" y="9"/>
                  </a:cubicBezTo>
                  <a:cubicBezTo>
                    <a:pt x="0" y="31"/>
                    <a:pt x="3" y="39"/>
                    <a:pt x="9" y="39"/>
                  </a:cubicBezTo>
                  <a:cubicBezTo>
                    <a:pt x="21" y="39"/>
                    <a:pt x="45" y="17"/>
                    <a:pt x="45" y="9"/>
                  </a:cubicBezTo>
                  <a:cubicBezTo>
                    <a:pt x="45" y="3"/>
                    <a:pt x="39" y="0"/>
                    <a:pt x="3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20"/>
            <p:cNvSpPr/>
            <p:nvPr/>
          </p:nvSpPr>
          <p:spPr>
            <a:xfrm>
              <a:off x="5534025" y="2189500"/>
              <a:ext cx="450" cy="500"/>
            </a:xfrm>
            <a:custGeom>
              <a:rect b="b" l="l" r="r" t="t"/>
              <a:pathLst>
                <a:path extrusionOk="0" h="20" w="18">
                  <a:moveTo>
                    <a:pt x="16" y="1"/>
                  </a:moveTo>
                  <a:cubicBezTo>
                    <a:pt x="14" y="1"/>
                    <a:pt x="7" y="13"/>
                    <a:pt x="0" y="20"/>
                  </a:cubicBezTo>
                  <a:lnTo>
                    <a:pt x="12" y="20"/>
                  </a:lnTo>
                  <a:cubicBezTo>
                    <a:pt x="17" y="6"/>
                    <a:pt x="18" y="1"/>
                    <a:pt x="1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20"/>
            <p:cNvSpPr/>
            <p:nvPr/>
          </p:nvSpPr>
          <p:spPr>
            <a:xfrm>
              <a:off x="5533725" y="2189675"/>
              <a:ext cx="300" cy="325"/>
            </a:xfrm>
            <a:custGeom>
              <a:rect b="b" l="l" r="r" t="t"/>
              <a:pathLst>
                <a:path extrusionOk="0" h="13" w="12">
                  <a:moveTo>
                    <a:pt x="0" y="1"/>
                  </a:moveTo>
                  <a:cubicBezTo>
                    <a:pt x="0" y="13"/>
                    <a:pt x="12" y="13"/>
                    <a:pt x="12" y="13"/>
                  </a:cubicBezTo>
                  <a:lnTo>
                    <a:pt x="0"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20"/>
            <p:cNvSpPr/>
            <p:nvPr/>
          </p:nvSpPr>
          <p:spPr>
            <a:xfrm>
              <a:off x="5503650" y="2201300"/>
              <a:ext cx="25" cy="325"/>
            </a:xfrm>
            <a:custGeom>
              <a:rect b="b" l="l" r="r" t="t"/>
              <a:pathLst>
                <a:path extrusionOk="0" h="13" w="1">
                  <a:moveTo>
                    <a:pt x="1" y="0"/>
                  </a:moveTo>
                  <a:cubicBezTo>
                    <a:pt x="1" y="0"/>
                    <a:pt x="1" y="0"/>
                    <a:pt x="1" y="0"/>
                  </a:cubicBezTo>
                  <a:cubicBezTo>
                    <a:pt x="1" y="0"/>
                    <a:pt x="1" y="12"/>
                    <a:pt x="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20"/>
            <p:cNvSpPr/>
            <p:nvPr/>
          </p:nvSpPr>
          <p:spPr>
            <a:xfrm>
              <a:off x="5496200" y="2204275"/>
              <a:ext cx="325" cy="325"/>
            </a:xfrm>
            <a:custGeom>
              <a:rect b="b" l="l" r="r" t="t"/>
              <a:pathLst>
                <a:path extrusionOk="0" h="13" w="13">
                  <a:moveTo>
                    <a:pt x="1" y="0"/>
                  </a:moveTo>
                  <a:cubicBezTo>
                    <a:pt x="1" y="12"/>
                    <a:pt x="13" y="12"/>
                    <a:pt x="13" y="12"/>
                  </a:cubicBezTo>
                  <a:cubicBezTo>
                    <a:pt x="13" y="12"/>
                    <a:pt x="13" y="12"/>
                    <a:pt x="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20"/>
            <p:cNvSpPr/>
            <p:nvPr/>
          </p:nvSpPr>
          <p:spPr>
            <a:xfrm>
              <a:off x="5507525" y="2197725"/>
              <a:ext cx="625" cy="325"/>
            </a:xfrm>
            <a:custGeom>
              <a:rect b="b" l="l" r="r" t="t"/>
              <a:pathLst>
                <a:path extrusionOk="0" h="13" w="25">
                  <a:moveTo>
                    <a:pt x="0" y="0"/>
                  </a:moveTo>
                  <a:cubicBezTo>
                    <a:pt x="12" y="12"/>
                    <a:pt x="12" y="12"/>
                    <a:pt x="24" y="12"/>
                  </a:cubicBezTo>
                  <a:cubicBezTo>
                    <a:pt x="12" y="0"/>
                    <a:pt x="12" y="0"/>
                    <a:pt x="0"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20"/>
            <p:cNvSpPr/>
            <p:nvPr/>
          </p:nvSpPr>
          <p:spPr>
            <a:xfrm>
              <a:off x="5459600" y="2212600"/>
              <a:ext cx="325" cy="325"/>
            </a:xfrm>
            <a:custGeom>
              <a:rect b="b" l="l" r="r" t="t"/>
              <a:pathLst>
                <a:path extrusionOk="0" h="13" w="13">
                  <a:moveTo>
                    <a:pt x="12" y="13"/>
                  </a:moveTo>
                  <a:cubicBezTo>
                    <a:pt x="12" y="13"/>
                    <a:pt x="12" y="13"/>
                    <a:pt x="0" y="1"/>
                  </a:cubicBezTo>
                  <a:lnTo>
                    <a:pt x="0" y="1"/>
                  </a:lnTo>
                  <a:lnTo>
                    <a:pt x="12" y="13"/>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20"/>
            <p:cNvSpPr/>
            <p:nvPr/>
          </p:nvSpPr>
          <p:spPr>
            <a:xfrm>
              <a:off x="5519725" y="2189100"/>
              <a:ext cx="25" cy="25"/>
            </a:xfrm>
            <a:custGeom>
              <a:rect b="b" l="l" r="r" t="t"/>
              <a:pathLst>
                <a:path extrusionOk="0" h="1" w="1">
                  <a:moveTo>
                    <a:pt x="1" y="0"/>
                  </a:moveTo>
                  <a:lnTo>
                    <a:pt x="1" y="0"/>
                  </a:lnTo>
                  <a:cubicBezTo>
                    <a:pt x="1" y="0"/>
                    <a:pt x="1" y="0"/>
                    <a:pt x="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20"/>
            <p:cNvSpPr/>
            <p:nvPr/>
          </p:nvSpPr>
          <p:spPr>
            <a:xfrm>
              <a:off x="5517950" y="2189100"/>
              <a:ext cx="25" cy="300"/>
            </a:xfrm>
            <a:custGeom>
              <a:rect b="b" l="l" r="r" t="t"/>
              <a:pathLst>
                <a:path extrusionOk="0" h="12" w="1">
                  <a:moveTo>
                    <a:pt x="0" y="12"/>
                  </a:moveTo>
                  <a:cubicBezTo>
                    <a:pt x="0" y="12"/>
                    <a:pt x="0" y="12"/>
                    <a:pt x="0" y="12"/>
                  </a:cubicBezTo>
                  <a:cubicBezTo>
                    <a:pt x="0" y="0"/>
                    <a:pt x="0" y="0"/>
                    <a:pt x="0" y="12"/>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20"/>
            <p:cNvSpPr/>
            <p:nvPr/>
          </p:nvSpPr>
          <p:spPr>
            <a:xfrm>
              <a:off x="5514075" y="2197425"/>
              <a:ext cx="325" cy="250"/>
            </a:xfrm>
            <a:custGeom>
              <a:rect b="b" l="l" r="r" t="t"/>
              <a:pathLst>
                <a:path extrusionOk="0" h="10" w="13">
                  <a:moveTo>
                    <a:pt x="0" y="0"/>
                  </a:moveTo>
                  <a:cubicBezTo>
                    <a:pt x="6" y="6"/>
                    <a:pt x="9" y="9"/>
                    <a:pt x="11" y="9"/>
                  </a:cubicBezTo>
                  <a:cubicBezTo>
                    <a:pt x="12" y="9"/>
                    <a:pt x="12" y="6"/>
                    <a:pt x="1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20"/>
            <p:cNvSpPr/>
            <p:nvPr/>
          </p:nvSpPr>
          <p:spPr>
            <a:xfrm>
              <a:off x="5505150" y="2198900"/>
              <a:ext cx="25" cy="325"/>
            </a:xfrm>
            <a:custGeom>
              <a:rect b="b" l="l" r="r" t="t"/>
              <a:pathLst>
                <a:path extrusionOk="0" h="13" w="1">
                  <a:moveTo>
                    <a:pt x="0" y="13"/>
                  </a:moveTo>
                  <a:cubicBezTo>
                    <a:pt x="0" y="13"/>
                    <a:pt x="0" y="13"/>
                    <a:pt x="0" y="13"/>
                  </a:cubicBezTo>
                  <a:cubicBezTo>
                    <a:pt x="0" y="13"/>
                    <a:pt x="0" y="1"/>
                    <a:pt x="0" y="13"/>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20"/>
            <p:cNvSpPr/>
            <p:nvPr/>
          </p:nvSpPr>
          <p:spPr>
            <a:xfrm>
              <a:off x="5425675" y="2231950"/>
              <a:ext cx="900" cy="1225"/>
            </a:xfrm>
            <a:custGeom>
              <a:rect b="b" l="l" r="r" t="t"/>
              <a:pathLst>
                <a:path extrusionOk="0" h="49" w="36">
                  <a:moveTo>
                    <a:pt x="0" y="1"/>
                  </a:moveTo>
                  <a:cubicBezTo>
                    <a:pt x="0" y="1"/>
                    <a:pt x="0" y="12"/>
                    <a:pt x="0" y="24"/>
                  </a:cubicBezTo>
                  <a:lnTo>
                    <a:pt x="36" y="48"/>
                  </a:lnTo>
                  <a:cubicBezTo>
                    <a:pt x="36" y="36"/>
                    <a:pt x="33" y="36"/>
                    <a:pt x="28" y="36"/>
                  </a:cubicBezTo>
                  <a:cubicBezTo>
                    <a:pt x="24" y="36"/>
                    <a:pt x="18" y="36"/>
                    <a:pt x="12" y="24"/>
                  </a:cubicBezTo>
                  <a:cubicBezTo>
                    <a:pt x="12" y="20"/>
                    <a:pt x="13" y="19"/>
                    <a:pt x="16" y="19"/>
                  </a:cubicBezTo>
                  <a:cubicBezTo>
                    <a:pt x="20" y="19"/>
                    <a:pt x="28" y="24"/>
                    <a:pt x="36" y="24"/>
                  </a:cubicBezTo>
                  <a:cubicBezTo>
                    <a:pt x="29" y="11"/>
                    <a:pt x="25" y="7"/>
                    <a:pt x="21" y="7"/>
                  </a:cubicBezTo>
                  <a:cubicBezTo>
                    <a:pt x="15" y="7"/>
                    <a:pt x="12" y="18"/>
                    <a:pt x="8" y="18"/>
                  </a:cubicBezTo>
                  <a:cubicBezTo>
                    <a:pt x="6" y="18"/>
                    <a:pt x="3" y="14"/>
                    <a:pt x="0"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20"/>
            <p:cNvSpPr/>
            <p:nvPr/>
          </p:nvSpPr>
          <p:spPr>
            <a:xfrm>
              <a:off x="5456025" y="2211700"/>
              <a:ext cx="1525" cy="2425"/>
            </a:xfrm>
            <a:custGeom>
              <a:rect b="b" l="l" r="r" t="t"/>
              <a:pathLst>
                <a:path extrusionOk="0" h="97" w="61">
                  <a:moveTo>
                    <a:pt x="1" y="1"/>
                  </a:moveTo>
                  <a:cubicBezTo>
                    <a:pt x="1" y="37"/>
                    <a:pt x="48" y="60"/>
                    <a:pt x="48" y="96"/>
                  </a:cubicBezTo>
                  <a:lnTo>
                    <a:pt x="60" y="96"/>
                  </a:lnTo>
                  <a:cubicBezTo>
                    <a:pt x="36" y="72"/>
                    <a:pt x="36" y="49"/>
                    <a:pt x="24" y="25"/>
                  </a:cubicBezTo>
                  <a:cubicBezTo>
                    <a:pt x="12" y="13"/>
                    <a:pt x="12" y="1"/>
                    <a:pt x="1"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20"/>
            <p:cNvSpPr/>
            <p:nvPr/>
          </p:nvSpPr>
          <p:spPr>
            <a:xfrm>
              <a:off x="5457525" y="2214100"/>
              <a:ext cx="600" cy="325"/>
            </a:xfrm>
            <a:custGeom>
              <a:rect b="b" l="l" r="r" t="t"/>
              <a:pathLst>
                <a:path extrusionOk="0" h="13" w="24">
                  <a:moveTo>
                    <a:pt x="0" y="0"/>
                  </a:moveTo>
                  <a:cubicBezTo>
                    <a:pt x="12" y="0"/>
                    <a:pt x="12" y="12"/>
                    <a:pt x="12" y="12"/>
                  </a:cubicBezTo>
                  <a:lnTo>
                    <a:pt x="24" y="12"/>
                  </a:lnTo>
                  <a:cubicBezTo>
                    <a:pt x="12" y="0"/>
                    <a:pt x="12" y="0"/>
                    <a:pt x="0"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20"/>
            <p:cNvSpPr/>
            <p:nvPr/>
          </p:nvSpPr>
          <p:spPr>
            <a:xfrm>
              <a:off x="5430725" y="2228375"/>
              <a:ext cx="325" cy="25"/>
            </a:xfrm>
            <a:custGeom>
              <a:rect b="b" l="l" r="r" t="t"/>
              <a:pathLst>
                <a:path extrusionOk="0" h="1" w="13">
                  <a:moveTo>
                    <a:pt x="1" y="1"/>
                  </a:moveTo>
                  <a:cubicBezTo>
                    <a:pt x="12" y="1"/>
                    <a:pt x="12" y="1"/>
                    <a:pt x="12" y="1"/>
                  </a:cubicBezTo>
                  <a:cubicBezTo>
                    <a:pt x="1" y="1"/>
                    <a:pt x="1" y="1"/>
                    <a:pt x="1"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20"/>
            <p:cNvSpPr/>
            <p:nvPr/>
          </p:nvSpPr>
          <p:spPr>
            <a:xfrm>
              <a:off x="5461075" y="2210825"/>
              <a:ext cx="325" cy="25"/>
            </a:xfrm>
            <a:custGeom>
              <a:rect b="b" l="l" r="r" t="t"/>
              <a:pathLst>
                <a:path extrusionOk="0" h="1" w="13">
                  <a:moveTo>
                    <a:pt x="1" y="0"/>
                  </a:moveTo>
                  <a:cubicBezTo>
                    <a:pt x="1" y="0"/>
                    <a:pt x="1" y="0"/>
                    <a:pt x="13" y="0"/>
                  </a:cubicBezTo>
                  <a:cubicBezTo>
                    <a:pt x="13" y="0"/>
                    <a:pt x="13" y="0"/>
                    <a:pt x="13"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20"/>
            <p:cNvSpPr/>
            <p:nvPr/>
          </p:nvSpPr>
          <p:spPr>
            <a:xfrm>
              <a:off x="5454550" y="2227550"/>
              <a:ext cx="600" cy="850"/>
            </a:xfrm>
            <a:custGeom>
              <a:rect b="b" l="l" r="r" t="t"/>
              <a:pathLst>
                <a:path extrusionOk="0" h="34" w="24">
                  <a:moveTo>
                    <a:pt x="12" y="0"/>
                  </a:moveTo>
                  <a:cubicBezTo>
                    <a:pt x="11" y="0"/>
                    <a:pt x="14" y="12"/>
                    <a:pt x="7" y="12"/>
                  </a:cubicBezTo>
                  <a:cubicBezTo>
                    <a:pt x="5" y="12"/>
                    <a:pt x="3" y="11"/>
                    <a:pt x="0" y="10"/>
                  </a:cubicBezTo>
                  <a:lnTo>
                    <a:pt x="0" y="10"/>
                  </a:lnTo>
                  <a:lnTo>
                    <a:pt x="12" y="34"/>
                  </a:lnTo>
                  <a:cubicBezTo>
                    <a:pt x="24" y="34"/>
                    <a:pt x="24" y="22"/>
                    <a:pt x="24" y="22"/>
                  </a:cubicBezTo>
                  <a:cubicBezTo>
                    <a:pt x="16" y="5"/>
                    <a:pt x="13" y="0"/>
                    <a:pt x="1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20"/>
            <p:cNvSpPr/>
            <p:nvPr/>
          </p:nvSpPr>
          <p:spPr>
            <a:xfrm>
              <a:off x="5425375" y="2232550"/>
              <a:ext cx="325" cy="25"/>
            </a:xfrm>
            <a:custGeom>
              <a:rect b="b" l="l" r="r" t="t"/>
              <a:pathLst>
                <a:path extrusionOk="0" h="1" w="13">
                  <a:moveTo>
                    <a:pt x="0" y="0"/>
                  </a:moveTo>
                  <a:lnTo>
                    <a:pt x="12" y="0"/>
                  </a:lnTo>
                  <a:lnTo>
                    <a:pt x="12"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20"/>
            <p:cNvSpPr/>
            <p:nvPr/>
          </p:nvSpPr>
          <p:spPr>
            <a:xfrm>
              <a:off x="5459150" y="2212900"/>
              <a:ext cx="1075" cy="625"/>
            </a:xfrm>
            <a:custGeom>
              <a:rect b="b" l="l" r="r" t="t"/>
              <a:pathLst>
                <a:path extrusionOk="0" h="25" w="43">
                  <a:moveTo>
                    <a:pt x="30" y="1"/>
                  </a:moveTo>
                  <a:cubicBezTo>
                    <a:pt x="36" y="12"/>
                    <a:pt x="27" y="12"/>
                    <a:pt x="18" y="12"/>
                  </a:cubicBezTo>
                  <a:cubicBezTo>
                    <a:pt x="10" y="12"/>
                    <a:pt x="1" y="12"/>
                    <a:pt x="7" y="24"/>
                  </a:cubicBezTo>
                  <a:lnTo>
                    <a:pt x="42" y="12"/>
                  </a:lnTo>
                  <a:lnTo>
                    <a:pt x="30"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20"/>
            <p:cNvSpPr/>
            <p:nvPr/>
          </p:nvSpPr>
          <p:spPr>
            <a:xfrm>
              <a:off x="5528950" y="2191775"/>
              <a:ext cx="1525" cy="2400"/>
            </a:xfrm>
            <a:custGeom>
              <a:rect b="b" l="l" r="r" t="t"/>
              <a:pathLst>
                <a:path extrusionOk="0" h="96" w="61">
                  <a:moveTo>
                    <a:pt x="60" y="0"/>
                  </a:moveTo>
                  <a:cubicBezTo>
                    <a:pt x="36" y="36"/>
                    <a:pt x="24" y="24"/>
                    <a:pt x="1" y="36"/>
                  </a:cubicBezTo>
                  <a:lnTo>
                    <a:pt x="24" y="72"/>
                  </a:lnTo>
                  <a:lnTo>
                    <a:pt x="24" y="84"/>
                  </a:lnTo>
                  <a:lnTo>
                    <a:pt x="36" y="95"/>
                  </a:lnTo>
                  <a:cubicBezTo>
                    <a:pt x="60" y="72"/>
                    <a:pt x="60" y="36"/>
                    <a:pt x="60"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20"/>
            <p:cNvSpPr/>
            <p:nvPr/>
          </p:nvSpPr>
          <p:spPr>
            <a:xfrm>
              <a:off x="5521225" y="2185575"/>
              <a:ext cx="600" cy="850"/>
            </a:xfrm>
            <a:custGeom>
              <a:rect b="b" l="l" r="r" t="t"/>
              <a:pathLst>
                <a:path extrusionOk="0" h="34" w="24">
                  <a:moveTo>
                    <a:pt x="5" y="0"/>
                  </a:moveTo>
                  <a:cubicBezTo>
                    <a:pt x="2" y="0"/>
                    <a:pt x="0" y="3"/>
                    <a:pt x="0" y="10"/>
                  </a:cubicBezTo>
                  <a:lnTo>
                    <a:pt x="24" y="34"/>
                  </a:lnTo>
                  <a:cubicBezTo>
                    <a:pt x="24" y="17"/>
                    <a:pt x="12" y="0"/>
                    <a:pt x="5"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20"/>
            <p:cNvSpPr/>
            <p:nvPr/>
          </p:nvSpPr>
          <p:spPr>
            <a:xfrm>
              <a:off x="5524500" y="2193975"/>
              <a:ext cx="600" cy="1100"/>
            </a:xfrm>
            <a:custGeom>
              <a:rect b="b" l="l" r="r" t="t"/>
              <a:pathLst>
                <a:path extrusionOk="0" h="44" w="24">
                  <a:moveTo>
                    <a:pt x="11" y="0"/>
                  </a:moveTo>
                  <a:cubicBezTo>
                    <a:pt x="5" y="0"/>
                    <a:pt x="0" y="9"/>
                    <a:pt x="0" y="31"/>
                  </a:cubicBezTo>
                  <a:cubicBezTo>
                    <a:pt x="3" y="25"/>
                    <a:pt x="5" y="23"/>
                    <a:pt x="7" y="23"/>
                  </a:cubicBezTo>
                  <a:cubicBezTo>
                    <a:pt x="13" y="23"/>
                    <a:pt x="15" y="43"/>
                    <a:pt x="24" y="43"/>
                  </a:cubicBezTo>
                  <a:lnTo>
                    <a:pt x="24" y="7"/>
                  </a:lnTo>
                  <a:cubicBezTo>
                    <a:pt x="19" y="3"/>
                    <a:pt x="15" y="0"/>
                    <a:pt x="1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20"/>
            <p:cNvSpPr/>
            <p:nvPr/>
          </p:nvSpPr>
          <p:spPr>
            <a:xfrm>
              <a:off x="5518825" y="2186125"/>
              <a:ext cx="775" cy="600"/>
            </a:xfrm>
            <a:custGeom>
              <a:rect b="b" l="l" r="r" t="t"/>
              <a:pathLst>
                <a:path extrusionOk="0" h="24" w="31">
                  <a:moveTo>
                    <a:pt x="25" y="0"/>
                  </a:moveTo>
                  <a:cubicBezTo>
                    <a:pt x="25" y="9"/>
                    <a:pt x="23" y="12"/>
                    <a:pt x="21" y="12"/>
                  </a:cubicBezTo>
                  <a:cubicBezTo>
                    <a:pt x="17" y="12"/>
                    <a:pt x="11" y="4"/>
                    <a:pt x="6" y="4"/>
                  </a:cubicBezTo>
                  <a:cubicBezTo>
                    <a:pt x="3" y="4"/>
                    <a:pt x="1" y="9"/>
                    <a:pt x="1" y="24"/>
                  </a:cubicBezTo>
                  <a:cubicBezTo>
                    <a:pt x="4" y="21"/>
                    <a:pt x="7" y="20"/>
                    <a:pt x="11" y="20"/>
                  </a:cubicBezTo>
                  <a:cubicBezTo>
                    <a:pt x="15" y="20"/>
                    <a:pt x="19" y="21"/>
                    <a:pt x="22" y="21"/>
                  </a:cubicBezTo>
                  <a:cubicBezTo>
                    <a:pt x="28" y="21"/>
                    <a:pt x="31" y="18"/>
                    <a:pt x="25"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20"/>
            <p:cNvSpPr/>
            <p:nvPr/>
          </p:nvSpPr>
          <p:spPr>
            <a:xfrm>
              <a:off x="5521500" y="2195900"/>
              <a:ext cx="925" cy="750"/>
            </a:xfrm>
            <a:custGeom>
              <a:rect b="b" l="l" r="r" t="t"/>
              <a:pathLst>
                <a:path extrusionOk="0" h="30" w="37">
                  <a:moveTo>
                    <a:pt x="6" y="0"/>
                  </a:moveTo>
                  <a:cubicBezTo>
                    <a:pt x="3" y="0"/>
                    <a:pt x="1" y="4"/>
                    <a:pt x="1" y="14"/>
                  </a:cubicBezTo>
                  <a:cubicBezTo>
                    <a:pt x="5" y="26"/>
                    <a:pt x="9" y="30"/>
                    <a:pt x="13" y="30"/>
                  </a:cubicBezTo>
                  <a:cubicBezTo>
                    <a:pt x="19" y="30"/>
                    <a:pt x="25" y="20"/>
                    <a:pt x="31" y="16"/>
                  </a:cubicBezTo>
                  <a:lnTo>
                    <a:pt x="31" y="16"/>
                  </a:lnTo>
                  <a:cubicBezTo>
                    <a:pt x="32" y="16"/>
                    <a:pt x="32" y="16"/>
                    <a:pt x="32" y="16"/>
                  </a:cubicBezTo>
                  <a:cubicBezTo>
                    <a:pt x="34" y="16"/>
                    <a:pt x="35" y="15"/>
                    <a:pt x="37" y="14"/>
                  </a:cubicBezTo>
                  <a:lnTo>
                    <a:pt x="37" y="14"/>
                  </a:lnTo>
                  <a:cubicBezTo>
                    <a:pt x="35" y="14"/>
                    <a:pt x="33" y="15"/>
                    <a:pt x="31" y="16"/>
                  </a:cubicBezTo>
                  <a:lnTo>
                    <a:pt x="31" y="16"/>
                  </a:lnTo>
                  <a:cubicBezTo>
                    <a:pt x="23" y="15"/>
                    <a:pt x="12" y="0"/>
                    <a:pt x="6"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20"/>
            <p:cNvSpPr/>
            <p:nvPr/>
          </p:nvSpPr>
          <p:spPr>
            <a:xfrm>
              <a:off x="5516450" y="2187000"/>
              <a:ext cx="1525" cy="2700"/>
            </a:xfrm>
            <a:custGeom>
              <a:rect b="b" l="l" r="r" t="t"/>
              <a:pathLst>
                <a:path extrusionOk="0" h="108" w="61">
                  <a:moveTo>
                    <a:pt x="12" y="1"/>
                  </a:moveTo>
                  <a:cubicBezTo>
                    <a:pt x="12" y="36"/>
                    <a:pt x="1" y="72"/>
                    <a:pt x="24" y="108"/>
                  </a:cubicBezTo>
                  <a:cubicBezTo>
                    <a:pt x="12" y="72"/>
                    <a:pt x="24" y="72"/>
                    <a:pt x="36" y="72"/>
                  </a:cubicBezTo>
                  <a:cubicBezTo>
                    <a:pt x="36" y="84"/>
                    <a:pt x="36" y="96"/>
                    <a:pt x="36" y="108"/>
                  </a:cubicBezTo>
                  <a:cubicBezTo>
                    <a:pt x="48" y="84"/>
                    <a:pt x="48" y="84"/>
                    <a:pt x="60" y="72"/>
                  </a:cubicBezTo>
                  <a:cubicBezTo>
                    <a:pt x="48" y="48"/>
                    <a:pt x="24" y="36"/>
                    <a:pt x="1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20"/>
            <p:cNvSpPr/>
            <p:nvPr/>
          </p:nvSpPr>
          <p:spPr>
            <a:xfrm>
              <a:off x="5520800" y="2194925"/>
              <a:ext cx="1025" cy="2275"/>
            </a:xfrm>
            <a:custGeom>
              <a:rect b="b" l="l" r="r" t="t"/>
              <a:pathLst>
                <a:path extrusionOk="0" h="91" w="41">
                  <a:moveTo>
                    <a:pt x="2" y="0"/>
                  </a:moveTo>
                  <a:lnTo>
                    <a:pt x="2" y="0"/>
                  </a:lnTo>
                  <a:cubicBezTo>
                    <a:pt x="1" y="0"/>
                    <a:pt x="3" y="9"/>
                    <a:pt x="5" y="20"/>
                  </a:cubicBezTo>
                  <a:lnTo>
                    <a:pt x="5" y="20"/>
                  </a:lnTo>
                  <a:lnTo>
                    <a:pt x="5" y="5"/>
                  </a:lnTo>
                  <a:cubicBezTo>
                    <a:pt x="3" y="2"/>
                    <a:pt x="2" y="0"/>
                    <a:pt x="2" y="0"/>
                  </a:cubicBezTo>
                  <a:close/>
                  <a:moveTo>
                    <a:pt x="5" y="20"/>
                  </a:moveTo>
                  <a:lnTo>
                    <a:pt x="5" y="53"/>
                  </a:lnTo>
                  <a:cubicBezTo>
                    <a:pt x="6" y="52"/>
                    <a:pt x="7" y="51"/>
                    <a:pt x="8" y="51"/>
                  </a:cubicBezTo>
                  <a:lnTo>
                    <a:pt x="8" y="51"/>
                  </a:lnTo>
                  <a:cubicBezTo>
                    <a:pt x="7" y="52"/>
                    <a:pt x="6" y="53"/>
                    <a:pt x="5" y="53"/>
                  </a:cubicBezTo>
                  <a:cubicBezTo>
                    <a:pt x="15" y="63"/>
                    <a:pt x="26" y="91"/>
                    <a:pt x="36" y="91"/>
                  </a:cubicBezTo>
                  <a:cubicBezTo>
                    <a:pt x="38" y="91"/>
                    <a:pt x="39" y="90"/>
                    <a:pt x="41" y="89"/>
                  </a:cubicBezTo>
                  <a:cubicBezTo>
                    <a:pt x="31" y="69"/>
                    <a:pt x="21" y="50"/>
                    <a:pt x="12" y="50"/>
                  </a:cubicBezTo>
                  <a:cubicBezTo>
                    <a:pt x="10" y="50"/>
                    <a:pt x="9" y="50"/>
                    <a:pt x="8" y="51"/>
                  </a:cubicBezTo>
                  <a:lnTo>
                    <a:pt x="8" y="51"/>
                  </a:lnTo>
                  <a:cubicBezTo>
                    <a:pt x="10" y="46"/>
                    <a:pt x="8" y="32"/>
                    <a:pt x="5" y="2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20"/>
            <p:cNvSpPr/>
            <p:nvPr/>
          </p:nvSpPr>
          <p:spPr>
            <a:xfrm>
              <a:off x="5514975" y="2186400"/>
              <a:ext cx="1200" cy="1825"/>
            </a:xfrm>
            <a:custGeom>
              <a:rect b="b" l="l" r="r" t="t"/>
              <a:pathLst>
                <a:path extrusionOk="0" h="73" w="48">
                  <a:moveTo>
                    <a:pt x="48" y="1"/>
                  </a:moveTo>
                  <a:cubicBezTo>
                    <a:pt x="24" y="13"/>
                    <a:pt x="0" y="37"/>
                    <a:pt x="0" y="60"/>
                  </a:cubicBezTo>
                  <a:lnTo>
                    <a:pt x="12" y="72"/>
                  </a:lnTo>
                  <a:cubicBezTo>
                    <a:pt x="24" y="37"/>
                    <a:pt x="48" y="49"/>
                    <a:pt x="48"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20"/>
            <p:cNvSpPr/>
            <p:nvPr/>
          </p:nvSpPr>
          <p:spPr>
            <a:xfrm>
              <a:off x="5519125" y="2194875"/>
              <a:ext cx="625" cy="1375"/>
            </a:xfrm>
            <a:custGeom>
              <a:rect b="b" l="l" r="r" t="t"/>
              <a:pathLst>
                <a:path extrusionOk="0" h="55" w="25">
                  <a:moveTo>
                    <a:pt x="6" y="0"/>
                  </a:moveTo>
                  <a:cubicBezTo>
                    <a:pt x="5" y="0"/>
                    <a:pt x="3" y="2"/>
                    <a:pt x="1" y="7"/>
                  </a:cubicBezTo>
                  <a:lnTo>
                    <a:pt x="1" y="55"/>
                  </a:lnTo>
                  <a:cubicBezTo>
                    <a:pt x="25" y="55"/>
                    <a:pt x="1" y="31"/>
                    <a:pt x="1" y="19"/>
                  </a:cubicBezTo>
                  <a:lnTo>
                    <a:pt x="1" y="19"/>
                  </a:lnTo>
                  <a:cubicBezTo>
                    <a:pt x="7" y="25"/>
                    <a:pt x="10" y="28"/>
                    <a:pt x="13" y="28"/>
                  </a:cubicBezTo>
                  <a:cubicBezTo>
                    <a:pt x="16" y="28"/>
                    <a:pt x="19" y="25"/>
                    <a:pt x="25" y="19"/>
                  </a:cubicBezTo>
                  <a:lnTo>
                    <a:pt x="25" y="19"/>
                  </a:lnTo>
                  <a:cubicBezTo>
                    <a:pt x="22" y="20"/>
                    <a:pt x="20" y="21"/>
                    <a:pt x="18" y="21"/>
                  </a:cubicBezTo>
                  <a:cubicBezTo>
                    <a:pt x="6" y="21"/>
                    <a:pt x="9" y="0"/>
                    <a:pt x="6"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20"/>
            <p:cNvSpPr/>
            <p:nvPr/>
          </p:nvSpPr>
          <p:spPr>
            <a:xfrm>
              <a:off x="5517650" y="2196525"/>
              <a:ext cx="1200" cy="1825"/>
            </a:xfrm>
            <a:custGeom>
              <a:rect b="b" l="l" r="r" t="t"/>
              <a:pathLst>
                <a:path extrusionOk="0" h="73" w="48">
                  <a:moveTo>
                    <a:pt x="12" y="1"/>
                  </a:moveTo>
                  <a:lnTo>
                    <a:pt x="0" y="25"/>
                  </a:lnTo>
                  <a:lnTo>
                    <a:pt x="24" y="72"/>
                  </a:lnTo>
                  <a:cubicBezTo>
                    <a:pt x="48" y="48"/>
                    <a:pt x="24" y="48"/>
                    <a:pt x="1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20"/>
            <p:cNvSpPr/>
            <p:nvPr/>
          </p:nvSpPr>
          <p:spPr>
            <a:xfrm>
              <a:off x="5516750" y="2195650"/>
              <a:ext cx="625" cy="2100"/>
            </a:xfrm>
            <a:custGeom>
              <a:rect b="b" l="l" r="r" t="t"/>
              <a:pathLst>
                <a:path extrusionOk="0" h="84" w="25">
                  <a:moveTo>
                    <a:pt x="12" y="0"/>
                  </a:moveTo>
                  <a:lnTo>
                    <a:pt x="0" y="83"/>
                  </a:lnTo>
                  <a:cubicBezTo>
                    <a:pt x="12" y="48"/>
                    <a:pt x="12" y="48"/>
                    <a:pt x="24" y="12"/>
                  </a:cubicBezTo>
                  <a:lnTo>
                    <a:pt x="12"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20"/>
            <p:cNvSpPr/>
            <p:nvPr/>
          </p:nvSpPr>
          <p:spPr>
            <a:xfrm>
              <a:off x="5505825" y="2189875"/>
              <a:ext cx="625" cy="975"/>
            </a:xfrm>
            <a:custGeom>
              <a:rect b="b" l="l" r="r" t="t"/>
              <a:pathLst>
                <a:path extrusionOk="0" h="39" w="25">
                  <a:moveTo>
                    <a:pt x="1" y="0"/>
                  </a:moveTo>
                  <a:lnTo>
                    <a:pt x="1" y="0"/>
                  </a:lnTo>
                  <a:cubicBezTo>
                    <a:pt x="0" y="0"/>
                    <a:pt x="2" y="1"/>
                    <a:pt x="6" y="3"/>
                  </a:cubicBezTo>
                  <a:lnTo>
                    <a:pt x="6" y="3"/>
                  </a:lnTo>
                  <a:cubicBezTo>
                    <a:pt x="3" y="1"/>
                    <a:pt x="1" y="0"/>
                    <a:pt x="1" y="0"/>
                  </a:cubicBezTo>
                  <a:close/>
                  <a:moveTo>
                    <a:pt x="6" y="3"/>
                  </a:moveTo>
                  <a:cubicBezTo>
                    <a:pt x="7" y="4"/>
                    <a:pt x="8" y="5"/>
                    <a:pt x="9" y="6"/>
                  </a:cubicBezTo>
                  <a:lnTo>
                    <a:pt x="9" y="6"/>
                  </a:lnTo>
                  <a:cubicBezTo>
                    <a:pt x="9" y="5"/>
                    <a:pt x="9" y="5"/>
                    <a:pt x="9" y="5"/>
                  </a:cubicBezTo>
                  <a:cubicBezTo>
                    <a:pt x="8" y="4"/>
                    <a:pt x="7" y="4"/>
                    <a:pt x="6" y="3"/>
                  </a:cubicBezTo>
                  <a:close/>
                  <a:moveTo>
                    <a:pt x="9" y="6"/>
                  </a:moveTo>
                  <a:lnTo>
                    <a:pt x="9" y="6"/>
                  </a:lnTo>
                  <a:cubicBezTo>
                    <a:pt x="9" y="22"/>
                    <a:pt x="21" y="38"/>
                    <a:pt x="23" y="38"/>
                  </a:cubicBezTo>
                  <a:cubicBezTo>
                    <a:pt x="25" y="38"/>
                    <a:pt x="24" y="36"/>
                    <a:pt x="21" y="29"/>
                  </a:cubicBezTo>
                  <a:cubicBezTo>
                    <a:pt x="21" y="19"/>
                    <a:pt x="14" y="11"/>
                    <a:pt x="9" y="6"/>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20"/>
            <p:cNvSpPr/>
            <p:nvPr/>
          </p:nvSpPr>
          <p:spPr>
            <a:xfrm>
              <a:off x="5509000" y="2199150"/>
              <a:ext cx="1525" cy="1275"/>
            </a:xfrm>
            <a:custGeom>
              <a:rect b="b" l="l" r="r" t="t"/>
              <a:pathLst>
                <a:path extrusionOk="0" h="51" w="61">
                  <a:moveTo>
                    <a:pt x="43" y="1"/>
                  </a:moveTo>
                  <a:cubicBezTo>
                    <a:pt x="30" y="1"/>
                    <a:pt x="11" y="30"/>
                    <a:pt x="1" y="51"/>
                  </a:cubicBezTo>
                  <a:cubicBezTo>
                    <a:pt x="13" y="27"/>
                    <a:pt x="60" y="27"/>
                    <a:pt x="49" y="3"/>
                  </a:cubicBezTo>
                  <a:cubicBezTo>
                    <a:pt x="47" y="1"/>
                    <a:pt x="45" y="1"/>
                    <a:pt x="4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20"/>
            <p:cNvSpPr/>
            <p:nvPr/>
          </p:nvSpPr>
          <p:spPr>
            <a:xfrm>
              <a:off x="5497100" y="2205450"/>
              <a:ext cx="875" cy="1525"/>
            </a:xfrm>
            <a:custGeom>
              <a:rect b="b" l="l" r="r" t="t"/>
              <a:pathLst>
                <a:path extrusionOk="0" h="61" w="35">
                  <a:moveTo>
                    <a:pt x="24" y="1"/>
                  </a:moveTo>
                  <a:cubicBezTo>
                    <a:pt x="24" y="25"/>
                    <a:pt x="13" y="25"/>
                    <a:pt x="1" y="60"/>
                  </a:cubicBezTo>
                  <a:cubicBezTo>
                    <a:pt x="13" y="49"/>
                    <a:pt x="24" y="60"/>
                    <a:pt x="13" y="37"/>
                  </a:cubicBezTo>
                  <a:lnTo>
                    <a:pt x="13" y="37"/>
                  </a:lnTo>
                  <a:cubicBezTo>
                    <a:pt x="15" y="39"/>
                    <a:pt x="17" y="40"/>
                    <a:pt x="19" y="40"/>
                  </a:cubicBezTo>
                  <a:cubicBezTo>
                    <a:pt x="28" y="40"/>
                    <a:pt x="34" y="20"/>
                    <a:pt x="24"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20"/>
            <p:cNvSpPr/>
            <p:nvPr/>
          </p:nvSpPr>
          <p:spPr>
            <a:xfrm>
              <a:off x="5494125" y="2206350"/>
              <a:ext cx="625" cy="925"/>
            </a:xfrm>
            <a:custGeom>
              <a:rect b="b" l="l" r="r" t="t"/>
              <a:pathLst>
                <a:path extrusionOk="0" h="37" w="25">
                  <a:moveTo>
                    <a:pt x="12" y="1"/>
                  </a:moveTo>
                  <a:cubicBezTo>
                    <a:pt x="12" y="1"/>
                    <a:pt x="1" y="24"/>
                    <a:pt x="12" y="36"/>
                  </a:cubicBezTo>
                  <a:cubicBezTo>
                    <a:pt x="12" y="24"/>
                    <a:pt x="24" y="24"/>
                    <a:pt x="1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20"/>
            <p:cNvSpPr/>
            <p:nvPr/>
          </p:nvSpPr>
          <p:spPr>
            <a:xfrm>
              <a:off x="5468225" y="2201300"/>
              <a:ext cx="625" cy="900"/>
            </a:xfrm>
            <a:custGeom>
              <a:rect b="b" l="l" r="r" t="t"/>
              <a:pathLst>
                <a:path extrusionOk="0" h="36" w="25">
                  <a:moveTo>
                    <a:pt x="13" y="0"/>
                  </a:moveTo>
                  <a:cubicBezTo>
                    <a:pt x="1" y="0"/>
                    <a:pt x="1" y="12"/>
                    <a:pt x="13" y="36"/>
                  </a:cubicBezTo>
                  <a:cubicBezTo>
                    <a:pt x="25" y="24"/>
                    <a:pt x="13" y="12"/>
                    <a:pt x="13"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20"/>
            <p:cNvSpPr/>
            <p:nvPr/>
          </p:nvSpPr>
          <p:spPr>
            <a:xfrm>
              <a:off x="5467625" y="2201900"/>
              <a:ext cx="625" cy="600"/>
            </a:xfrm>
            <a:custGeom>
              <a:rect b="b" l="l" r="r" t="t"/>
              <a:pathLst>
                <a:path extrusionOk="0" h="24" w="25">
                  <a:moveTo>
                    <a:pt x="13" y="12"/>
                  </a:moveTo>
                  <a:lnTo>
                    <a:pt x="1" y="0"/>
                  </a:lnTo>
                  <a:lnTo>
                    <a:pt x="25" y="24"/>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20"/>
            <p:cNvSpPr/>
            <p:nvPr/>
          </p:nvSpPr>
          <p:spPr>
            <a:xfrm>
              <a:off x="5465550" y="2202175"/>
              <a:ext cx="325" cy="325"/>
            </a:xfrm>
            <a:custGeom>
              <a:rect b="b" l="l" r="r" t="t"/>
              <a:pathLst>
                <a:path extrusionOk="0" h="13" w="13">
                  <a:moveTo>
                    <a:pt x="12" y="1"/>
                  </a:moveTo>
                  <a:cubicBezTo>
                    <a:pt x="1" y="1"/>
                    <a:pt x="1" y="13"/>
                    <a:pt x="12" y="13"/>
                  </a:cubicBezTo>
                  <a:cubicBezTo>
                    <a:pt x="12" y="13"/>
                    <a:pt x="12" y="1"/>
                    <a:pt x="1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20"/>
            <p:cNvSpPr/>
            <p:nvPr/>
          </p:nvSpPr>
          <p:spPr>
            <a:xfrm>
              <a:off x="5465850" y="2201900"/>
              <a:ext cx="325" cy="300"/>
            </a:xfrm>
            <a:custGeom>
              <a:rect b="b" l="l" r="r" t="t"/>
              <a:pathLst>
                <a:path extrusionOk="0" h="12" w="13">
                  <a:moveTo>
                    <a:pt x="0" y="0"/>
                  </a:moveTo>
                  <a:cubicBezTo>
                    <a:pt x="0" y="0"/>
                    <a:pt x="0" y="0"/>
                    <a:pt x="0" y="12"/>
                  </a:cubicBezTo>
                  <a:cubicBezTo>
                    <a:pt x="0" y="8"/>
                    <a:pt x="0" y="7"/>
                    <a:pt x="1" y="7"/>
                  </a:cubicBezTo>
                  <a:cubicBezTo>
                    <a:pt x="2" y="7"/>
                    <a:pt x="4" y="12"/>
                    <a:pt x="12" y="12"/>
                  </a:cubicBezTo>
                  <a:lnTo>
                    <a:pt x="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20"/>
            <p:cNvSpPr/>
            <p:nvPr/>
          </p:nvSpPr>
          <p:spPr>
            <a:xfrm>
              <a:off x="5465250" y="2201900"/>
              <a:ext cx="925" cy="1800"/>
            </a:xfrm>
            <a:custGeom>
              <a:rect b="b" l="l" r="r" t="t"/>
              <a:pathLst>
                <a:path extrusionOk="0" h="72" w="37">
                  <a:moveTo>
                    <a:pt x="1" y="0"/>
                  </a:moveTo>
                  <a:lnTo>
                    <a:pt x="1" y="36"/>
                  </a:lnTo>
                  <a:lnTo>
                    <a:pt x="36" y="71"/>
                  </a:lnTo>
                  <a:cubicBezTo>
                    <a:pt x="36" y="36"/>
                    <a:pt x="1" y="60"/>
                    <a:pt x="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20"/>
            <p:cNvSpPr/>
            <p:nvPr/>
          </p:nvSpPr>
          <p:spPr>
            <a:xfrm>
              <a:off x="5462275" y="2203675"/>
              <a:ext cx="2700" cy="3900"/>
            </a:xfrm>
            <a:custGeom>
              <a:rect b="b" l="l" r="r" t="t"/>
              <a:pathLst>
                <a:path extrusionOk="0" h="156" w="108">
                  <a:moveTo>
                    <a:pt x="72" y="0"/>
                  </a:moveTo>
                  <a:cubicBezTo>
                    <a:pt x="54" y="0"/>
                    <a:pt x="56" y="41"/>
                    <a:pt x="49" y="41"/>
                  </a:cubicBezTo>
                  <a:cubicBezTo>
                    <a:pt x="46" y="41"/>
                    <a:pt x="42" y="36"/>
                    <a:pt x="36" y="24"/>
                  </a:cubicBezTo>
                  <a:lnTo>
                    <a:pt x="36" y="24"/>
                  </a:lnTo>
                  <a:cubicBezTo>
                    <a:pt x="1" y="84"/>
                    <a:pt x="84" y="108"/>
                    <a:pt x="48" y="155"/>
                  </a:cubicBezTo>
                  <a:cubicBezTo>
                    <a:pt x="108" y="155"/>
                    <a:pt x="24" y="48"/>
                    <a:pt x="72" y="48"/>
                  </a:cubicBezTo>
                  <a:cubicBezTo>
                    <a:pt x="36" y="24"/>
                    <a:pt x="72" y="24"/>
                    <a:pt x="7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20"/>
            <p:cNvSpPr/>
            <p:nvPr/>
          </p:nvSpPr>
          <p:spPr>
            <a:xfrm>
              <a:off x="5464650" y="2205300"/>
              <a:ext cx="725" cy="750"/>
            </a:xfrm>
            <a:custGeom>
              <a:rect b="b" l="l" r="r" t="t"/>
              <a:pathLst>
                <a:path extrusionOk="0" h="30" w="29">
                  <a:moveTo>
                    <a:pt x="8" y="1"/>
                  </a:moveTo>
                  <a:cubicBezTo>
                    <a:pt x="4" y="1"/>
                    <a:pt x="1" y="7"/>
                    <a:pt x="1" y="19"/>
                  </a:cubicBezTo>
                  <a:cubicBezTo>
                    <a:pt x="9" y="19"/>
                    <a:pt x="22" y="29"/>
                    <a:pt x="26" y="29"/>
                  </a:cubicBezTo>
                  <a:cubicBezTo>
                    <a:pt x="29" y="29"/>
                    <a:pt x="29" y="27"/>
                    <a:pt x="25" y="19"/>
                  </a:cubicBezTo>
                  <a:cubicBezTo>
                    <a:pt x="19" y="7"/>
                    <a:pt x="13" y="1"/>
                    <a:pt x="8"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20"/>
            <p:cNvSpPr/>
            <p:nvPr/>
          </p:nvSpPr>
          <p:spPr>
            <a:xfrm>
              <a:off x="5461975" y="2205175"/>
              <a:ext cx="325" cy="300"/>
            </a:xfrm>
            <a:custGeom>
              <a:rect b="b" l="l" r="r" t="t"/>
              <a:pathLst>
                <a:path extrusionOk="0" h="12" w="13">
                  <a:moveTo>
                    <a:pt x="1" y="0"/>
                  </a:moveTo>
                  <a:lnTo>
                    <a:pt x="1" y="12"/>
                  </a:lnTo>
                  <a:lnTo>
                    <a:pt x="13" y="12"/>
                  </a:lnTo>
                  <a:lnTo>
                    <a:pt x="1"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20"/>
            <p:cNvSpPr/>
            <p:nvPr/>
          </p:nvSpPr>
          <p:spPr>
            <a:xfrm>
              <a:off x="5460500" y="2204875"/>
              <a:ext cx="600" cy="900"/>
            </a:xfrm>
            <a:custGeom>
              <a:rect b="b" l="l" r="r" t="t"/>
              <a:pathLst>
                <a:path extrusionOk="0" h="36" w="24">
                  <a:moveTo>
                    <a:pt x="24" y="0"/>
                  </a:moveTo>
                  <a:cubicBezTo>
                    <a:pt x="24" y="12"/>
                    <a:pt x="0" y="24"/>
                    <a:pt x="24" y="36"/>
                  </a:cubicBezTo>
                  <a:lnTo>
                    <a:pt x="24"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20"/>
            <p:cNvSpPr/>
            <p:nvPr/>
          </p:nvSpPr>
          <p:spPr>
            <a:xfrm>
              <a:off x="5458925" y="2205750"/>
              <a:ext cx="700" cy="1350"/>
            </a:xfrm>
            <a:custGeom>
              <a:rect b="b" l="l" r="r" t="t"/>
              <a:pathLst>
                <a:path extrusionOk="0" h="54" w="28">
                  <a:moveTo>
                    <a:pt x="4" y="1"/>
                  </a:moveTo>
                  <a:lnTo>
                    <a:pt x="4" y="1"/>
                  </a:lnTo>
                  <a:cubicBezTo>
                    <a:pt x="1" y="1"/>
                    <a:pt x="0" y="4"/>
                    <a:pt x="0" y="8"/>
                  </a:cubicBezTo>
                  <a:lnTo>
                    <a:pt x="0" y="8"/>
                  </a:lnTo>
                  <a:cubicBezTo>
                    <a:pt x="1" y="5"/>
                    <a:pt x="1" y="3"/>
                    <a:pt x="4" y="1"/>
                  </a:cubicBezTo>
                  <a:close/>
                  <a:moveTo>
                    <a:pt x="0" y="8"/>
                  </a:moveTo>
                  <a:lnTo>
                    <a:pt x="0" y="8"/>
                  </a:lnTo>
                  <a:cubicBezTo>
                    <a:pt x="0" y="9"/>
                    <a:pt x="0" y="10"/>
                    <a:pt x="1" y="12"/>
                  </a:cubicBezTo>
                  <a:lnTo>
                    <a:pt x="1" y="12"/>
                  </a:lnTo>
                  <a:cubicBezTo>
                    <a:pt x="1" y="10"/>
                    <a:pt x="0" y="9"/>
                    <a:pt x="0" y="8"/>
                  </a:cubicBezTo>
                  <a:close/>
                  <a:moveTo>
                    <a:pt x="1" y="12"/>
                  </a:moveTo>
                  <a:cubicBezTo>
                    <a:pt x="2" y="27"/>
                    <a:pt x="13" y="53"/>
                    <a:pt x="22" y="53"/>
                  </a:cubicBezTo>
                  <a:cubicBezTo>
                    <a:pt x="24" y="53"/>
                    <a:pt x="26" y="52"/>
                    <a:pt x="27" y="48"/>
                  </a:cubicBezTo>
                  <a:cubicBezTo>
                    <a:pt x="19" y="40"/>
                    <a:pt x="3" y="24"/>
                    <a:pt x="1" y="12"/>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20"/>
            <p:cNvSpPr/>
            <p:nvPr/>
          </p:nvSpPr>
          <p:spPr>
            <a:xfrm>
              <a:off x="5456625" y="2209925"/>
              <a:ext cx="625" cy="625"/>
            </a:xfrm>
            <a:custGeom>
              <a:rect b="b" l="l" r="r" t="t"/>
              <a:pathLst>
                <a:path extrusionOk="0" h="25" w="25">
                  <a:moveTo>
                    <a:pt x="12" y="1"/>
                  </a:moveTo>
                  <a:lnTo>
                    <a:pt x="0" y="24"/>
                  </a:lnTo>
                  <a:lnTo>
                    <a:pt x="12" y="24"/>
                  </a:lnTo>
                  <a:cubicBezTo>
                    <a:pt x="24" y="24"/>
                    <a:pt x="24" y="12"/>
                    <a:pt x="1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20"/>
            <p:cNvSpPr/>
            <p:nvPr/>
          </p:nvSpPr>
          <p:spPr>
            <a:xfrm>
              <a:off x="5459600" y="2214100"/>
              <a:ext cx="925" cy="650"/>
            </a:xfrm>
            <a:custGeom>
              <a:rect b="b" l="l" r="r" t="t"/>
              <a:pathLst>
                <a:path extrusionOk="0" h="26" w="37">
                  <a:moveTo>
                    <a:pt x="36" y="0"/>
                  </a:moveTo>
                  <a:cubicBezTo>
                    <a:pt x="32" y="0"/>
                    <a:pt x="28" y="2"/>
                    <a:pt x="26" y="4"/>
                  </a:cubicBezTo>
                  <a:lnTo>
                    <a:pt x="26" y="4"/>
                  </a:lnTo>
                  <a:cubicBezTo>
                    <a:pt x="29" y="4"/>
                    <a:pt x="32" y="2"/>
                    <a:pt x="36" y="0"/>
                  </a:cubicBezTo>
                  <a:close/>
                  <a:moveTo>
                    <a:pt x="26" y="4"/>
                  </a:moveTo>
                  <a:cubicBezTo>
                    <a:pt x="20" y="6"/>
                    <a:pt x="17" y="6"/>
                    <a:pt x="14" y="6"/>
                  </a:cubicBezTo>
                  <a:cubicBezTo>
                    <a:pt x="9" y="6"/>
                    <a:pt x="6" y="6"/>
                    <a:pt x="0" y="12"/>
                  </a:cubicBezTo>
                  <a:cubicBezTo>
                    <a:pt x="7" y="22"/>
                    <a:pt x="11" y="25"/>
                    <a:pt x="13" y="25"/>
                  </a:cubicBezTo>
                  <a:cubicBezTo>
                    <a:pt x="19" y="25"/>
                    <a:pt x="19" y="12"/>
                    <a:pt x="26" y="4"/>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20"/>
            <p:cNvSpPr/>
            <p:nvPr/>
          </p:nvSpPr>
          <p:spPr>
            <a:xfrm>
              <a:off x="5455425" y="2209000"/>
              <a:ext cx="625" cy="650"/>
            </a:xfrm>
            <a:custGeom>
              <a:rect b="b" l="l" r="r" t="t"/>
              <a:pathLst>
                <a:path extrusionOk="0" h="26" w="25">
                  <a:moveTo>
                    <a:pt x="6" y="1"/>
                  </a:moveTo>
                  <a:cubicBezTo>
                    <a:pt x="1" y="1"/>
                    <a:pt x="1" y="11"/>
                    <a:pt x="1" y="26"/>
                  </a:cubicBezTo>
                  <a:cubicBezTo>
                    <a:pt x="1" y="14"/>
                    <a:pt x="4" y="11"/>
                    <a:pt x="8" y="11"/>
                  </a:cubicBezTo>
                  <a:cubicBezTo>
                    <a:pt x="13" y="11"/>
                    <a:pt x="19" y="14"/>
                    <a:pt x="25" y="14"/>
                  </a:cubicBezTo>
                  <a:cubicBezTo>
                    <a:pt x="15" y="5"/>
                    <a:pt x="10" y="1"/>
                    <a:pt x="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20"/>
            <p:cNvSpPr/>
            <p:nvPr/>
          </p:nvSpPr>
          <p:spPr>
            <a:xfrm>
              <a:off x="5453425" y="2209025"/>
              <a:ext cx="2025" cy="3300"/>
            </a:xfrm>
            <a:custGeom>
              <a:rect b="b" l="l" r="r" t="t"/>
              <a:pathLst>
                <a:path extrusionOk="0" h="132" w="81">
                  <a:moveTo>
                    <a:pt x="57" y="1"/>
                  </a:moveTo>
                  <a:cubicBezTo>
                    <a:pt x="35" y="1"/>
                    <a:pt x="75" y="43"/>
                    <a:pt x="61" y="58"/>
                  </a:cubicBezTo>
                  <a:lnTo>
                    <a:pt x="61" y="58"/>
                  </a:lnTo>
                  <a:cubicBezTo>
                    <a:pt x="64" y="58"/>
                    <a:pt x="71" y="62"/>
                    <a:pt x="81" y="72"/>
                  </a:cubicBezTo>
                  <a:lnTo>
                    <a:pt x="57" y="1"/>
                  </a:lnTo>
                  <a:close/>
                  <a:moveTo>
                    <a:pt x="18" y="20"/>
                  </a:moveTo>
                  <a:cubicBezTo>
                    <a:pt x="5" y="20"/>
                    <a:pt x="0" y="34"/>
                    <a:pt x="9" y="60"/>
                  </a:cubicBezTo>
                  <a:cubicBezTo>
                    <a:pt x="21" y="72"/>
                    <a:pt x="57" y="108"/>
                    <a:pt x="57" y="132"/>
                  </a:cubicBezTo>
                  <a:cubicBezTo>
                    <a:pt x="65" y="115"/>
                    <a:pt x="51" y="70"/>
                    <a:pt x="57" y="60"/>
                  </a:cubicBezTo>
                  <a:lnTo>
                    <a:pt x="57" y="60"/>
                  </a:lnTo>
                  <a:cubicBezTo>
                    <a:pt x="57" y="60"/>
                    <a:pt x="57" y="60"/>
                    <a:pt x="57" y="60"/>
                  </a:cubicBezTo>
                  <a:cubicBezTo>
                    <a:pt x="58" y="60"/>
                    <a:pt x="60" y="59"/>
                    <a:pt x="61" y="58"/>
                  </a:cubicBezTo>
                  <a:lnTo>
                    <a:pt x="61" y="58"/>
                  </a:lnTo>
                  <a:cubicBezTo>
                    <a:pt x="60" y="58"/>
                    <a:pt x="60" y="58"/>
                    <a:pt x="60" y="58"/>
                  </a:cubicBezTo>
                  <a:cubicBezTo>
                    <a:pt x="59" y="58"/>
                    <a:pt x="57" y="59"/>
                    <a:pt x="57" y="60"/>
                  </a:cubicBezTo>
                  <a:lnTo>
                    <a:pt x="57" y="60"/>
                  </a:lnTo>
                  <a:cubicBezTo>
                    <a:pt x="45" y="48"/>
                    <a:pt x="45" y="36"/>
                    <a:pt x="33" y="25"/>
                  </a:cubicBezTo>
                  <a:cubicBezTo>
                    <a:pt x="27" y="22"/>
                    <a:pt x="22" y="20"/>
                    <a:pt x="18" y="2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20"/>
            <p:cNvSpPr/>
            <p:nvPr/>
          </p:nvSpPr>
          <p:spPr>
            <a:xfrm>
              <a:off x="5457525" y="2212600"/>
              <a:ext cx="925" cy="1375"/>
            </a:xfrm>
            <a:custGeom>
              <a:rect b="b" l="l" r="r" t="t"/>
              <a:pathLst>
                <a:path extrusionOk="0" h="55" w="37">
                  <a:moveTo>
                    <a:pt x="0" y="1"/>
                  </a:moveTo>
                  <a:cubicBezTo>
                    <a:pt x="12" y="24"/>
                    <a:pt x="12" y="24"/>
                    <a:pt x="12" y="36"/>
                  </a:cubicBezTo>
                  <a:cubicBezTo>
                    <a:pt x="22" y="50"/>
                    <a:pt x="27" y="55"/>
                    <a:pt x="30" y="55"/>
                  </a:cubicBezTo>
                  <a:cubicBezTo>
                    <a:pt x="36" y="55"/>
                    <a:pt x="24" y="21"/>
                    <a:pt x="24" y="13"/>
                  </a:cubicBezTo>
                  <a:lnTo>
                    <a:pt x="0"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20"/>
            <p:cNvSpPr/>
            <p:nvPr/>
          </p:nvSpPr>
          <p:spPr>
            <a:xfrm>
              <a:off x="5451850" y="2213200"/>
              <a:ext cx="625" cy="625"/>
            </a:xfrm>
            <a:custGeom>
              <a:rect b="b" l="l" r="r" t="t"/>
              <a:pathLst>
                <a:path extrusionOk="0" h="25" w="25">
                  <a:moveTo>
                    <a:pt x="25" y="0"/>
                  </a:moveTo>
                  <a:lnTo>
                    <a:pt x="1" y="24"/>
                  </a:lnTo>
                  <a:lnTo>
                    <a:pt x="13" y="24"/>
                  </a:lnTo>
                  <a:lnTo>
                    <a:pt x="25"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20"/>
            <p:cNvSpPr/>
            <p:nvPr/>
          </p:nvSpPr>
          <p:spPr>
            <a:xfrm>
              <a:off x="5451275" y="2212600"/>
              <a:ext cx="300" cy="1225"/>
            </a:xfrm>
            <a:custGeom>
              <a:rect b="b" l="l" r="r" t="t"/>
              <a:pathLst>
                <a:path extrusionOk="0" h="49" w="12">
                  <a:moveTo>
                    <a:pt x="12" y="1"/>
                  </a:moveTo>
                  <a:lnTo>
                    <a:pt x="0" y="48"/>
                  </a:lnTo>
                  <a:lnTo>
                    <a:pt x="12" y="13"/>
                  </a:lnTo>
                  <a:lnTo>
                    <a:pt x="12"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20"/>
            <p:cNvSpPr/>
            <p:nvPr/>
          </p:nvSpPr>
          <p:spPr>
            <a:xfrm>
              <a:off x="5450675" y="2212600"/>
              <a:ext cx="325" cy="625"/>
            </a:xfrm>
            <a:custGeom>
              <a:rect b="b" l="l" r="r" t="t"/>
              <a:pathLst>
                <a:path extrusionOk="0" h="25" w="13">
                  <a:moveTo>
                    <a:pt x="12" y="1"/>
                  </a:moveTo>
                  <a:lnTo>
                    <a:pt x="0" y="24"/>
                  </a:lnTo>
                  <a:lnTo>
                    <a:pt x="12" y="24"/>
                  </a:lnTo>
                  <a:lnTo>
                    <a:pt x="12"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20"/>
            <p:cNvSpPr/>
            <p:nvPr/>
          </p:nvSpPr>
          <p:spPr>
            <a:xfrm>
              <a:off x="5449175" y="2213500"/>
              <a:ext cx="1275" cy="675"/>
            </a:xfrm>
            <a:custGeom>
              <a:rect b="b" l="l" r="r" t="t"/>
              <a:pathLst>
                <a:path extrusionOk="0" h="27" w="51">
                  <a:moveTo>
                    <a:pt x="36" y="0"/>
                  </a:moveTo>
                  <a:cubicBezTo>
                    <a:pt x="36" y="14"/>
                    <a:pt x="32" y="20"/>
                    <a:pt x="24" y="20"/>
                  </a:cubicBezTo>
                  <a:cubicBezTo>
                    <a:pt x="18" y="20"/>
                    <a:pt x="11" y="17"/>
                    <a:pt x="1" y="12"/>
                  </a:cubicBezTo>
                  <a:lnTo>
                    <a:pt x="1" y="12"/>
                  </a:lnTo>
                  <a:lnTo>
                    <a:pt x="25" y="24"/>
                  </a:lnTo>
                  <a:cubicBezTo>
                    <a:pt x="25" y="24"/>
                    <a:pt x="30" y="26"/>
                    <a:pt x="36" y="26"/>
                  </a:cubicBezTo>
                  <a:cubicBezTo>
                    <a:pt x="44" y="26"/>
                    <a:pt x="51" y="22"/>
                    <a:pt x="36"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20"/>
            <p:cNvSpPr/>
            <p:nvPr/>
          </p:nvSpPr>
          <p:spPr>
            <a:xfrm>
              <a:off x="5453650" y="2228675"/>
              <a:ext cx="925" cy="925"/>
            </a:xfrm>
            <a:custGeom>
              <a:rect b="b" l="l" r="r" t="t"/>
              <a:pathLst>
                <a:path extrusionOk="0" h="37" w="37">
                  <a:moveTo>
                    <a:pt x="0" y="1"/>
                  </a:moveTo>
                  <a:lnTo>
                    <a:pt x="24" y="36"/>
                  </a:lnTo>
                  <a:cubicBezTo>
                    <a:pt x="24" y="36"/>
                    <a:pt x="24" y="31"/>
                    <a:pt x="28" y="31"/>
                  </a:cubicBezTo>
                  <a:cubicBezTo>
                    <a:pt x="29" y="31"/>
                    <a:pt x="32" y="32"/>
                    <a:pt x="36" y="36"/>
                  </a:cubicBezTo>
                  <a:cubicBezTo>
                    <a:pt x="24" y="13"/>
                    <a:pt x="12" y="1"/>
                    <a:pt x="0"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20"/>
            <p:cNvSpPr/>
            <p:nvPr/>
          </p:nvSpPr>
          <p:spPr>
            <a:xfrm>
              <a:off x="5452750" y="2228325"/>
              <a:ext cx="925" cy="1575"/>
            </a:xfrm>
            <a:custGeom>
              <a:rect b="b" l="l" r="r" t="t"/>
              <a:pathLst>
                <a:path extrusionOk="0" h="63" w="37">
                  <a:moveTo>
                    <a:pt x="21" y="0"/>
                  </a:moveTo>
                  <a:lnTo>
                    <a:pt x="21" y="0"/>
                  </a:lnTo>
                  <a:cubicBezTo>
                    <a:pt x="15" y="0"/>
                    <a:pt x="23" y="27"/>
                    <a:pt x="13" y="27"/>
                  </a:cubicBezTo>
                  <a:lnTo>
                    <a:pt x="1" y="15"/>
                  </a:lnTo>
                  <a:lnTo>
                    <a:pt x="13" y="62"/>
                  </a:lnTo>
                  <a:cubicBezTo>
                    <a:pt x="36" y="50"/>
                    <a:pt x="13" y="27"/>
                    <a:pt x="24" y="3"/>
                  </a:cubicBezTo>
                  <a:cubicBezTo>
                    <a:pt x="23" y="1"/>
                    <a:pt x="21" y="0"/>
                    <a:pt x="2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20"/>
            <p:cNvSpPr/>
            <p:nvPr/>
          </p:nvSpPr>
          <p:spPr>
            <a:xfrm>
              <a:off x="5442625" y="2233450"/>
              <a:ext cx="1650" cy="2150"/>
            </a:xfrm>
            <a:custGeom>
              <a:rect b="b" l="l" r="r" t="t"/>
              <a:pathLst>
                <a:path extrusionOk="0" h="86" w="66">
                  <a:moveTo>
                    <a:pt x="37" y="0"/>
                  </a:moveTo>
                  <a:cubicBezTo>
                    <a:pt x="37" y="24"/>
                    <a:pt x="13" y="36"/>
                    <a:pt x="1" y="48"/>
                  </a:cubicBezTo>
                  <a:cubicBezTo>
                    <a:pt x="21" y="58"/>
                    <a:pt x="24" y="86"/>
                    <a:pt x="25" y="86"/>
                  </a:cubicBezTo>
                  <a:cubicBezTo>
                    <a:pt x="25" y="86"/>
                    <a:pt x="25" y="85"/>
                    <a:pt x="25" y="83"/>
                  </a:cubicBezTo>
                  <a:lnTo>
                    <a:pt x="37" y="60"/>
                  </a:lnTo>
                  <a:lnTo>
                    <a:pt x="48" y="72"/>
                  </a:lnTo>
                  <a:cubicBezTo>
                    <a:pt x="51" y="73"/>
                    <a:pt x="53" y="73"/>
                    <a:pt x="54" y="73"/>
                  </a:cubicBezTo>
                  <a:cubicBezTo>
                    <a:pt x="65" y="73"/>
                    <a:pt x="39" y="36"/>
                    <a:pt x="60" y="36"/>
                  </a:cubicBezTo>
                  <a:cubicBezTo>
                    <a:pt x="37" y="12"/>
                    <a:pt x="37" y="24"/>
                    <a:pt x="37"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20"/>
            <p:cNvSpPr/>
            <p:nvPr/>
          </p:nvSpPr>
          <p:spPr>
            <a:xfrm>
              <a:off x="5524200" y="2151275"/>
              <a:ext cx="900" cy="25"/>
            </a:xfrm>
            <a:custGeom>
              <a:rect b="b" l="l" r="r" t="t"/>
              <a:pathLst>
                <a:path extrusionOk="0" h="1" w="36">
                  <a:moveTo>
                    <a:pt x="36" y="1"/>
                  </a:moveTo>
                  <a:cubicBezTo>
                    <a:pt x="0" y="1"/>
                    <a:pt x="24" y="1"/>
                    <a:pt x="24"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20"/>
            <p:cNvSpPr/>
            <p:nvPr/>
          </p:nvSpPr>
          <p:spPr>
            <a:xfrm>
              <a:off x="5524775" y="2151275"/>
              <a:ext cx="25" cy="25"/>
            </a:xfrm>
            <a:custGeom>
              <a:rect b="b" l="l" r="r" t="t"/>
              <a:pathLst>
                <a:path extrusionOk="0" h="1" w="1">
                  <a:moveTo>
                    <a:pt x="1" y="1"/>
                  </a:moveTo>
                  <a:lnTo>
                    <a:pt x="1" y="1"/>
                  </a:lnTo>
                  <a:cubicBezTo>
                    <a:pt x="1" y="1"/>
                    <a:pt x="1" y="1"/>
                    <a:pt x="1"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20"/>
            <p:cNvSpPr/>
            <p:nvPr/>
          </p:nvSpPr>
          <p:spPr>
            <a:xfrm>
              <a:off x="5522875" y="2151575"/>
              <a:ext cx="1625" cy="450"/>
            </a:xfrm>
            <a:custGeom>
              <a:rect b="b" l="l" r="r" t="t"/>
              <a:pathLst>
                <a:path extrusionOk="0" h="18" w="65">
                  <a:moveTo>
                    <a:pt x="17" y="1"/>
                  </a:moveTo>
                  <a:cubicBezTo>
                    <a:pt x="1" y="9"/>
                    <a:pt x="2" y="18"/>
                    <a:pt x="20" y="18"/>
                  </a:cubicBezTo>
                  <a:cubicBezTo>
                    <a:pt x="28" y="18"/>
                    <a:pt x="39" y="16"/>
                    <a:pt x="53" y="13"/>
                  </a:cubicBezTo>
                  <a:cubicBezTo>
                    <a:pt x="29" y="13"/>
                    <a:pt x="65" y="1"/>
                    <a:pt x="17"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20"/>
            <p:cNvSpPr/>
            <p:nvPr/>
          </p:nvSpPr>
          <p:spPr>
            <a:xfrm>
              <a:off x="5524500" y="2151575"/>
              <a:ext cx="900" cy="325"/>
            </a:xfrm>
            <a:custGeom>
              <a:rect b="b" l="l" r="r" t="t"/>
              <a:pathLst>
                <a:path extrusionOk="0" h="13" w="36">
                  <a:moveTo>
                    <a:pt x="24" y="1"/>
                  </a:moveTo>
                  <a:lnTo>
                    <a:pt x="0" y="13"/>
                  </a:lnTo>
                  <a:lnTo>
                    <a:pt x="36" y="13"/>
                  </a:lnTo>
                  <a:lnTo>
                    <a:pt x="24"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20"/>
            <p:cNvSpPr/>
            <p:nvPr/>
          </p:nvSpPr>
          <p:spPr>
            <a:xfrm>
              <a:off x="5525375" y="2151575"/>
              <a:ext cx="625" cy="25"/>
            </a:xfrm>
            <a:custGeom>
              <a:rect b="b" l="l" r="r" t="t"/>
              <a:pathLst>
                <a:path extrusionOk="0" h="1" w="25">
                  <a:moveTo>
                    <a:pt x="13" y="1"/>
                  </a:moveTo>
                  <a:lnTo>
                    <a:pt x="1" y="1"/>
                  </a:lnTo>
                  <a:lnTo>
                    <a:pt x="25"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20"/>
            <p:cNvSpPr/>
            <p:nvPr/>
          </p:nvSpPr>
          <p:spPr>
            <a:xfrm>
              <a:off x="5522500" y="2152175"/>
              <a:ext cx="2900" cy="450"/>
            </a:xfrm>
            <a:custGeom>
              <a:rect b="b" l="l" r="r" t="t"/>
              <a:pathLst>
                <a:path extrusionOk="0" h="18" w="116">
                  <a:moveTo>
                    <a:pt x="56" y="1"/>
                  </a:moveTo>
                  <a:cubicBezTo>
                    <a:pt x="20" y="1"/>
                    <a:pt x="56" y="13"/>
                    <a:pt x="9" y="13"/>
                  </a:cubicBezTo>
                  <a:cubicBezTo>
                    <a:pt x="1" y="17"/>
                    <a:pt x="1" y="18"/>
                    <a:pt x="5" y="18"/>
                  </a:cubicBezTo>
                  <a:cubicBezTo>
                    <a:pt x="14" y="18"/>
                    <a:pt x="40" y="13"/>
                    <a:pt x="56" y="13"/>
                  </a:cubicBezTo>
                  <a:lnTo>
                    <a:pt x="44" y="13"/>
                  </a:lnTo>
                  <a:cubicBezTo>
                    <a:pt x="62" y="7"/>
                    <a:pt x="74" y="7"/>
                    <a:pt x="84" y="7"/>
                  </a:cubicBezTo>
                  <a:cubicBezTo>
                    <a:pt x="95" y="7"/>
                    <a:pt x="104" y="7"/>
                    <a:pt x="116" y="1"/>
                  </a:cubicBezTo>
                  <a:lnTo>
                    <a:pt x="116" y="1"/>
                  </a:lnTo>
                  <a:cubicBezTo>
                    <a:pt x="116" y="1"/>
                    <a:pt x="84" y="6"/>
                    <a:pt x="66" y="6"/>
                  </a:cubicBezTo>
                  <a:cubicBezTo>
                    <a:pt x="58" y="6"/>
                    <a:pt x="52" y="5"/>
                    <a:pt x="5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20"/>
            <p:cNvSpPr/>
            <p:nvPr/>
          </p:nvSpPr>
          <p:spPr>
            <a:xfrm>
              <a:off x="5525975" y="2175100"/>
              <a:ext cx="625" cy="25"/>
            </a:xfrm>
            <a:custGeom>
              <a:rect b="b" l="l" r="r" t="t"/>
              <a:pathLst>
                <a:path extrusionOk="0" h="1" w="25">
                  <a:moveTo>
                    <a:pt x="24" y="0"/>
                  </a:moveTo>
                  <a:cubicBezTo>
                    <a:pt x="12" y="0"/>
                    <a:pt x="12" y="0"/>
                    <a:pt x="1" y="0"/>
                  </a:cubicBezTo>
                  <a:cubicBezTo>
                    <a:pt x="1" y="0"/>
                    <a:pt x="1" y="0"/>
                    <a:pt x="1" y="0"/>
                  </a:cubicBezTo>
                  <a:lnTo>
                    <a:pt x="12"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20"/>
            <p:cNvSpPr/>
            <p:nvPr/>
          </p:nvSpPr>
          <p:spPr>
            <a:xfrm>
              <a:off x="5522400" y="2154850"/>
              <a:ext cx="625" cy="325"/>
            </a:xfrm>
            <a:custGeom>
              <a:rect b="b" l="l" r="r" t="t"/>
              <a:pathLst>
                <a:path extrusionOk="0" h="13" w="25">
                  <a:moveTo>
                    <a:pt x="13" y="1"/>
                  </a:moveTo>
                  <a:cubicBezTo>
                    <a:pt x="1" y="13"/>
                    <a:pt x="13" y="13"/>
                    <a:pt x="13" y="13"/>
                  </a:cubicBezTo>
                  <a:cubicBezTo>
                    <a:pt x="24" y="13"/>
                    <a:pt x="24" y="1"/>
                    <a:pt x="1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20"/>
            <p:cNvSpPr/>
            <p:nvPr/>
          </p:nvSpPr>
          <p:spPr>
            <a:xfrm>
              <a:off x="5522700" y="2155750"/>
              <a:ext cx="325" cy="25"/>
            </a:xfrm>
            <a:custGeom>
              <a:rect b="b" l="l" r="r" t="t"/>
              <a:pathLst>
                <a:path extrusionOk="0" h="1" w="13">
                  <a:moveTo>
                    <a:pt x="12" y="1"/>
                  </a:moveTo>
                  <a:cubicBezTo>
                    <a:pt x="12" y="1"/>
                    <a:pt x="12" y="1"/>
                    <a:pt x="12" y="1"/>
                  </a:cubicBezTo>
                  <a:cubicBezTo>
                    <a:pt x="1" y="1"/>
                    <a:pt x="1" y="1"/>
                    <a:pt x="1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20"/>
            <p:cNvSpPr/>
            <p:nvPr/>
          </p:nvSpPr>
          <p:spPr>
            <a:xfrm>
              <a:off x="5522700" y="2156350"/>
              <a:ext cx="25" cy="25"/>
            </a:xfrm>
            <a:custGeom>
              <a:rect b="b" l="l" r="r" t="t"/>
              <a:pathLst>
                <a:path extrusionOk="0" h="1" w="1">
                  <a:moveTo>
                    <a:pt x="1" y="0"/>
                  </a:moveTo>
                  <a:cubicBezTo>
                    <a:pt x="1" y="0"/>
                    <a:pt x="1" y="0"/>
                    <a:pt x="1" y="0"/>
                  </a:cubicBezTo>
                  <a:cubicBezTo>
                    <a:pt x="1" y="0"/>
                    <a:pt x="1" y="0"/>
                    <a:pt x="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20"/>
            <p:cNvSpPr/>
            <p:nvPr/>
          </p:nvSpPr>
          <p:spPr>
            <a:xfrm>
              <a:off x="5521600" y="2155150"/>
              <a:ext cx="2025" cy="325"/>
            </a:xfrm>
            <a:custGeom>
              <a:rect b="b" l="l" r="r" t="t"/>
              <a:pathLst>
                <a:path extrusionOk="0" h="13" w="81">
                  <a:moveTo>
                    <a:pt x="33" y="1"/>
                  </a:moveTo>
                  <a:cubicBezTo>
                    <a:pt x="9" y="5"/>
                    <a:pt x="1" y="6"/>
                    <a:pt x="1" y="6"/>
                  </a:cubicBezTo>
                  <a:cubicBezTo>
                    <a:pt x="2" y="6"/>
                    <a:pt x="37" y="1"/>
                    <a:pt x="45" y="1"/>
                  </a:cubicBezTo>
                  <a:close/>
                  <a:moveTo>
                    <a:pt x="45" y="1"/>
                  </a:moveTo>
                  <a:cubicBezTo>
                    <a:pt x="33" y="13"/>
                    <a:pt x="56" y="13"/>
                    <a:pt x="56" y="13"/>
                  </a:cubicBezTo>
                  <a:lnTo>
                    <a:pt x="80" y="13"/>
                  </a:lnTo>
                  <a:cubicBezTo>
                    <a:pt x="80" y="1"/>
                    <a:pt x="80" y="1"/>
                    <a:pt x="80"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20"/>
            <p:cNvSpPr/>
            <p:nvPr/>
          </p:nvSpPr>
          <p:spPr>
            <a:xfrm>
              <a:off x="5530150" y="2157250"/>
              <a:ext cx="325" cy="25"/>
            </a:xfrm>
            <a:custGeom>
              <a:rect b="b" l="l" r="r" t="t"/>
              <a:pathLst>
                <a:path extrusionOk="0" h="1" w="13">
                  <a:moveTo>
                    <a:pt x="12" y="0"/>
                  </a:moveTo>
                  <a:cubicBezTo>
                    <a:pt x="12" y="0"/>
                    <a:pt x="0" y="0"/>
                    <a:pt x="0" y="0"/>
                  </a:cubicBezTo>
                  <a:cubicBezTo>
                    <a:pt x="12" y="0"/>
                    <a:pt x="12" y="0"/>
                    <a:pt x="1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20"/>
            <p:cNvSpPr/>
            <p:nvPr/>
          </p:nvSpPr>
          <p:spPr>
            <a:xfrm>
              <a:off x="5521225" y="2187000"/>
              <a:ext cx="1200" cy="325"/>
            </a:xfrm>
            <a:custGeom>
              <a:rect b="b" l="l" r="r" t="t"/>
              <a:pathLst>
                <a:path extrusionOk="0" h="13" w="48">
                  <a:moveTo>
                    <a:pt x="48" y="1"/>
                  </a:moveTo>
                  <a:cubicBezTo>
                    <a:pt x="0" y="13"/>
                    <a:pt x="48" y="13"/>
                    <a:pt x="0" y="13"/>
                  </a:cubicBezTo>
                  <a:lnTo>
                    <a:pt x="36" y="13"/>
                  </a:lnTo>
                  <a:cubicBezTo>
                    <a:pt x="24" y="13"/>
                    <a:pt x="48" y="13"/>
                    <a:pt x="48"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20"/>
            <p:cNvSpPr/>
            <p:nvPr/>
          </p:nvSpPr>
          <p:spPr>
            <a:xfrm>
              <a:off x="5523300" y="2176000"/>
              <a:ext cx="3000" cy="325"/>
            </a:xfrm>
            <a:custGeom>
              <a:rect b="b" l="l" r="r" t="t"/>
              <a:pathLst>
                <a:path extrusionOk="0" h="13" w="120">
                  <a:moveTo>
                    <a:pt x="36" y="0"/>
                  </a:moveTo>
                  <a:cubicBezTo>
                    <a:pt x="17" y="10"/>
                    <a:pt x="13" y="12"/>
                    <a:pt x="7" y="12"/>
                  </a:cubicBezTo>
                  <a:lnTo>
                    <a:pt x="7" y="12"/>
                  </a:lnTo>
                  <a:cubicBezTo>
                    <a:pt x="42" y="11"/>
                    <a:pt x="86" y="0"/>
                    <a:pt x="119" y="0"/>
                  </a:cubicBezTo>
                  <a:close/>
                  <a:moveTo>
                    <a:pt x="7" y="12"/>
                  </a:moveTo>
                  <a:cubicBezTo>
                    <a:pt x="5" y="12"/>
                    <a:pt x="2" y="12"/>
                    <a:pt x="0" y="12"/>
                  </a:cubicBezTo>
                  <a:cubicBezTo>
                    <a:pt x="3" y="12"/>
                    <a:pt x="5" y="12"/>
                    <a:pt x="7" y="12"/>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20"/>
            <p:cNvSpPr/>
            <p:nvPr/>
          </p:nvSpPr>
          <p:spPr>
            <a:xfrm>
              <a:off x="5526275" y="2175700"/>
              <a:ext cx="325" cy="325"/>
            </a:xfrm>
            <a:custGeom>
              <a:rect b="b" l="l" r="r" t="t"/>
              <a:pathLst>
                <a:path extrusionOk="0" h="13" w="13">
                  <a:moveTo>
                    <a:pt x="12" y="0"/>
                  </a:moveTo>
                  <a:cubicBezTo>
                    <a:pt x="12" y="12"/>
                    <a:pt x="0" y="12"/>
                    <a:pt x="0" y="12"/>
                  </a:cubicBezTo>
                  <a:lnTo>
                    <a:pt x="12" y="12"/>
                  </a:lnTo>
                  <a:cubicBezTo>
                    <a:pt x="12" y="12"/>
                    <a:pt x="12" y="12"/>
                    <a:pt x="1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20"/>
            <p:cNvSpPr/>
            <p:nvPr/>
          </p:nvSpPr>
          <p:spPr>
            <a:xfrm>
              <a:off x="5522100" y="2185225"/>
              <a:ext cx="325" cy="325"/>
            </a:xfrm>
            <a:custGeom>
              <a:rect b="b" l="l" r="r" t="t"/>
              <a:pathLst>
                <a:path extrusionOk="0" h="13" w="13">
                  <a:moveTo>
                    <a:pt x="13" y="0"/>
                  </a:moveTo>
                  <a:cubicBezTo>
                    <a:pt x="1" y="12"/>
                    <a:pt x="1" y="12"/>
                    <a:pt x="13" y="12"/>
                  </a:cubicBezTo>
                  <a:cubicBezTo>
                    <a:pt x="13" y="12"/>
                    <a:pt x="13" y="0"/>
                    <a:pt x="13"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20"/>
            <p:cNvSpPr/>
            <p:nvPr/>
          </p:nvSpPr>
          <p:spPr>
            <a:xfrm>
              <a:off x="5525075" y="2174500"/>
              <a:ext cx="325" cy="325"/>
            </a:xfrm>
            <a:custGeom>
              <a:rect b="b" l="l" r="r" t="t"/>
              <a:pathLst>
                <a:path extrusionOk="0" h="13" w="13">
                  <a:moveTo>
                    <a:pt x="13" y="1"/>
                  </a:moveTo>
                  <a:cubicBezTo>
                    <a:pt x="13" y="1"/>
                    <a:pt x="1" y="1"/>
                    <a:pt x="1" y="13"/>
                  </a:cubicBezTo>
                  <a:lnTo>
                    <a:pt x="13"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20"/>
            <p:cNvSpPr/>
            <p:nvPr/>
          </p:nvSpPr>
          <p:spPr>
            <a:xfrm>
              <a:off x="5535200" y="2177775"/>
              <a:ext cx="1825" cy="325"/>
            </a:xfrm>
            <a:custGeom>
              <a:rect b="b" l="l" r="r" t="t"/>
              <a:pathLst>
                <a:path extrusionOk="0" h="13" w="73">
                  <a:moveTo>
                    <a:pt x="60" y="1"/>
                  </a:moveTo>
                  <a:cubicBezTo>
                    <a:pt x="1" y="1"/>
                    <a:pt x="60" y="1"/>
                    <a:pt x="36" y="13"/>
                  </a:cubicBezTo>
                  <a:lnTo>
                    <a:pt x="60" y="13"/>
                  </a:lnTo>
                  <a:cubicBezTo>
                    <a:pt x="72" y="1"/>
                    <a:pt x="60" y="1"/>
                    <a:pt x="60"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20"/>
            <p:cNvSpPr/>
            <p:nvPr/>
          </p:nvSpPr>
          <p:spPr>
            <a:xfrm>
              <a:off x="5521500" y="2187300"/>
              <a:ext cx="325" cy="25"/>
            </a:xfrm>
            <a:custGeom>
              <a:rect b="b" l="l" r="r" t="t"/>
              <a:pathLst>
                <a:path extrusionOk="0" h="1" w="13">
                  <a:moveTo>
                    <a:pt x="1" y="1"/>
                  </a:moveTo>
                  <a:cubicBezTo>
                    <a:pt x="1" y="1"/>
                    <a:pt x="13" y="1"/>
                    <a:pt x="13" y="1"/>
                  </a:cubicBezTo>
                  <a:cubicBezTo>
                    <a:pt x="13" y="1"/>
                    <a:pt x="13" y="1"/>
                    <a:pt x="1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20"/>
            <p:cNvSpPr/>
            <p:nvPr/>
          </p:nvSpPr>
          <p:spPr>
            <a:xfrm>
              <a:off x="5525975" y="2175100"/>
              <a:ext cx="1225" cy="325"/>
            </a:xfrm>
            <a:custGeom>
              <a:rect b="b" l="l" r="r" t="t"/>
              <a:pathLst>
                <a:path extrusionOk="0" h="13" w="49">
                  <a:moveTo>
                    <a:pt x="24" y="0"/>
                  </a:moveTo>
                  <a:cubicBezTo>
                    <a:pt x="48" y="0"/>
                    <a:pt x="1" y="12"/>
                    <a:pt x="24" y="12"/>
                  </a:cubicBezTo>
                  <a:lnTo>
                    <a:pt x="36"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20"/>
            <p:cNvSpPr/>
            <p:nvPr/>
          </p:nvSpPr>
          <p:spPr>
            <a:xfrm>
              <a:off x="5526575" y="2152175"/>
              <a:ext cx="2400" cy="625"/>
            </a:xfrm>
            <a:custGeom>
              <a:rect b="b" l="l" r="r" t="t"/>
              <a:pathLst>
                <a:path extrusionOk="0" h="25" w="96">
                  <a:moveTo>
                    <a:pt x="0" y="1"/>
                  </a:moveTo>
                  <a:cubicBezTo>
                    <a:pt x="36" y="1"/>
                    <a:pt x="24" y="13"/>
                    <a:pt x="36" y="25"/>
                  </a:cubicBezTo>
                  <a:lnTo>
                    <a:pt x="60" y="13"/>
                  </a:lnTo>
                  <a:lnTo>
                    <a:pt x="72" y="13"/>
                  </a:lnTo>
                  <a:lnTo>
                    <a:pt x="96"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20"/>
            <p:cNvSpPr/>
            <p:nvPr/>
          </p:nvSpPr>
          <p:spPr>
            <a:xfrm>
              <a:off x="5521225" y="2153075"/>
              <a:ext cx="900" cy="325"/>
            </a:xfrm>
            <a:custGeom>
              <a:rect b="b" l="l" r="r" t="t"/>
              <a:pathLst>
                <a:path extrusionOk="0" h="13" w="36">
                  <a:moveTo>
                    <a:pt x="36" y="0"/>
                  </a:moveTo>
                  <a:cubicBezTo>
                    <a:pt x="36" y="0"/>
                    <a:pt x="12" y="12"/>
                    <a:pt x="0" y="12"/>
                  </a:cubicBezTo>
                  <a:lnTo>
                    <a:pt x="24" y="12"/>
                  </a:lnTo>
                  <a:lnTo>
                    <a:pt x="36"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20"/>
            <p:cNvSpPr/>
            <p:nvPr/>
          </p:nvSpPr>
          <p:spPr>
            <a:xfrm>
              <a:off x="5519125" y="2155450"/>
              <a:ext cx="1225" cy="325"/>
            </a:xfrm>
            <a:custGeom>
              <a:rect b="b" l="l" r="r" t="t"/>
              <a:pathLst>
                <a:path extrusionOk="0" h="13" w="49">
                  <a:moveTo>
                    <a:pt x="48" y="1"/>
                  </a:moveTo>
                  <a:cubicBezTo>
                    <a:pt x="25" y="1"/>
                    <a:pt x="1" y="13"/>
                    <a:pt x="36" y="13"/>
                  </a:cubicBezTo>
                  <a:lnTo>
                    <a:pt x="48"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20"/>
            <p:cNvSpPr/>
            <p:nvPr/>
          </p:nvSpPr>
          <p:spPr>
            <a:xfrm>
              <a:off x="5528050" y="2153675"/>
              <a:ext cx="1225" cy="325"/>
            </a:xfrm>
            <a:custGeom>
              <a:rect b="b" l="l" r="r" t="t"/>
              <a:pathLst>
                <a:path extrusionOk="0" h="13" w="49">
                  <a:moveTo>
                    <a:pt x="25" y="0"/>
                  </a:moveTo>
                  <a:cubicBezTo>
                    <a:pt x="1" y="12"/>
                    <a:pt x="13" y="12"/>
                    <a:pt x="37" y="12"/>
                  </a:cubicBezTo>
                  <a:cubicBezTo>
                    <a:pt x="13" y="12"/>
                    <a:pt x="49" y="12"/>
                    <a:pt x="49"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20"/>
            <p:cNvSpPr/>
            <p:nvPr/>
          </p:nvSpPr>
          <p:spPr>
            <a:xfrm>
              <a:off x="5519425" y="2156050"/>
              <a:ext cx="1525" cy="325"/>
            </a:xfrm>
            <a:custGeom>
              <a:rect b="b" l="l" r="r" t="t"/>
              <a:pathLst>
                <a:path extrusionOk="0" h="13" w="61">
                  <a:moveTo>
                    <a:pt x="13" y="0"/>
                  </a:moveTo>
                  <a:cubicBezTo>
                    <a:pt x="60" y="0"/>
                    <a:pt x="1" y="12"/>
                    <a:pt x="36" y="12"/>
                  </a:cubicBezTo>
                  <a:cubicBezTo>
                    <a:pt x="24" y="12"/>
                    <a:pt x="60" y="0"/>
                    <a:pt x="13"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20"/>
            <p:cNvSpPr/>
            <p:nvPr/>
          </p:nvSpPr>
          <p:spPr>
            <a:xfrm>
              <a:off x="5529325" y="2154550"/>
              <a:ext cx="1475" cy="325"/>
            </a:xfrm>
            <a:custGeom>
              <a:rect b="b" l="l" r="r" t="t"/>
              <a:pathLst>
                <a:path extrusionOk="0" h="13" w="59">
                  <a:moveTo>
                    <a:pt x="45" y="1"/>
                  </a:moveTo>
                  <a:cubicBezTo>
                    <a:pt x="42" y="1"/>
                    <a:pt x="42" y="1"/>
                    <a:pt x="44" y="1"/>
                  </a:cubicBezTo>
                  <a:lnTo>
                    <a:pt x="44" y="1"/>
                  </a:lnTo>
                  <a:cubicBezTo>
                    <a:pt x="45" y="1"/>
                    <a:pt x="45" y="1"/>
                    <a:pt x="45" y="1"/>
                  </a:cubicBezTo>
                  <a:close/>
                  <a:moveTo>
                    <a:pt x="44" y="1"/>
                  </a:moveTo>
                  <a:lnTo>
                    <a:pt x="44" y="1"/>
                  </a:lnTo>
                  <a:cubicBezTo>
                    <a:pt x="37" y="3"/>
                    <a:pt x="1" y="13"/>
                    <a:pt x="33" y="13"/>
                  </a:cubicBezTo>
                  <a:cubicBezTo>
                    <a:pt x="58" y="4"/>
                    <a:pt x="48" y="2"/>
                    <a:pt x="44"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20"/>
            <p:cNvSpPr/>
            <p:nvPr/>
          </p:nvSpPr>
          <p:spPr>
            <a:xfrm>
              <a:off x="5520625" y="2156350"/>
              <a:ext cx="2700" cy="625"/>
            </a:xfrm>
            <a:custGeom>
              <a:rect b="b" l="l" r="r" t="t"/>
              <a:pathLst>
                <a:path extrusionOk="0" h="25" w="108">
                  <a:moveTo>
                    <a:pt x="72" y="0"/>
                  </a:moveTo>
                  <a:cubicBezTo>
                    <a:pt x="48" y="12"/>
                    <a:pt x="36" y="24"/>
                    <a:pt x="0" y="24"/>
                  </a:cubicBezTo>
                  <a:cubicBezTo>
                    <a:pt x="24" y="24"/>
                    <a:pt x="72" y="24"/>
                    <a:pt x="95" y="12"/>
                  </a:cubicBezTo>
                  <a:lnTo>
                    <a:pt x="107" y="12"/>
                  </a:lnTo>
                  <a:cubicBezTo>
                    <a:pt x="72" y="12"/>
                    <a:pt x="84" y="0"/>
                    <a:pt x="7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20"/>
            <p:cNvSpPr/>
            <p:nvPr/>
          </p:nvSpPr>
          <p:spPr>
            <a:xfrm>
              <a:off x="5528675" y="2154550"/>
              <a:ext cx="2375" cy="625"/>
            </a:xfrm>
            <a:custGeom>
              <a:rect b="b" l="l" r="r" t="t"/>
              <a:pathLst>
                <a:path extrusionOk="0" h="25" w="95">
                  <a:moveTo>
                    <a:pt x="24" y="21"/>
                  </a:moveTo>
                  <a:cubicBezTo>
                    <a:pt x="10" y="22"/>
                    <a:pt x="0" y="25"/>
                    <a:pt x="12" y="25"/>
                  </a:cubicBezTo>
                  <a:lnTo>
                    <a:pt x="24" y="21"/>
                  </a:lnTo>
                  <a:close/>
                  <a:moveTo>
                    <a:pt x="95" y="1"/>
                  </a:moveTo>
                  <a:lnTo>
                    <a:pt x="95" y="1"/>
                  </a:lnTo>
                  <a:cubicBezTo>
                    <a:pt x="71" y="13"/>
                    <a:pt x="47" y="13"/>
                    <a:pt x="47" y="13"/>
                  </a:cubicBezTo>
                  <a:lnTo>
                    <a:pt x="24" y="21"/>
                  </a:lnTo>
                  <a:lnTo>
                    <a:pt x="24" y="21"/>
                  </a:lnTo>
                  <a:cubicBezTo>
                    <a:pt x="30" y="20"/>
                    <a:pt x="36" y="19"/>
                    <a:pt x="42" y="19"/>
                  </a:cubicBezTo>
                  <a:cubicBezTo>
                    <a:pt x="51" y="19"/>
                    <a:pt x="59" y="21"/>
                    <a:pt x="59" y="25"/>
                  </a:cubicBezTo>
                  <a:cubicBezTo>
                    <a:pt x="71" y="13"/>
                    <a:pt x="95" y="13"/>
                    <a:pt x="95"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20"/>
            <p:cNvSpPr/>
            <p:nvPr/>
          </p:nvSpPr>
          <p:spPr>
            <a:xfrm>
              <a:off x="5519725" y="2157100"/>
              <a:ext cx="1800" cy="475"/>
            </a:xfrm>
            <a:custGeom>
              <a:rect b="b" l="l" r="r" t="t"/>
              <a:pathLst>
                <a:path extrusionOk="0" h="19" w="72">
                  <a:moveTo>
                    <a:pt x="32" y="1"/>
                  </a:moveTo>
                  <a:cubicBezTo>
                    <a:pt x="26" y="1"/>
                    <a:pt x="16" y="2"/>
                    <a:pt x="1" y="6"/>
                  </a:cubicBezTo>
                  <a:cubicBezTo>
                    <a:pt x="12" y="6"/>
                    <a:pt x="24" y="18"/>
                    <a:pt x="48" y="18"/>
                  </a:cubicBezTo>
                  <a:lnTo>
                    <a:pt x="72" y="6"/>
                  </a:lnTo>
                  <a:cubicBezTo>
                    <a:pt x="48" y="6"/>
                    <a:pt x="45" y="1"/>
                    <a:pt x="3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20"/>
            <p:cNvSpPr/>
            <p:nvPr/>
          </p:nvSpPr>
          <p:spPr>
            <a:xfrm>
              <a:off x="5528050" y="2155450"/>
              <a:ext cx="1825" cy="325"/>
            </a:xfrm>
            <a:custGeom>
              <a:rect b="b" l="l" r="r" t="t"/>
              <a:pathLst>
                <a:path extrusionOk="0" h="13" w="73">
                  <a:moveTo>
                    <a:pt x="49" y="1"/>
                  </a:moveTo>
                  <a:cubicBezTo>
                    <a:pt x="49" y="1"/>
                    <a:pt x="1" y="1"/>
                    <a:pt x="25" y="13"/>
                  </a:cubicBezTo>
                  <a:lnTo>
                    <a:pt x="72"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20"/>
            <p:cNvSpPr/>
            <p:nvPr/>
          </p:nvSpPr>
          <p:spPr>
            <a:xfrm>
              <a:off x="5520925" y="2159925"/>
              <a:ext cx="1800" cy="325"/>
            </a:xfrm>
            <a:custGeom>
              <a:rect b="b" l="l" r="r" t="t"/>
              <a:pathLst>
                <a:path extrusionOk="0" h="13" w="72">
                  <a:moveTo>
                    <a:pt x="48" y="0"/>
                  </a:moveTo>
                  <a:cubicBezTo>
                    <a:pt x="24" y="0"/>
                    <a:pt x="0" y="12"/>
                    <a:pt x="24" y="12"/>
                  </a:cubicBezTo>
                  <a:cubicBezTo>
                    <a:pt x="36" y="12"/>
                    <a:pt x="72" y="0"/>
                    <a:pt x="48"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20"/>
            <p:cNvSpPr/>
            <p:nvPr/>
          </p:nvSpPr>
          <p:spPr>
            <a:xfrm>
              <a:off x="5520100" y="2171825"/>
              <a:ext cx="850" cy="250"/>
            </a:xfrm>
            <a:custGeom>
              <a:rect b="b" l="l" r="r" t="t"/>
              <a:pathLst>
                <a:path extrusionOk="0" h="10" w="34">
                  <a:moveTo>
                    <a:pt x="9" y="1"/>
                  </a:moveTo>
                  <a:cubicBezTo>
                    <a:pt x="3" y="6"/>
                    <a:pt x="0" y="9"/>
                    <a:pt x="3" y="9"/>
                  </a:cubicBezTo>
                  <a:cubicBezTo>
                    <a:pt x="6" y="9"/>
                    <a:pt x="15" y="6"/>
                    <a:pt x="3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20"/>
            <p:cNvSpPr/>
            <p:nvPr/>
          </p:nvSpPr>
          <p:spPr>
            <a:xfrm>
              <a:off x="5520025" y="2172125"/>
              <a:ext cx="1225" cy="25"/>
            </a:xfrm>
            <a:custGeom>
              <a:rect b="b" l="l" r="r" t="t"/>
              <a:pathLst>
                <a:path extrusionOk="0" h="1" w="49">
                  <a:moveTo>
                    <a:pt x="48" y="0"/>
                  </a:moveTo>
                  <a:lnTo>
                    <a:pt x="24" y="0"/>
                  </a:lnTo>
                  <a:lnTo>
                    <a:pt x="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20"/>
            <p:cNvSpPr/>
            <p:nvPr/>
          </p:nvSpPr>
          <p:spPr>
            <a:xfrm>
              <a:off x="5519425" y="2172725"/>
              <a:ext cx="625" cy="25"/>
            </a:xfrm>
            <a:custGeom>
              <a:rect b="b" l="l" r="r" t="t"/>
              <a:pathLst>
                <a:path extrusionOk="0" h="1" w="25">
                  <a:moveTo>
                    <a:pt x="24" y="0"/>
                  </a:moveTo>
                  <a:lnTo>
                    <a:pt x="1" y="0"/>
                  </a:lnTo>
                  <a:cubicBezTo>
                    <a:pt x="1" y="0"/>
                    <a:pt x="13" y="0"/>
                    <a:pt x="13" y="0"/>
                  </a:cubicBezTo>
                  <a:cubicBezTo>
                    <a:pt x="13" y="0"/>
                    <a:pt x="13" y="0"/>
                    <a:pt x="24"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20"/>
            <p:cNvSpPr/>
            <p:nvPr/>
          </p:nvSpPr>
          <p:spPr>
            <a:xfrm>
              <a:off x="5519125" y="2172725"/>
              <a:ext cx="2125" cy="325"/>
            </a:xfrm>
            <a:custGeom>
              <a:rect b="b" l="l" r="r" t="t"/>
              <a:pathLst>
                <a:path extrusionOk="0" h="13" w="85">
                  <a:moveTo>
                    <a:pt x="84" y="0"/>
                  </a:moveTo>
                  <a:cubicBezTo>
                    <a:pt x="60" y="0"/>
                    <a:pt x="60" y="12"/>
                    <a:pt x="1" y="12"/>
                  </a:cubicBezTo>
                  <a:lnTo>
                    <a:pt x="36" y="12"/>
                  </a:lnTo>
                  <a:lnTo>
                    <a:pt x="84"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20"/>
            <p:cNvSpPr/>
            <p:nvPr/>
          </p:nvSpPr>
          <p:spPr>
            <a:xfrm>
              <a:off x="5520025" y="2173325"/>
              <a:ext cx="3425" cy="400"/>
            </a:xfrm>
            <a:custGeom>
              <a:rect b="b" l="l" r="r" t="t"/>
              <a:pathLst>
                <a:path extrusionOk="0" h="16" w="137">
                  <a:moveTo>
                    <a:pt x="127" y="8"/>
                  </a:moveTo>
                  <a:cubicBezTo>
                    <a:pt x="125" y="8"/>
                    <a:pt x="121" y="9"/>
                    <a:pt x="118" y="9"/>
                  </a:cubicBezTo>
                  <a:lnTo>
                    <a:pt x="118" y="9"/>
                  </a:lnTo>
                  <a:cubicBezTo>
                    <a:pt x="116" y="9"/>
                    <a:pt x="114" y="9"/>
                    <a:pt x="112" y="9"/>
                  </a:cubicBezTo>
                  <a:cubicBezTo>
                    <a:pt x="104" y="9"/>
                    <a:pt x="95" y="9"/>
                    <a:pt x="86" y="11"/>
                  </a:cubicBezTo>
                  <a:lnTo>
                    <a:pt x="86" y="11"/>
                  </a:lnTo>
                  <a:cubicBezTo>
                    <a:pt x="97" y="10"/>
                    <a:pt x="109" y="9"/>
                    <a:pt x="118" y="9"/>
                  </a:cubicBezTo>
                  <a:lnTo>
                    <a:pt x="118" y="9"/>
                  </a:lnTo>
                  <a:cubicBezTo>
                    <a:pt x="123" y="9"/>
                    <a:pt x="128" y="10"/>
                    <a:pt x="131" y="12"/>
                  </a:cubicBezTo>
                  <a:cubicBezTo>
                    <a:pt x="137" y="9"/>
                    <a:pt x="134" y="8"/>
                    <a:pt x="127" y="8"/>
                  </a:cubicBezTo>
                  <a:close/>
                  <a:moveTo>
                    <a:pt x="12" y="0"/>
                  </a:moveTo>
                  <a:cubicBezTo>
                    <a:pt x="0" y="12"/>
                    <a:pt x="72" y="12"/>
                    <a:pt x="12" y="12"/>
                  </a:cubicBezTo>
                  <a:cubicBezTo>
                    <a:pt x="20" y="14"/>
                    <a:pt x="28" y="15"/>
                    <a:pt x="38" y="15"/>
                  </a:cubicBezTo>
                  <a:cubicBezTo>
                    <a:pt x="53" y="15"/>
                    <a:pt x="70" y="13"/>
                    <a:pt x="86" y="11"/>
                  </a:cubicBezTo>
                  <a:lnTo>
                    <a:pt x="86" y="11"/>
                  </a:lnTo>
                  <a:cubicBezTo>
                    <a:pt x="80" y="11"/>
                    <a:pt x="75" y="11"/>
                    <a:pt x="69" y="11"/>
                  </a:cubicBezTo>
                  <a:cubicBezTo>
                    <a:pt x="52" y="11"/>
                    <a:pt x="39" y="9"/>
                    <a:pt x="48" y="0"/>
                  </a:cubicBezTo>
                  <a:lnTo>
                    <a:pt x="48" y="0"/>
                  </a:lnTo>
                  <a:cubicBezTo>
                    <a:pt x="40" y="4"/>
                    <a:pt x="35" y="5"/>
                    <a:pt x="31" y="5"/>
                  </a:cubicBezTo>
                  <a:cubicBezTo>
                    <a:pt x="23" y="5"/>
                    <a:pt x="20" y="0"/>
                    <a:pt x="1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20"/>
            <p:cNvSpPr/>
            <p:nvPr/>
          </p:nvSpPr>
          <p:spPr>
            <a:xfrm>
              <a:off x="5521800" y="2173025"/>
              <a:ext cx="1525" cy="325"/>
            </a:xfrm>
            <a:custGeom>
              <a:rect b="b" l="l" r="r" t="t"/>
              <a:pathLst>
                <a:path extrusionOk="0" h="13" w="61">
                  <a:moveTo>
                    <a:pt x="37" y="0"/>
                  </a:moveTo>
                  <a:cubicBezTo>
                    <a:pt x="1" y="0"/>
                    <a:pt x="1" y="12"/>
                    <a:pt x="25" y="12"/>
                  </a:cubicBezTo>
                  <a:cubicBezTo>
                    <a:pt x="25" y="12"/>
                    <a:pt x="60" y="0"/>
                    <a:pt x="37"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20"/>
            <p:cNvSpPr/>
            <p:nvPr/>
          </p:nvSpPr>
          <p:spPr>
            <a:xfrm>
              <a:off x="5520625" y="2173900"/>
              <a:ext cx="325" cy="325"/>
            </a:xfrm>
            <a:custGeom>
              <a:rect b="b" l="l" r="r" t="t"/>
              <a:pathLst>
                <a:path extrusionOk="0" h="13" w="13">
                  <a:moveTo>
                    <a:pt x="12" y="1"/>
                  </a:moveTo>
                  <a:lnTo>
                    <a:pt x="0" y="13"/>
                  </a:lnTo>
                  <a:lnTo>
                    <a:pt x="12" y="13"/>
                  </a:lnTo>
                  <a:lnTo>
                    <a:pt x="12"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20"/>
            <p:cNvSpPr/>
            <p:nvPr/>
          </p:nvSpPr>
          <p:spPr>
            <a:xfrm>
              <a:off x="5520025" y="2174500"/>
              <a:ext cx="925" cy="25"/>
            </a:xfrm>
            <a:custGeom>
              <a:rect b="b" l="l" r="r" t="t"/>
              <a:pathLst>
                <a:path extrusionOk="0" h="1" w="37">
                  <a:moveTo>
                    <a:pt x="36" y="1"/>
                  </a:moveTo>
                  <a:lnTo>
                    <a:pt x="0" y="1"/>
                  </a:lnTo>
                  <a:cubicBezTo>
                    <a:pt x="12" y="1"/>
                    <a:pt x="12" y="1"/>
                    <a:pt x="3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20"/>
            <p:cNvSpPr/>
            <p:nvPr/>
          </p:nvSpPr>
          <p:spPr>
            <a:xfrm>
              <a:off x="5519600" y="2174800"/>
              <a:ext cx="1700" cy="325"/>
            </a:xfrm>
            <a:custGeom>
              <a:rect b="b" l="l" r="r" t="t"/>
              <a:pathLst>
                <a:path extrusionOk="0" h="13" w="68">
                  <a:moveTo>
                    <a:pt x="53" y="1"/>
                  </a:moveTo>
                  <a:cubicBezTo>
                    <a:pt x="46" y="8"/>
                    <a:pt x="35" y="11"/>
                    <a:pt x="24" y="12"/>
                  </a:cubicBezTo>
                  <a:lnTo>
                    <a:pt x="24" y="12"/>
                  </a:lnTo>
                  <a:cubicBezTo>
                    <a:pt x="43" y="11"/>
                    <a:pt x="67" y="8"/>
                    <a:pt x="53" y="1"/>
                  </a:cubicBezTo>
                  <a:close/>
                  <a:moveTo>
                    <a:pt x="24" y="12"/>
                  </a:moveTo>
                  <a:cubicBezTo>
                    <a:pt x="11" y="12"/>
                    <a:pt x="1" y="12"/>
                    <a:pt x="6" y="12"/>
                  </a:cubicBezTo>
                  <a:cubicBezTo>
                    <a:pt x="10" y="12"/>
                    <a:pt x="17" y="12"/>
                    <a:pt x="24" y="12"/>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20"/>
            <p:cNvSpPr/>
            <p:nvPr/>
          </p:nvSpPr>
          <p:spPr>
            <a:xfrm>
              <a:off x="5522400" y="2175850"/>
              <a:ext cx="625" cy="175"/>
            </a:xfrm>
            <a:custGeom>
              <a:rect b="b" l="l" r="r" t="t"/>
              <a:pathLst>
                <a:path extrusionOk="0" h="7" w="25">
                  <a:moveTo>
                    <a:pt x="12" y="1"/>
                  </a:moveTo>
                  <a:cubicBezTo>
                    <a:pt x="9" y="1"/>
                    <a:pt x="5" y="2"/>
                    <a:pt x="1" y="6"/>
                  </a:cubicBezTo>
                  <a:lnTo>
                    <a:pt x="24" y="6"/>
                  </a:lnTo>
                  <a:cubicBezTo>
                    <a:pt x="24" y="6"/>
                    <a:pt x="19" y="1"/>
                    <a:pt x="1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20"/>
            <p:cNvSpPr/>
            <p:nvPr/>
          </p:nvSpPr>
          <p:spPr>
            <a:xfrm>
              <a:off x="5527475" y="2175100"/>
              <a:ext cx="1200" cy="325"/>
            </a:xfrm>
            <a:custGeom>
              <a:rect b="b" l="l" r="r" t="t"/>
              <a:pathLst>
                <a:path extrusionOk="0" h="13" w="48">
                  <a:moveTo>
                    <a:pt x="12" y="0"/>
                  </a:moveTo>
                  <a:cubicBezTo>
                    <a:pt x="0" y="0"/>
                    <a:pt x="0" y="0"/>
                    <a:pt x="0" y="12"/>
                  </a:cubicBezTo>
                  <a:cubicBezTo>
                    <a:pt x="48" y="0"/>
                    <a:pt x="0" y="0"/>
                    <a:pt x="1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20"/>
            <p:cNvSpPr/>
            <p:nvPr/>
          </p:nvSpPr>
          <p:spPr>
            <a:xfrm>
              <a:off x="5520625" y="2176300"/>
              <a:ext cx="625" cy="25"/>
            </a:xfrm>
            <a:custGeom>
              <a:rect b="b" l="l" r="r" t="t"/>
              <a:pathLst>
                <a:path extrusionOk="0" h="1" w="25">
                  <a:moveTo>
                    <a:pt x="24" y="0"/>
                  </a:moveTo>
                  <a:cubicBezTo>
                    <a:pt x="12" y="0"/>
                    <a:pt x="24" y="0"/>
                    <a:pt x="24" y="0"/>
                  </a:cubicBezTo>
                  <a:cubicBezTo>
                    <a:pt x="0" y="0"/>
                    <a:pt x="0" y="0"/>
                    <a:pt x="24"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20"/>
            <p:cNvSpPr/>
            <p:nvPr/>
          </p:nvSpPr>
          <p:spPr>
            <a:xfrm>
              <a:off x="5520150" y="2176300"/>
              <a:ext cx="3175" cy="600"/>
            </a:xfrm>
            <a:custGeom>
              <a:rect b="b" l="l" r="r" t="t"/>
              <a:pathLst>
                <a:path extrusionOk="0" h="24" w="127">
                  <a:moveTo>
                    <a:pt x="44" y="7"/>
                  </a:moveTo>
                  <a:cubicBezTo>
                    <a:pt x="24" y="8"/>
                    <a:pt x="0" y="12"/>
                    <a:pt x="7" y="12"/>
                  </a:cubicBezTo>
                  <a:lnTo>
                    <a:pt x="44" y="7"/>
                  </a:lnTo>
                  <a:close/>
                  <a:moveTo>
                    <a:pt x="91" y="0"/>
                  </a:moveTo>
                  <a:lnTo>
                    <a:pt x="44" y="7"/>
                  </a:lnTo>
                  <a:lnTo>
                    <a:pt x="44" y="7"/>
                  </a:lnTo>
                  <a:cubicBezTo>
                    <a:pt x="45" y="7"/>
                    <a:pt x="47" y="7"/>
                    <a:pt x="49" y="7"/>
                  </a:cubicBezTo>
                  <a:cubicBezTo>
                    <a:pt x="59" y="7"/>
                    <a:pt x="67" y="8"/>
                    <a:pt x="67" y="12"/>
                  </a:cubicBezTo>
                  <a:lnTo>
                    <a:pt x="31" y="12"/>
                  </a:lnTo>
                  <a:cubicBezTo>
                    <a:pt x="7" y="24"/>
                    <a:pt x="7" y="24"/>
                    <a:pt x="31" y="24"/>
                  </a:cubicBezTo>
                  <a:cubicBezTo>
                    <a:pt x="55" y="24"/>
                    <a:pt x="103" y="12"/>
                    <a:pt x="126" y="12"/>
                  </a:cubicBezTo>
                  <a:cubicBezTo>
                    <a:pt x="114" y="12"/>
                    <a:pt x="31" y="12"/>
                    <a:pt x="9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20"/>
            <p:cNvSpPr/>
            <p:nvPr/>
          </p:nvSpPr>
          <p:spPr>
            <a:xfrm>
              <a:off x="5524775" y="2175700"/>
              <a:ext cx="2425" cy="325"/>
            </a:xfrm>
            <a:custGeom>
              <a:rect b="b" l="l" r="r" t="t"/>
              <a:pathLst>
                <a:path extrusionOk="0" h="13" w="97">
                  <a:moveTo>
                    <a:pt x="25" y="0"/>
                  </a:moveTo>
                  <a:lnTo>
                    <a:pt x="1" y="12"/>
                  </a:lnTo>
                  <a:cubicBezTo>
                    <a:pt x="9" y="8"/>
                    <a:pt x="15" y="7"/>
                    <a:pt x="21" y="7"/>
                  </a:cubicBezTo>
                  <a:cubicBezTo>
                    <a:pt x="33" y="7"/>
                    <a:pt x="41" y="12"/>
                    <a:pt x="49" y="12"/>
                  </a:cubicBezTo>
                  <a:cubicBezTo>
                    <a:pt x="96" y="0"/>
                    <a:pt x="37" y="0"/>
                    <a:pt x="25"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20"/>
            <p:cNvSpPr/>
            <p:nvPr/>
          </p:nvSpPr>
          <p:spPr>
            <a:xfrm>
              <a:off x="5522700" y="2177475"/>
              <a:ext cx="625" cy="325"/>
            </a:xfrm>
            <a:custGeom>
              <a:rect b="b" l="l" r="r" t="t"/>
              <a:pathLst>
                <a:path extrusionOk="0" h="13" w="25">
                  <a:moveTo>
                    <a:pt x="1" y="1"/>
                  </a:moveTo>
                  <a:lnTo>
                    <a:pt x="12" y="13"/>
                  </a:lnTo>
                  <a:lnTo>
                    <a:pt x="24"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20"/>
            <p:cNvSpPr/>
            <p:nvPr/>
          </p:nvSpPr>
          <p:spPr>
            <a:xfrm>
              <a:off x="5521800" y="2177775"/>
              <a:ext cx="925" cy="25"/>
            </a:xfrm>
            <a:custGeom>
              <a:rect b="b" l="l" r="r" t="t"/>
              <a:pathLst>
                <a:path extrusionOk="0" h="1" w="37">
                  <a:moveTo>
                    <a:pt x="25" y="1"/>
                  </a:moveTo>
                  <a:lnTo>
                    <a:pt x="1" y="1"/>
                  </a:lnTo>
                  <a:lnTo>
                    <a:pt x="37"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20"/>
            <p:cNvSpPr/>
            <p:nvPr/>
          </p:nvSpPr>
          <p:spPr>
            <a:xfrm>
              <a:off x="5521500" y="2177775"/>
              <a:ext cx="325" cy="325"/>
            </a:xfrm>
            <a:custGeom>
              <a:rect b="b" l="l" r="r" t="t"/>
              <a:pathLst>
                <a:path extrusionOk="0" h="13" w="13">
                  <a:moveTo>
                    <a:pt x="13" y="13"/>
                  </a:moveTo>
                  <a:lnTo>
                    <a:pt x="13" y="13"/>
                  </a:lnTo>
                  <a:lnTo>
                    <a:pt x="1"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20"/>
            <p:cNvSpPr/>
            <p:nvPr/>
          </p:nvSpPr>
          <p:spPr>
            <a:xfrm>
              <a:off x="5521800" y="2178250"/>
              <a:ext cx="600" cy="150"/>
            </a:xfrm>
            <a:custGeom>
              <a:rect b="b" l="l" r="r" t="t"/>
              <a:pathLst>
                <a:path extrusionOk="0" h="6" w="24">
                  <a:moveTo>
                    <a:pt x="20" y="0"/>
                  </a:moveTo>
                  <a:cubicBezTo>
                    <a:pt x="18" y="0"/>
                    <a:pt x="13" y="1"/>
                    <a:pt x="1" y="5"/>
                  </a:cubicBezTo>
                  <a:lnTo>
                    <a:pt x="13" y="5"/>
                  </a:lnTo>
                  <a:cubicBezTo>
                    <a:pt x="13" y="5"/>
                    <a:pt x="23" y="0"/>
                    <a:pt x="20"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20"/>
            <p:cNvSpPr/>
            <p:nvPr/>
          </p:nvSpPr>
          <p:spPr>
            <a:xfrm>
              <a:off x="5536400" y="2178075"/>
              <a:ext cx="1200" cy="325"/>
            </a:xfrm>
            <a:custGeom>
              <a:rect b="b" l="l" r="r" t="t"/>
              <a:pathLst>
                <a:path extrusionOk="0" h="13" w="48">
                  <a:moveTo>
                    <a:pt x="48" y="1"/>
                  </a:moveTo>
                  <a:cubicBezTo>
                    <a:pt x="24" y="1"/>
                    <a:pt x="12" y="12"/>
                    <a:pt x="0" y="12"/>
                  </a:cubicBezTo>
                  <a:lnTo>
                    <a:pt x="36" y="12"/>
                  </a:lnTo>
                  <a:cubicBezTo>
                    <a:pt x="36" y="12"/>
                    <a:pt x="36" y="1"/>
                    <a:pt x="48"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20"/>
            <p:cNvSpPr/>
            <p:nvPr/>
          </p:nvSpPr>
          <p:spPr>
            <a:xfrm>
              <a:off x="5535500" y="2178375"/>
              <a:ext cx="1675" cy="325"/>
            </a:xfrm>
            <a:custGeom>
              <a:rect b="b" l="l" r="r" t="t"/>
              <a:pathLst>
                <a:path extrusionOk="0" h="13" w="67">
                  <a:moveTo>
                    <a:pt x="24" y="0"/>
                  </a:moveTo>
                  <a:cubicBezTo>
                    <a:pt x="1" y="0"/>
                    <a:pt x="36" y="0"/>
                    <a:pt x="24" y="12"/>
                  </a:cubicBezTo>
                  <a:lnTo>
                    <a:pt x="60" y="12"/>
                  </a:lnTo>
                  <a:cubicBezTo>
                    <a:pt x="66" y="6"/>
                    <a:pt x="57" y="6"/>
                    <a:pt x="47" y="6"/>
                  </a:cubicBezTo>
                  <a:cubicBezTo>
                    <a:pt x="36" y="6"/>
                    <a:pt x="24" y="6"/>
                    <a:pt x="24"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20"/>
            <p:cNvSpPr/>
            <p:nvPr/>
          </p:nvSpPr>
          <p:spPr>
            <a:xfrm>
              <a:off x="5534025" y="2181950"/>
              <a:ext cx="2100" cy="625"/>
            </a:xfrm>
            <a:custGeom>
              <a:rect b="b" l="l" r="r" t="t"/>
              <a:pathLst>
                <a:path extrusionOk="0" h="25" w="84">
                  <a:moveTo>
                    <a:pt x="48" y="0"/>
                  </a:moveTo>
                  <a:cubicBezTo>
                    <a:pt x="36" y="6"/>
                    <a:pt x="30" y="9"/>
                    <a:pt x="24" y="9"/>
                  </a:cubicBezTo>
                  <a:cubicBezTo>
                    <a:pt x="18" y="9"/>
                    <a:pt x="12" y="6"/>
                    <a:pt x="0" y="0"/>
                  </a:cubicBezTo>
                  <a:lnTo>
                    <a:pt x="0" y="0"/>
                  </a:lnTo>
                  <a:cubicBezTo>
                    <a:pt x="24" y="12"/>
                    <a:pt x="12" y="12"/>
                    <a:pt x="24" y="24"/>
                  </a:cubicBezTo>
                  <a:lnTo>
                    <a:pt x="71" y="24"/>
                  </a:lnTo>
                  <a:lnTo>
                    <a:pt x="48" y="12"/>
                  </a:lnTo>
                  <a:lnTo>
                    <a:pt x="71" y="12"/>
                  </a:lnTo>
                  <a:cubicBezTo>
                    <a:pt x="83" y="6"/>
                    <a:pt x="74" y="6"/>
                    <a:pt x="64" y="6"/>
                  </a:cubicBezTo>
                  <a:cubicBezTo>
                    <a:pt x="54" y="6"/>
                    <a:pt x="42" y="6"/>
                    <a:pt x="48"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20"/>
            <p:cNvSpPr/>
            <p:nvPr/>
          </p:nvSpPr>
          <p:spPr>
            <a:xfrm>
              <a:off x="5564675" y="2174500"/>
              <a:ext cx="25" cy="325"/>
            </a:xfrm>
            <a:custGeom>
              <a:rect b="b" l="l" r="r" t="t"/>
              <a:pathLst>
                <a:path extrusionOk="0" h="13" w="1">
                  <a:moveTo>
                    <a:pt x="0" y="13"/>
                  </a:moveTo>
                  <a:cubicBezTo>
                    <a:pt x="0" y="13"/>
                    <a:pt x="0" y="13"/>
                    <a:pt x="0" y="1"/>
                  </a:cubicBezTo>
                  <a:lnTo>
                    <a:pt x="0" y="1"/>
                  </a:lnTo>
                  <a:lnTo>
                    <a:pt x="0" y="13"/>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20"/>
            <p:cNvSpPr/>
            <p:nvPr/>
          </p:nvSpPr>
          <p:spPr>
            <a:xfrm>
              <a:off x="5540550" y="2156225"/>
              <a:ext cx="1225" cy="1350"/>
            </a:xfrm>
            <a:custGeom>
              <a:rect b="b" l="l" r="r" t="t"/>
              <a:pathLst>
                <a:path extrusionOk="0" h="54" w="49">
                  <a:moveTo>
                    <a:pt x="28" y="0"/>
                  </a:moveTo>
                  <a:cubicBezTo>
                    <a:pt x="23" y="0"/>
                    <a:pt x="21" y="5"/>
                    <a:pt x="13" y="5"/>
                  </a:cubicBezTo>
                  <a:lnTo>
                    <a:pt x="1" y="53"/>
                  </a:lnTo>
                  <a:cubicBezTo>
                    <a:pt x="25" y="41"/>
                    <a:pt x="1" y="41"/>
                    <a:pt x="13" y="17"/>
                  </a:cubicBezTo>
                  <a:lnTo>
                    <a:pt x="13" y="17"/>
                  </a:lnTo>
                  <a:cubicBezTo>
                    <a:pt x="25" y="17"/>
                    <a:pt x="25" y="41"/>
                    <a:pt x="25" y="41"/>
                  </a:cubicBezTo>
                  <a:cubicBezTo>
                    <a:pt x="49" y="5"/>
                    <a:pt x="1" y="29"/>
                    <a:pt x="37" y="5"/>
                  </a:cubicBezTo>
                  <a:cubicBezTo>
                    <a:pt x="33" y="1"/>
                    <a:pt x="30" y="0"/>
                    <a:pt x="28"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20"/>
            <p:cNvSpPr/>
            <p:nvPr/>
          </p:nvSpPr>
          <p:spPr>
            <a:xfrm>
              <a:off x="5562875" y="2170925"/>
              <a:ext cx="1525" cy="2700"/>
            </a:xfrm>
            <a:custGeom>
              <a:rect b="b" l="l" r="r" t="t"/>
              <a:pathLst>
                <a:path extrusionOk="0" h="108" w="61">
                  <a:moveTo>
                    <a:pt x="60" y="1"/>
                  </a:moveTo>
                  <a:cubicBezTo>
                    <a:pt x="38" y="34"/>
                    <a:pt x="26" y="78"/>
                    <a:pt x="5" y="103"/>
                  </a:cubicBezTo>
                  <a:lnTo>
                    <a:pt x="5" y="103"/>
                  </a:lnTo>
                  <a:cubicBezTo>
                    <a:pt x="5" y="103"/>
                    <a:pt x="4" y="103"/>
                    <a:pt x="4" y="103"/>
                  </a:cubicBezTo>
                  <a:cubicBezTo>
                    <a:pt x="2" y="103"/>
                    <a:pt x="1" y="104"/>
                    <a:pt x="1" y="108"/>
                  </a:cubicBezTo>
                  <a:cubicBezTo>
                    <a:pt x="2" y="106"/>
                    <a:pt x="4" y="105"/>
                    <a:pt x="5" y="103"/>
                  </a:cubicBezTo>
                  <a:lnTo>
                    <a:pt x="5" y="103"/>
                  </a:lnTo>
                  <a:cubicBezTo>
                    <a:pt x="9" y="104"/>
                    <a:pt x="13" y="108"/>
                    <a:pt x="13" y="108"/>
                  </a:cubicBezTo>
                  <a:cubicBezTo>
                    <a:pt x="13" y="84"/>
                    <a:pt x="37" y="60"/>
                    <a:pt x="49" y="37"/>
                  </a:cubicBezTo>
                  <a:lnTo>
                    <a:pt x="49" y="48"/>
                  </a:lnTo>
                  <a:cubicBezTo>
                    <a:pt x="60" y="25"/>
                    <a:pt x="60" y="25"/>
                    <a:pt x="60"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20"/>
            <p:cNvSpPr/>
            <p:nvPr/>
          </p:nvSpPr>
          <p:spPr>
            <a:xfrm>
              <a:off x="5562875" y="2173600"/>
              <a:ext cx="325" cy="625"/>
            </a:xfrm>
            <a:custGeom>
              <a:rect b="b" l="l" r="r" t="t"/>
              <a:pathLst>
                <a:path extrusionOk="0" h="25" w="13">
                  <a:moveTo>
                    <a:pt x="13" y="1"/>
                  </a:moveTo>
                  <a:cubicBezTo>
                    <a:pt x="1" y="13"/>
                    <a:pt x="1" y="13"/>
                    <a:pt x="1" y="13"/>
                  </a:cubicBezTo>
                  <a:cubicBezTo>
                    <a:pt x="1" y="13"/>
                    <a:pt x="1" y="25"/>
                    <a:pt x="1" y="25"/>
                  </a:cubicBezTo>
                  <a:cubicBezTo>
                    <a:pt x="13" y="13"/>
                    <a:pt x="13" y="13"/>
                    <a:pt x="1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20"/>
            <p:cNvSpPr/>
            <p:nvPr/>
          </p:nvSpPr>
          <p:spPr>
            <a:xfrm>
              <a:off x="5545025" y="2159025"/>
              <a:ext cx="325" cy="325"/>
            </a:xfrm>
            <a:custGeom>
              <a:rect b="b" l="l" r="r" t="t"/>
              <a:pathLst>
                <a:path extrusionOk="0" h="13" w="13">
                  <a:moveTo>
                    <a:pt x="1" y="1"/>
                  </a:moveTo>
                  <a:lnTo>
                    <a:pt x="12" y="12"/>
                  </a:lnTo>
                  <a:cubicBezTo>
                    <a:pt x="12" y="1"/>
                    <a:pt x="12" y="1"/>
                    <a:pt x="1"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20"/>
            <p:cNvSpPr/>
            <p:nvPr/>
          </p:nvSpPr>
          <p:spPr>
            <a:xfrm>
              <a:off x="5566450" y="2174500"/>
              <a:ext cx="325" cy="325"/>
            </a:xfrm>
            <a:custGeom>
              <a:rect b="b" l="l" r="r" t="t"/>
              <a:pathLst>
                <a:path extrusionOk="0" h="13" w="13">
                  <a:moveTo>
                    <a:pt x="1" y="1"/>
                  </a:moveTo>
                  <a:cubicBezTo>
                    <a:pt x="1" y="1"/>
                    <a:pt x="13" y="13"/>
                    <a:pt x="13" y="13"/>
                  </a:cubicBezTo>
                  <a:cubicBezTo>
                    <a:pt x="13" y="13"/>
                    <a:pt x="13" y="13"/>
                    <a:pt x="13" y="13"/>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20"/>
            <p:cNvSpPr/>
            <p:nvPr/>
          </p:nvSpPr>
          <p:spPr>
            <a:xfrm>
              <a:off x="5551275" y="2178375"/>
              <a:ext cx="725" cy="750"/>
            </a:xfrm>
            <a:custGeom>
              <a:rect b="b" l="l" r="r" t="t"/>
              <a:pathLst>
                <a:path extrusionOk="0" h="30" w="29">
                  <a:moveTo>
                    <a:pt x="28" y="10"/>
                  </a:moveTo>
                  <a:cubicBezTo>
                    <a:pt x="28" y="10"/>
                    <a:pt x="27" y="11"/>
                    <a:pt x="24" y="14"/>
                  </a:cubicBezTo>
                  <a:lnTo>
                    <a:pt x="24" y="14"/>
                  </a:lnTo>
                  <a:cubicBezTo>
                    <a:pt x="27" y="12"/>
                    <a:pt x="29" y="10"/>
                    <a:pt x="28" y="10"/>
                  </a:cubicBezTo>
                  <a:close/>
                  <a:moveTo>
                    <a:pt x="12" y="0"/>
                  </a:moveTo>
                  <a:lnTo>
                    <a:pt x="1" y="24"/>
                  </a:lnTo>
                  <a:cubicBezTo>
                    <a:pt x="1" y="28"/>
                    <a:pt x="2" y="30"/>
                    <a:pt x="4" y="30"/>
                  </a:cubicBezTo>
                  <a:cubicBezTo>
                    <a:pt x="7" y="30"/>
                    <a:pt x="12" y="24"/>
                    <a:pt x="12" y="24"/>
                  </a:cubicBezTo>
                  <a:cubicBezTo>
                    <a:pt x="18" y="19"/>
                    <a:pt x="21" y="16"/>
                    <a:pt x="24" y="14"/>
                  </a:cubicBezTo>
                  <a:lnTo>
                    <a:pt x="24" y="14"/>
                  </a:lnTo>
                  <a:cubicBezTo>
                    <a:pt x="22" y="14"/>
                    <a:pt x="21" y="15"/>
                    <a:pt x="20" y="15"/>
                  </a:cubicBezTo>
                  <a:cubicBezTo>
                    <a:pt x="16" y="15"/>
                    <a:pt x="12" y="12"/>
                    <a:pt x="1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20"/>
            <p:cNvSpPr/>
            <p:nvPr/>
          </p:nvSpPr>
          <p:spPr>
            <a:xfrm>
              <a:off x="5540850" y="2156350"/>
              <a:ext cx="25" cy="25"/>
            </a:xfrm>
            <a:custGeom>
              <a:rect b="b" l="l" r="r" t="t"/>
              <a:pathLst>
                <a:path extrusionOk="0" h="1" w="1">
                  <a:moveTo>
                    <a:pt x="1" y="0"/>
                  </a:moveTo>
                  <a:lnTo>
                    <a:pt x="1" y="0"/>
                  </a:lnTo>
                  <a:lnTo>
                    <a:pt x="1"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20"/>
            <p:cNvSpPr/>
            <p:nvPr/>
          </p:nvSpPr>
          <p:spPr>
            <a:xfrm>
              <a:off x="5564075" y="2174625"/>
              <a:ext cx="625" cy="500"/>
            </a:xfrm>
            <a:custGeom>
              <a:rect b="b" l="l" r="r" t="t"/>
              <a:pathLst>
                <a:path extrusionOk="0" h="20" w="25">
                  <a:moveTo>
                    <a:pt x="5" y="1"/>
                  </a:moveTo>
                  <a:cubicBezTo>
                    <a:pt x="5" y="1"/>
                    <a:pt x="3" y="3"/>
                    <a:pt x="1" y="8"/>
                  </a:cubicBezTo>
                  <a:lnTo>
                    <a:pt x="10" y="12"/>
                  </a:lnTo>
                  <a:lnTo>
                    <a:pt x="10" y="12"/>
                  </a:lnTo>
                  <a:cubicBezTo>
                    <a:pt x="7" y="8"/>
                    <a:pt x="7" y="1"/>
                    <a:pt x="5" y="1"/>
                  </a:cubicBezTo>
                  <a:close/>
                  <a:moveTo>
                    <a:pt x="24" y="8"/>
                  </a:moveTo>
                  <a:cubicBezTo>
                    <a:pt x="20" y="12"/>
                    <a:pt x="17" y="14"/>
                    <a:pt x="14" y="14"/>
                  </a:cubicBezTo>
                  <a:lnTo>
                    <a:pt x="14" y="14"/>
                  </a:lnTo>
                  <a:lnTo>
                    <a:pt x="10" y="12"/>
                  </a:lnTo>
                  <a:lnTo>
                    <a:pt x="10" y="12"/>
                  </a:lnTo>
                  <a:cubicBezTo>
                    <a:pt x="11" y="14"/>
                    <a:pt x="12" y="14"/>
                    <a:pt x="13" y="14"/>
                  </a:cubicBezTo>
                  <a:cubicBezTo>
                    <a:pt x="14" y="14"/>
                    <a:pt x="14" y="14"/>
                    <a:pt x="14" y="14"/>
                  </a:cubicBezTo>
                  <a:lnTo>
                    <a:pt x="14" y="14"/>
                  </a:lnTo>
                  <a:lnTo>
                    <a:pt x="24" y="19"/>
                  </a:lnTo>
                  <a:lnTo>
                    <a:pt x="24" y="8"/>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20"/>
            <p:cNvSpPr/>
            <p:nvPr/>
          </p:nvSpPr>
          <p:spPr>
            <a:xfrm>
              <a:off x="5284275" y="2152475"/>
              <a:ext cx="327450" cy="249875"/>
            </a:xfrm>
            <a:custGeom>
              <a:rect b="b" l="l" r="r" t="t"/>
              <a:pathLst>
                <a:path extrusionOk="0" h="9995" w="13098">
                  <a:moveTo>
                    <a:pt x="9680" y="1"/>
                  </a:moveTo>
                  <a:cubicBezTo>
                    <a:pt x="9671" y="1"/>
                    <a:pt x="9648" y="1"/>
                    <a:pt x="9628" y="6"/>
                  </a:cubicBezTo>
                  <a:lnTo>
                    <a:pt x="9628" y="6"/>
                  </a:lnTo>
                  <a:cubicBezTo>
                    <a:pt x="9652" y="6"/>
                    <a:pt x="9688" y="1"/>
                    <a:pt x="9680" y="1"/>
                  </a:cubicBezTo>
                  <a:close/>
                  <a:moveTo>
                    <a:pt x="9609" y="13"/>
                  </a:moveTo>
                  <a:cubicBezTo>
                    <a:pt x="9601" y="13"/>
                    <a:pt x="9603" y="13"/>
                    <a:pt x="9609" y="13"/>
                  </a:cubicBezTo>
                  <a:lnTo>
                    <a:pt x="9609" y="13"/>
                  </a:lnTo>
                  <a:cubicBezTo>
                    <a:pt x="9609" y="13"/>
                    <a:pt x="9609" y="13"/>
                    <a:pt x="9609" y="13"/>
                  </a:cubicBezTo>
                  <a:close/>
                  <a:moveTo>
                    <a:pt x="9609" y="1"/>
                  </a:moveTo>
                  <a:lnTo>
                    <a:pt x="9609" y="1"/>
                  </a:lnTo>
                  <a:cubicBezTo>
                    <a:pt x="9597" y="13"/>
                    <a:pt x="9573" y="13"/>
                    <a:pt x="9549" y="13"/>
                  </a:cubicBezTo>
                  <a:cubicBezTo>
                    <a:pt x="9549" y="13"/>
                    <a:pt x="9538" y="24"/>
                    <a:pt x="9561" y="24"/>
                  </a:cubicBezTo>
                  <a:lnTo>
                    <a:pt x="9573" y="13"/>
                  </a:lnTo>
                  <a:lnTo>
                    <a:pt x="9609" y="13"/>
                  </a:lnTo>
                  <a:cubicBezTo>
                    <a:pt x="9615" y="10"/>
                    <a:pt x="9621" y="8"/>
                    <a:pt x="9628" y="6"/>
                  </a:cubicBezTo>
                  <a:lnTo>
                    <a:pt x="9628" y="6"/>
                  </a:lnTo>
                  <a:cubicBezTo>
                    <a:pt x="9627" y="6"/>
                    <a:pt x="9626" y="6"/>
                    <a:pt x="9625" y="6"/>
                  </a:cubicBezTo>
                  <a:cubicBezTo>
                    <a:pt x="9613" y="6"/>
                    <a:pt x="9605" y="5"/>
                    <a:pt x="9609" y="1"/>
                  </a:cubicBezTo>
                  <a:close/>
                  <a:moveTo>
                    <a:pt x="9692" y="9"/>
                  </a:moveTo>
                  <a:cubicBezTo>
                    <a:pt x="9683" y="9"/>
                    <a:pt x="9672" y="10"/>
                    <a:pt x="9657" y="13"/>
                  </a:cubicBezTo>
                  <a:lnTo>
                    <a:pt x="9657" y="24"/>
                  </a:lnTo>
                  <a:cubicBezTo>
                    <a:pt x="9649" y="17"/>
                    <a:pt x="9621" y="14"/>
                    <a:pt x="9609" y="13"/>
                  </a:cubicBezTo>
                  <a:lnTo>
                    <a:pt x="9609" y="13"/>
                  </a:lnTo>
                  <a:cubicBezTo>
                    <a:pt x="9608" y="24"/>
                    <a:pt x="9573" y="24"/>
                    <a:pt x="9561" y="24"/>
                  </a:cubicBezTo>
                  <a:cubicBezTo>
                    <a:pt x="9559" y="27"/>
                    <a:pt x="9561" y="28"/>
                    <a:pt x="9565" y="28"/>
                  </a:cubicBezTo>
                  <a:cubicBezTo>
                    <a:pt x="9577" y="28"/>
                    <a:pt x="9608" y="21"/>
                    <a:pt x="9623" y="21"/>
                  </a:cubicBezTo>
                  <a:cubicBezTo>
                    <a:pt x="9629" y="21"/>
                    <a:pt x="9633" y="22"/>
                    <a:pt x="9633" y="24"/>
                  </a:cubicBezTo>
                  <a:lnTo>
                    <a:pt x="9621" y="24"/>
                  </a:lnTo>
                  <a:cubicBezTo>
                    <a:pt x="9645" y="36"/>
                    <a:pt x="9645" y="36"/>
                    <a:pt x="9692" y="36"/>
                  </a:cubicBezTo>
                  <a:cubicBezTo>
                    <a:pt x="9700" y="32"/>
                    <a:pt x="9708" y="31"/>
                    <a:pt x="9716" y="31"/>
                  </a:cubicBezTo>
                  <a:cubicBezTo>
                    <a:pt x="9732" y="31"/>
                    <a:pt x="9748" y="36"/>
                    <a:pt x="9764" y="36"/>
                  </a:cubicBezTo>
                  <a:cubicBezTo>
                    <a:pt x="9776" y="30"/>
                    <a:pt x="9761" y="30"/>
                    <a:pt x="9750" y="30"/>
                  </a:cubicBezTo>
                  <a:cubicBezTo>
                    <a:pt x="9740" y="30"/>
                    <a:pt x="9734" y="30"/>
                    <a:pt x="9764" y="24"/>
                  </a:cubicBezTo>
                  <a:lnTo>
                    <a:pt x="9788" y="13"/>
                  </a:lnTo>
                  <a:lnTo>
                    <a:pt x="9788" y="13"/>
                  </a:lnTo>
                  <a:cubicBezTo>
                    <a:pt x="9773" y="15"/>
                    <a:pt x="9761" y="16"/>
                    <a:pt x="9752" y="16"/>
                  </a:cubicBezTo>
                  <a:cubicBezTo>
                    <a:pt x="9727" y="16"/>
                    <a:pt x="9718" y="9"/>
                    <a:pt x="9692" y="9"/>
                  </a:cubicBezTo>
                  <a:close/>
                  <a:moveTo>
                    <a:pt x="9692" y="36"/>
                  </a:moveTo>
                  <a:cubicBezTo>
                    <a:pt x="9645" y="36"/>
                    <a:pt x="9704" y="36"/>
                    <a:pt x="9680" y="48"/>
                  </a:cubicBezTo>
                  <a:lnTo>
                    <a:pt x="9728" y="36"/>
                  </a:lnTo>
                  <a:close/>
                  <a:moveTo>
                    <a:pt x="9823" y="84"/>
                  </a:moveTo>
                  <a:cubicBezTo>
                    <a:pt x="9817" y="84"/>
                    <a:pt x="9812" y="84"/>
                    <a:pt x="9807" y="85"/>
                  </a:cubicBezTo>
                  <a:lnTo>
                    <a:pt x="9807" y="85"/>
                  </a:lnTo>
                  <a:cubicBezTo>
                    <a:pt x="9795" y="88"/>
                    <a:pt x="9793" y="89"/>
                    <a:pt x="9796" y="89"/>
                  </a:cubicBezTo>
                  <a:cubicBezTo>
                    <a:pt x="9802" y="89"/>
                    <a:pt x="9831" y="84"/>
                    <a:pt x="9823" y="84"/>
                  </a:cubicBezTo>
                  <a:close/>
                  <a:moveTo>
                    <a:pt x="9728" y="84"/>
                  </a:moveTo>
                  <a:cubicBezTo>
                    <a:pt x="9716" y="90"/>
                    <a:pt x="9695" y="90"/>
                    <a:pt x="9672" y="90"/>
                  </a:cubicBezTo>
                  <a:cubicBezTo>
                    <a:pt x="9648" y="90"/>
                    <a:pt x="9621" y="90"/>
                    <a:pt x="9597" y="96"/>
                  </a:cubicBezTo>
                  <a:lnTo>
                    <a:pt x="9597" y="85"/>
                  </a:lnTo>
                  <a:lnTo>
                    <a:pt x="9597" y="85"/>
                  </a:lnTo>
                  <a:cubicBezTo>
                    <a:pt x="9617" y="87"/>
                    <a:pt x="9634" y="89"/>
                    <a:pt x="9650" y="89"/>
                  </a:cubicBezTo>
                  <a:cubicBezTo>
                    <a:pt x="9663" y="89"/>
                    <a:pt x="9676" y="88"/>
                    <a:pt x="9692" y="84"/>
                  </a:cubicBezTo>
                  <a:close/>
                  <a:moveTo>
                    <a:pt x="9990" y="132"/>
                  </a:moveTo>
                  <a:cubicBezTo>
                    <a:pt x="9988" y="134"/>
                    <a:pt x="9986" y="137"/>
                    <a:pt x="9984" y="140"/>
                  </a:cubicBezTo>
                  <a:lnTo>
                    <a:pt x="9984" y="140"/>
                  </a:lnTo>
                  <a:cubicBezTo>
                    <a:pt x="9986" y="137"/>
                    <a:pt x="9988" y="135"/>
                    <a:pt x="9990" y="132"/>
                  </a:cubicBezTo>
                  <a:close/>
                  <a:moveTo>
                    <a:pt x="9657" y="137"/>
                  </a:moveTo>
                  <a:cubicBezTo>
                    <a:pt x="9657" y="139"/>
                    <a:pt x="9657" y="141"/>
                    <a:pt x="9657" y="143"/>
                  </a:cubicBezTo>
                  <a:lnTo>
                    <a:pt x="9645" y="143"/>
                  </a:lnTo>
                  <a:cubicBezTo>
                    <a:pt x="9647" y="141"/>
                    <a:pt x="9651" y="139"/>
                    <a:pt x="9657" y="137"/>
                  </a:cubicBezTo>
                  <a:close/>
                  <a:moveTo>
                    <a:pt x="9752" y="155"/>
                  </a:moveTo>
                  <a:cubicBezTo>
                    <a:pt x="9752" y="155"/>
                    <a:pt x="9752" y="155"/>
                    <a:pt x="9752" y="167"/>
                  </a:cubicBezTo>
                  <a:cubicBezTo>
                    <a:pt x="9740" y="167"/>
                    <a:pt x="9740" y="167"/>
                    <a:pt x="9740" y="155"/>
                  </a:cubicBezTo>
                  <a:close/>
                  <a:moveTo>
                    <a:pt x="9800" y="143"/>
                  </a:moveTo>
                  <a:cubicBezTo>
                    <a:pt x="9800" y="143"/>
                    <a:pt x="9788" y="143"/>
                    <a:pt x="9788" y="155"/>
                  </a:cubicBezTo>
                  <a:cubicBezTo>
                    <a:pt x="9788" y="155"/>
                    <a:pt x="9788" y="155"/>
                    <a:pt x="9788" y="167"/>
                  </a:cubicBezTo>
                  <a:lnTo>
                    <a:pt x="9776" y="167"/>
                  </a:lnTo>
                  <a:cubicBezTo>
                    <a:pt x="9776" y="155"/>
                    <a:pt x="9776" y="155"/>
                    <a:pt x="9776" y="155"/>
                  </a:cubicBezTo>
                  <a:cubicBezTo>
                    <a:pt x="9776" y="143"/>
                    <a:pt x="9788" y="143"/>
                    <a:pt x="9800" y="143"/>
                  </a:cubicBezTo>
                  <a:close/>
                  <a:moveTo>
                    <a:pt x="9859" y="179"/>
                  </a:moveTo>
                  <a:cubicBezTo>
                    <a:pt x="9847" y="191"/>
                    <a:pt x="9847" y="191"/>
                    <a:pt x="9835" y="203"/>
                  </a:cubicBezTo>
                  <a:cubicBezTo>
                    <a:pt x="9835" y="203"/>
                    <a:pt x="9835" y="191"/>
                    <a:pt x="9835" y="191"/>
                  </a:cubicBezTo>
                  <a:lnTo>
                    <a:pt x="9847" y="191"/>
                  </a:lnTo>
                  <a:cubicBezTo>
                    <a:pt x="9847" y="179"/>
                    <a:pt x="9847" y="179"/>
                    <a:pt x="9859" y="179"/>
                  </a:cubicBezTo>
                  <a:close/>
                  <a:moveTo>
                    <a:pt x="9514" y="288"/>
                  </a:moveTo>
                  <a:cubicBezTo>
                    <a:pt x="9507" y="290"/>
                    <a:pt x="9501" y="293"/>
                    <a:pt x="9490" y="298"/>
                  </a:cubicBezTo>
                  <a:cubicBezTo>
                    <a:pt x="9500" y="295"/>
                    <a:pt x="9508" y="291"/>
                    <a:pt x="9514" y="288"/>
                  </a:cubicBezTo>
                  <a:close/>
                  <a:moveTo>
                    <a:pt x="9573" y="286"/>
                  </a:moveTo>
                  <a:cubicBezTo>
                    <a:pt x="9573" y="286"/>
                    <a:pt x="9549" y="286"/>
                    <a:pt x="9538" y="298"/>
                  </a:cubicBezTo>
                  <a:cubicBezTo>
                    <a:pt x="9557" y="289"/>
                    <a:pt x="9560" y="287"/>
                    <a:pt x="9573" y="286"/>
                  </a:cubicBezTo>
                  <a:lnTo>
                    <a:pt x="9573" y="286"/>
                  </a:lnTo>
                  <a:cubicBezTo>
                    <a:pt x="9573" y="286"/>
                    <a:pt x="9573" y="286"/>
                    <a:pt x="9573" y="286"/>
                  </a:cubicBezTo>
                  <a:close/>
                  <a:moveTo>
                    <a:pt x="11193" y="608"/>
                  </a:moveTo>
                  <a:cubicBezTo>
                    <a:pt x="11193" y="627"/>
                    <a:pt x="11185" y="661"/>
                    <a:pt x="11170" y="680"/>
                  </a:cubicBezTo>
                  <a:lnTo>
                    <a:pt x="11170" y="680"/>
                  </a:lnTo>
                  <a:cubicBezTo>
                    <a:pt x="11170" y="680"/>
                    <a:pt x="11169" y="679"/>
                    <a:pt x="11169" y="679"/>
                  </a:cubicBezTo>
                  <a:lnTo>
                    <a:pt x="11169" y="679"/>
                  </a:lnTo>
                  <a:lnTo>
                    <a:pt x="11169" y="681"/>
                  </a:lnTo>
                  <a:lnTo>
                    <a:pt x="11169" y="681"/>
                  </a:lnTo>
                  <a:cubicBezTo>
                    <a:pt x="11170" y="680"/>
                    <a:pt x="11170" y="680"/>
                    <a:pt x="11170" y="680"/>
                  </a:cubicBezTo>
                  <a:lnTo>
                    <a:pt x="11170" y="680"/>
                  </a:lnTo>
                  <a:cubicBezTo>
                    <a:pt x="11172" y="680"/>
                    <a:pt x="11174" y="681"/>
                    <a:pt x="11176" y="681"/>
                  </a:cubicBezTo>
                  <a:cubicBezTo>
                    <a:pt x="11205" y="681"/>
                    <a:pt x="11206" y="620"/>
                    <a:pt x="11228" y="620"/>
                  </a:cubicBezTo>
                  <a:cubicBezTo>
                    <a:pt x="11228" y="615"/>
                    <a:pt x="11227" y="614"/>
                    <a:pt x="11225" y="614"/>
                  </a:cubicBezTo>
                  <a:cubicBezTo>
                    <a:pt x="11220" y="614"/>
                    <a:pt x="11208" y="627"/>
                    <a:pt x="11200" y="627"/>
                  </a:cubicBezTo>
                  <a:cubicBezTo>
                    <a:pt x="11196" y="627"/>
                    <a:pt x="11193" y="622"/>
                    <a:pt x="11193" y="608"/>
                  </a:cubicBezTo>
                  <a:close/>
                  <a:moveTo>
                    <a:pt x="9526" y="727"/>
                  </a:moveTo>
                  <a:cubicBezTo>
                    <a:pt x="9526" y="727"/>
                    <a:pt x="9371" y="751"/>
                    <a:pt x="9407" y="751"/>
                  </a:cubicBezTo>
                  <a:lnTo>
                    <a:pt x="9549" y="727"/>
                  </a:lnTo>
                  <a:close/>
                  <a:moveTo>
                    <a:pt x="10335" y="751"/>
                  </a:moveTo>
                  <a:lnTo>
                    <a:pt x="10311" y="763"/>
                  </a:lnTo>
                  <a:lnTo>
                    <a:pt x="10335" y="763"/>
                  </a:lnTo>
                  <a:cubicBezTo>
                    <a:pt x="10335" y="759"/>
                    <a:pt x="10335" y="756"/>
                    <a:pt x="10335" y="754"/>
                  </a:cubicBezTo>
                  <a:cubicBezTo>
                    <a:pt x="10335" y="754"/>
                    <a:pt x="10335" y="753"/>
                    <a:pt x="10335" y="751"/>
                  </a:cubicBezTo>
                  <a:close/>
                  <a:moveTo>
                    <a:pt x="11443" y="751"/>
                  </a:moveTo>
                  <a:cubicBezTo>
                    <a:pt x="11437" y="751"/>
                    <a:pt x="11426" y="767"/>
                    <a:pt x="11416" y="779"/>
                  </a:cubicBezTo>
                  <a:lnTo>
                    <a:pt x="11416" y="779"/>
                  </a:lnTo>
                  <a:cubicBezTo>
                    <a:pt x="11424" y="773"/>
                    <a:pt x="11433" y="764"/>
                    <a:pt x="11443" y="751"/>
                  </a:cubicBezTo>
                  <a:close/>
                  <a:moveTo>
                    <a:pt x="11443" y="834"/>
                  </a:moveTo>
                  <a:cubicBezTo>
                    <a:pt x="11433" y="839"/>
                    <a:pt x="11427" y="846"/>
                    <a:pt x="11425" y="851"/>
                  </a:cubicBezTo>
                  <a:lnTo>
                    <a:pt x="11425" y="851"/>
                  </a:lnTo>
                  <a:cubicBezTo>
                    <a:pt x="11431" y="848"/>
                    <a:pt x="11437" y="843"/>
                    <a:pt x="11443" y="834"/>
                  </a:cubicBezTo>
                  <a:close/>
                  <a:moveTo>
                    <a:pt x="9728" y="894"/>
                  </a:moveTo>
                  <a:cubicBezTo>
                    <a:pt x="9726" y="894"/>
                    <a:pt x="9724" y="894"/>
                    <a:pt x="9722" y="894"/>
                  </a:cubicBezTo>
                  <a:lnTo>
                    <a:pt x="9722" y="894"/>
                  </a:lnTo>
                  <a:cubicBezTo>
                    <a:pt x="9717" y="895"/>
                    <a:pt x="9712" y="897"/>
                    <a:pt x="9715" y="897"/>
                  </a:cubicBezTo>
                  <a:cubicBezTo>
                    <a:pt x="9718" y="897"/>
                    <a:pt x="9725" y="896"/>
                    <a:pt x="9740" y="894"/>
                  </a:cubicBezTo>
                  <a:close/>
                  <a:moveTo>
                    <a:pt x="9538" y="870"/>
                  </a:moveTo>
                  <a:cubicBezTo>
                    <a:pt x="9454" y="882"/>
                    <a:pt x="9549" y="882"/>
                    <a:pt x="9514" y="882"/>
                  </a:cubicBezTo>
                  <a:cubicBezTo>
                    <a:pt x="9514" y="894"/>
                    <a:pt x="9514" y="894"/>
                    <a:pt x="9514" y="894"/>
                  </a:cubicBezTo>
                  <a:cubicBezTo>
                    <a:pt x="9502" y="882"/>
                    <a:pt x="9478" y="882"/>
                    <a:pt x="9442" y="882"/>
                  </a:cubicBezTo>
                  <a:cubicBezTo>
                    <a:pt x="9442" y="888"/>
                    <a:pt x="9463" y="888"/>
                    <a:pt x="9480" y="888"/>
                  </a:cubicBezTo>
                  <a:cubicBezTo>
                    <a:pt x="9496" y="888"/>
                    <a:pt x="9508" y="888"/>
                    <a:pt x="9490" y="894"/>
                  </a:cubicBezTo>
                  <a:cubicBezTo>
                    <a:pt x="9514" y="894"/>
                    <a:pt x="9442" y="905"/>
                    <a:pt x="9442" y="917"/>
                  </a:cubicBezTo>
                  <a:cubicBezTo>
                    <a:pt x="9466" y="917"/>
                    <a:pt x="9506" y="912"/>
                    <a:pt x="9526" y="912"/>
                  </a:cubicBezTo>
                  <a:cubicBezTo>
                    <a:pt x="9536" y="912"/>
                    <a:pt x="9542" y="913"/>
                    <a:pt x="9538" y="917"/>
                  </a:cubicBezTo>
                  <a:lnTo>
                    <a:pt x="9478" y="917"/>
                  </a:lnTo>
                  <a:cubicBezTo>
                    <a:pt x="9478" y="923"/>
                    <a:pt x="9496" y="923"/>
                    <a:pt x="9514" y="923"/>
                  </a:cubicBezTo>
                  <a:cubicBezTo>
                    <a:pt x="9532" y="923"/>
                    <a:pt x="9549" y="923"/>
                    <a:pt x="9549" y="929"/>
                  </a:cubicBezTo>
                  <a:cubicBezTo>
                    <a:pt x="9561" y="917"/>
                    <a:pt x="9597" y="917"/>
                    <a:pt x="9609" y="917"/>
                  </a:cubicBezTo>
                  <a:cubicBezTo>
                    <a:pt x="9633" y="917"/>
                    <a:pt x="9633" y="917"/>
                    <a:pt x="9621" y="929"/>
                  </a:cubicBezTo>
                  <a:lnTo>
                    <a:pt x="9657" y="929"/>
                  </a:lnTo>
                  <a:cubicBezTo>
                    <a:pt x="9692" y="917"/>
                    <a:pt x="9621" y="917"/>
                    <a:pt x="9668" y="905"/>
                  </a:cubicBezTo>
                  <a:lnTo>
                    <a:pt x="9668" y="905"/>
                  </a:lnTo>
                  <a:lnTo>
                    <a:pt x="9621" y="917"/>
                  </a:lnTo>
                  <a:cubicBezTo>
                    <a:pt x="9626" y="912"/>
                    <a:pt x="9639" y="907"/>
                    <a:pt x="9653" y="902"/>
                  </a:cubicBezTo>
                  <a:lnTo>
                    <a:pt x="9653" y="902"/>
                  </a:lnTo>
                  <a:cubicBezTo>
                    <a:pt x="9640" y="904"/>
                    <a:pt x="9625" y="905"/>
                    <a:pt x="9609" y="905"/>
                  </a:cubicBezTo>
                  <a:cubicBezTo>
                    <a:pt x="9633" y="894"/>
                    <a:pt x="9621" y="894"/>
                    <a:pt x="9633" y="894"/>
                  </a:cubicBezTo>
                  <a:cubicBezTo>
                    <a:pt x="9597" y="882"/>
                    <a:pt x="9526" y="882"/>
                    <a:pt x="9538" y="870"/>
                  </a:cubicBezTo>
                  <a:close/>
                  <a:moveTo>
                    <a:pt x="9692" y="917"/>
                  </a:moveTo>
                  <a:lnTo>
                    <a:pt x="9692" y="917"/>
                  </a:lnTo>
                  <a:cubicBezTo>
                    <a:pt x="9657" y="929"/>
                    <a:pt x="9704" y="929"/>
                    <a:pt x="9704" y="929"/>
                  </a:cubicBezTo>
                  <a:lnTo>
                    <a:pt x="9692" y="917"/>
                  </a:lnTo>
                  <a:close/>
                  <a:moveTo>
                    <a:pt x="9764" y="929"/>
                  </a:moveTo>
                  <a:lnTo>
                    <a:pt x="9764" y="929"/>
                  </a:lnTo>
                  <a:cubicBezTo>
                    <a:pt x="9785" y="940"/>
                    <a:pt x="9741" y="950"/>
                    <a:pt x="9706" y="953"/>
                  </a:cubicBezTo>
                  <a:lnTo>
                    <a:pt x="9706" y="953"/>
                  </a:lnTo>
                  <a:lnTo>
                    <a:pt x="9740" y="941"/>
                  </a:lnTo>
                  <a:lnTo>
                    <a:pt x="9716" y="941"/>
                  </a:lnTo>
                  <a:cubicBezTo>
                    <a:pt x="9716" y="941"/>
                    <a:pt x="9740" y="941"/>
                    <a:pt x="9764" y="929"/>
                  </a:cubicBezTo>
                  <a:close/>
                  <a:moveTo>
                    <a:pt x="10663" y="985"/>
                  </a:moveTo>
                  <a:cubicBezTo>
                    <a:pt x="10661" y="986"/>
                    <a:pt x="10659" y="987"/>
                    <a:pt x="10657" y="989"/>
                  </a:cubicBezTo>
                  <a:cubicBezTo>
                    <a:pt x="10659" y="988"/>
                    <a:pt x="10661" y="986"/>
                    <a:pt x="10663" y="985"/>
                  </a:cubicBezTo>
                  <a:close/>
                  <a:moveTo>
                    <a:pt x="9524" y="984"/>
                  </a:moveTo>
                  <a:cubicBezTo>
                    <a:pt x="9533" y="984"/>
                    <a:pt x="9543" y="985"/>
                    <a:pt x="9549" y="989"/>
                  </a:cubicBezTo>
                  <a:lnTo>
                    <a:pt x="9526" y="989"/>
                  </a:lnTo>
                  <a:cubicBezTo>
                    <a:pt x="9514" y="995"/>
                    <a:pt x="9499" y="995"/>
                    <a:pt x="9484" y="995"/>
                  </a:cubicBezTo>
                  <a:cubicBezTo>
                    <a:pt x="9478" y="995"/>
                    <a:pt x="9473" y="995"/>
                    <a:pt x="9467" y="995"/>
                  </a:cubicBezTo>
                  <a:lnTo>
                    <a:pt x="9467" y="995"/>
                  </a:lnTo>
                  <a:cubicBezTo>
                    <a:pt x="9484" y="989"/>
                    <a:pt x="9505" y="984"/>
                    <a:pt x="9524" y="984"/>
                  </a:cubicBezTo>
                  <a:close/>
                  <a:moveTo>
                    <a:pt x="9585" y="1036"/>
                  </a:moveTo>
                  <a:lnTo>
                    <a:pt x="9585" y="1036"/>
                  </a:lnTo>
                  <a:cubicBezTo>
                    <a:pt x="9585" y="1036"/>
                    <a:pt x="9585" y="1037"/>
                    <a:pt x="9585" y="1037"/>
                  </a:cubicBezTo>
                  <a:lnTo>
                    <a:pt x="9585" y="1037"/>
                  </a:lnTo>
                  <a:cubicBezTo>
                    <a:pt x="9585" y="1037"/>
                    <a:pt x="9585" y="1037"/>
                    <a:pt x="9585" y="1037"/>
                  </a:cubicBezTo>
                  <a:lnTo>
                    <a:pt x="9585" y="1037"/>
                  </a:lnTo>
                  <a:cubicBezTo>
                    <a:pt x="9585" y="1037"/>
                    <a:pt x="9585" y="1036"/>
                    <a:pt x="9585" y="1036"/>
                  </a:cubicBezTo>
                  <a:close/>
                  <a:moveTo>
                    <a:pt x="9585" y="1037"/>
                  </a:moveTo>
                  <a:cubicBezTo>
                    <a:pt x="9565" y="1037"/>
                    <a:pt x="9530" y="1039"/>
                    <a:pt x="9502" y="1048"/>
                  </a:cubicBezTo>
                  <a:cubicBezTo>
                    <a:pt x="9514" y="1048"/>
                    <a:pt x="9561" y="1048"/>
                    <a:pt x="9585" y="1037"/>
                  </a:cubicBezTo>
                  <a:close/>
                  <a:moveTo>
                    <a:pt x="10133" y="1057"/>
                  </a:moveTo>
                  <a:cubicBezTo>
                    <a:pt x="10127" y="1057"/>
                    <a:pt x="10115" y="1059"/>
                    <a:pt x="10103" y="1060"/>
                  </a:cubicBezTo>
                  <a:lnTo>
                    <a:pt x="10133" y="1060"/>
                  </a:lnTo>
                  <a:cubicBezTo>
                    <a:pt x="10138" y="1058"/>
                    <a:pt x="10137" y="1057"/>
                    <a:pt x="10133" y="1057"/>
                  </a:cubicBezTo>
                  <a:close/>
                  <a:moveTo>
                    <a:pt x="10097" y="1060"/>
                  </a:moveTo>
                  <a:cubicBezTo>
                    <a:pt x="10097" y="1061"/>
                    <a:pt x="10097" y="1061"/>
                    <a:pt x="10096" y="1061"/>
                  </a:cubicBezTo>
                  <a:lnTo>
                    <a:pt x="10096" y="1061"/>
                  </a:lnTo>
                  <a:cubicBezTo>
                    <a:pt x="10099" y="1061"/>
                    <a:pt x="10101" y="1061"/>
                    <a:pt x="10103" y="1060"/>
                  </a:cubicBezTo>
                  <a:close/>
                  <a:moveTo>
                    <a:pt x="10736" y="1058"/>
                  </a:moveTo>
                  <a:cubicBezTo>
                    <a:pt x="10733" y="1059"/>
                    <a:pt x="10731" y="1059"/>
                    <a:pt x="10728" y="1060"/>
                  </a:cubicBezTo>
                  <a:cubicBezTo>
                    <a:pt x="10728" y="1064"/>
                    <a:pt x="10726" y="1069"/>
                    <a:pt x="10724" y="1074"/>
                  </a:cubicBezTo>
                  <a:lnTo>
                    <a:pt x="10724" y="1074"/>
                  </a:lnTo>
                  <a:lnTo>
                    <a:pt x="10736" y="1058"/>
                  </a:lnTo>
                  <a:close/>
                  <a:moveTo>
                    <a:pt x="10724" y="1074"/>
                  </a:moveTo>
                  <a:lnTo>
                    <a:pt x="10716" y="1084"/>
                  </a:lnTo>
                  <a:cubicBezTo>
                    <a:pt x="10713" y="1090"/>
                    <a:pt x="10713" y="1092"/>
                    <a:pt x="10713" y="1092"/>
                  </a:cubicBezTo>
                  <a:cubicBezTo>
                    <a:pt x="10714" y="1092"/>
                    <a:pt x="10720" y="1083"/>
                    <a:pt x="10724" y="1074"/>
                  </a:cubicBezTo>
                  <a:close/>
                  <a:moveTo>
                    <a:pt x="9585" y="1084"/>
                  </a:moveTo>
                  <a:cubicBezTo>
                    <a:pt x="9621" y="1084"/>
                    <a:pt x="9597" y="1096"/>
                    <a:pt x="9585" y="1096"/>
                  </a:cubicBezTo>
                  <a:cubicBezTo>
                    <a:pt x="9585" y="1096"/>
                    <a:pt x="9563" y="1096"/>
                    <a:pt x="9572" y="1085"/>
                  </a:cubicBezTo>
                  <a:lnTo>
                    <a:pt x="9572" y="1085"/>
                  </a:lnTo>
                  <a:cubicBezTo>
                    <a:pt x="9576" y="1085"/>
                    <a:pt x="9580" y="1084"/>
                    <a:pt x="9585" y="1084"/>
                  </a:cubicBezTo>
                  <a:close/>
                  <a:moveTo>
                    <a:pt x="10097" y="1167"/>
                  </a:moveTo>
                  <a:lnTo>
                    <a:pt x="10062" y="1179"/>
                  </a:lnTo>
                  <a:lnTo>
                    <a:pt x="10062" y="1179"/>
                  </a:lnTo>
                  <a:cubicBezTo>
                    <a:pt x="10062" y="1179"/>
                    <a:pt x="10062" y="1179"/>
                    <a:pt x="10062" y="1179"/>
                  </a:cubicBezTo>
                  <a:lnTo>
                    <a:pt x="10062" y="1179"/>
                  </a:lnTo>
                  <a:lnTo>
                    <a:pt x="10061" y="1179"/>
                  </a:lnTo>
                  <a:lnTo>
                    <a:pt x="10061" y="1179"/>
                  </a:lnTo>
                  <a:lnTo>
                    <a:pt x="10062" y="1179"/>
                  </a:lnTo>
                  <a:lnTo>
                    <a:pt x="10062" y="1179"/>
                  </a:lnTo>
                  <a:cubicBezTo>
                    <a:pt x="10065" y="1179"/>
                    <a:pt x="10069" y="1179"/>
                    <a:pt x="10073" y="1179"/>
                  </a:cubicBezTo>
                  <a:lnTo>
                    <a:pt x="10097" y="1167"/>
                  </a:lnTo>
                  <a:close/>
                  <a:moveTo>
                    <a:pt x="10966" y="1191"/>
                  </a:moveTo>
                  <a:lnTo>
                    <a:pt x="10966" y="1203"/>
                  </a:lnTo>
                  <a:cubicBezTo>
                    <a:pt x="10967" y="1199"/>
                    <a:pt x="10967" y="1195"/>
                    <a:pt x="10967" y="1192"/>
                  </a:cubicBezTo>
                  <a:lnTo>
                    <a:pt x="10967" y="1192"/>
                  </a:lnTo>
                  <a:cubicBezTo>
                    <a:pt x="10967" y="1192"/>
                    <a:pt x="10967" y="1191"/>
                    <a:pt x="10966" y="1191"/>
                  </a:cubicBezTo>
                  <a:close/>
                  <a:moveTo>
                    <a:pt x="9371" y="1441"/>
                  </a:moveTo>
                  <a:cubicBezTo>
                    <a:pt x="9359" y="1441"/>
                    <a:pt x="9359" y="1453"/>
                    <a:pt x="9359" y="1465"/>
                  </a:cubicBezTo>
                  <a:lnTo>
                    <a:pt x="9371" y="1441"/>
                  </a:lnTo>
                  <a:close/>
                  <a:moveTo>
                    <a:pt x="9657" y="1477"/>
                  </a:moveTo>
                  <a:cubicBezTo>
                    <a:pt x="9657" y="1477"/>
                    <a:pt x="9645" y="1489"/>
                    <a:pt x="9645" y="1489"/>
                  </a:cubicBezTo>
                  <a:cubicBezTo>
                    <a:pt x="9645" y="1489"/>
                    <a:pt x="9645" y="1477"/>
                    <a:pt x="9645" y="1477"/>
                  </a:cubicBezTo>
                  <a:close/>
                  <a:moveTo>
                    <a:pt x="9502" y="1417"/>
                  </a:moveTo>
                  <a:cubicBezTo>
                    <a:pt x="9502" y="1417"/>
                    <a:pt x="9490" y="1429"/>
                    <a:pt x="9490" y="1441"/>
                  </a:cubicBezTo>
                  <a:lnTo>
                    <a:pt x="9494" y="1445"/>
                  </a:lnTo>
                  <a:lnTo>
                    <a:pt x="9494" y="1445"/>
                  </a:lnTo>
                  <a:cubicBezTo>
                    <a:pt x="9494" y="1445"/>
                    <a:pt x="9493" y="1445"/>
                    <a:pt x="9493" y="1445"/>
                  </a:cubicBezTo>
                  <a:cubicBezTo>
                    <a:pt x="9485" y="1445"/>
                    <a:pt x="9478" y="1465"/>
                    <a:pt x="9478" y="1465"/>
                  </a:cubicBezTo>
                  <a:cubicBezTo>
                    <a:pt x="9478" y="1477"/>
                    <a:pt x="9478" y="1477"/>
                    <a:pt x="9478" y="1489"/>
                  </a:cubicBezTo>
                  <a:lnTo>
                    <a:pt x="9502" y="1489"/>
                  </a:lnTo>
                  <a:cubicBezTo>
                    <a:pt x="9504" y="1491"/>
                    <a:pt x="9505" y="1491"/>
                    <a:pt x="9506" y="1491"/>
                  </a:cubicBezTo>
                  <a:cubicBezTo>
                    <a:pt x="9514" y="1491"/>
                    <a:pt x="9515" y="1463"/>
                    <a:pt x="9526" y="1453"/>
                  </a:cubicBezTo>
                  <a:cubicBezTo>
                    <a:pt x="9514" y="1441"/>
                    <a:pt x="9514" y="1429"/>
                    <a:pt x="9502" y="1417"/>
                  </a:cubicBezTo>
                  <a:close/>
                  <a:moveTo>
                    <a:pt x="9633" y="1477"/>
                  </a:moveTo>
                  <a:cubicBezTo>
                    <a:pt x="9633" y="1489"/>
                    <a:pt x="9633" y="1489"/>
                    <a:pt x="9633" y="1489"/>
                  </a:cubicBezTo>
                  <a:lnTo>
                    <a:pt x="9621" y="1489"/>
                  </a:lnTo>
                  <a:cubicBezTo>
                    <a:pt x="9621" y="1489"/>
                    <a:pt x="9633" y="1489"/>
                    <a:pt x="9633" y="1501"/>
                  </a:cubicBezTo>
                  <a:cubicBezTo>
                    <a:pt x="9633" y="1513"/>
                    <a:pt x="9633" y="1513"/>
                    <a:pt x="9621" y="1513"/>
                  </a:cubicBezTo>
                  <a:cubicBezTo>
                    <a:pt x="9621" y="1501"/>
                    <a:pt x="9621" y="1501"/>
                    <a:pt x="9621" y="1489"/>
                  </a:cubicBezTo>
                  <a:cubicBezTo>
                    <a:pt x="9621" y="1489"/>
                    <a:pt x="9621" y="1477"/>
                    <a:pt x="9621" y="1477"/>
                  </a:cubicBezTo>
                  <a:close/>
                  <a:moveTo>
                    <a:pt x="9657" y="1501"/>
                  </a:moveTo>
                  <a:cubicBezTo>
                    <a:pt x="9657" y="1513"/>
                    <a:pt x="9657" y="1513"/>
                    <a:pt x="9645" y="1513"/>
                  </a:cubicBezTo>
                  <a:cubicBezTo>
                    <a:pt x="9657" y="1513"/>
                    <a:pt x="9657" y="1501"/>
                    <a:pt x="9645" y="1501"/>
                  </a:cubicBezTo>
                  <a:close/>
                  <a:moveTo>
                    <a:pt x="8907" y="1549"/>
                  </a:moveTo>
                  <a:cubicBezTo>
                    <a:pt x="8915" y="1557"/>
                    <a:pt x="8911" y="1560"/>
                    <a:pt x="8913" y="1575"/>
                  </a:cubicBezTo>
                  <a:lnTo>
                    <a:pt x="8913" y="1575"/>
                  </a:lnTo>
                  <a:cubicBezTo>
                    <a:pt x="8918" y="1566"/>
                    <a:pt x="8916" y="1558"/>
                    <a:pt x="8907" y="1549"/>
                  </a:cubicBezTo>
                  <a:close/>
                  <a:moveTo>
                    <a:pt x="12477" y="1608"/>
                  </a:moveTo>
                  <a:lnTo>
                    <a:pt x="12477" y="1608"/>
                  </a:lnTo>
                  <a:cubicBezTo>
                    <a:pt x="12467" y="1615"/>
                    <a:pt x="12458" y="1620"/>
                    <a:pt x="12455" y="1620"/>
                  </a:cubicBezTo>
                  <a:cubicBezTo>
                    <a:pt x="12466" y="1608"/>
                    <a:pt x="12466" y="1608"/>
                    <a:pt x="12477" y="1608"/>
                  </a:cubicBezTo>
                  <a:close/>
                  <a:moveTo>
                    <a:pt x="9586" y="1660"/>
                  </a:moveTo>
                  <a:cubicBezTo>
                    <a:pt x="9589" y="1665"/>
                    <a:pt x="9593" y="1667"/>
                    <a:pt x="9597" y="1667"/>
                  </a:cubicBezTo>
                  <a:cubicBezTo>
                    <a:pt x="9597" y="1667"/>
                    <a:pt x="9592" y="1662"/>
                    <a:pt x="9586" y="1660"/>
                  </a:cubicBezTo>
                  <a:close/>
                  <a:moveTo>
                    <a:pt x="12571" y="1661"/>
                  </a:moveTo>
                  <a:lnTo>
                    <a:pt x="12571" y="1661"/>
                  </a:lnTo>
                  <a:cubicBezTo>
                    <a:pt x="12568" y="1665"/>
                    <a:pt x="12566" y="1667"/>
                    <a:pt x="12562" y="1667"/>
                  </a:cubicBezTo>
                  <a:cubicBezTo>
                    <a:pt x="12568" y="1667"/>
                    <a:pt x="12571" y="1664"/>
                    <a:pt x="12571" y="1661"/>
                  </a:cubicBezTo>
                  <a:close/>
                  <a:moveTo>
                    <a:pt x="12086" y="1787"/>
                  </a:moveTo>
                  <a:cubicBezTo>
                    <a:pt x="12088" y="1794"/>
                    <a:pt x="12089" y="1798"/>
                    <a:pt x="12089" y="1801"/>
                  </a:cubicBezTo>
                  <a:lnTo>
                    <a:pt x="12089" y="1801"/>
                  </a:lnTo>
                  <a:cubicBezTo>
                    <a:pt x="12095" y="1798"/>
                    <a:pt x="12102" y="1794"/>
                    <a:pt x="12109" y="1787"/>
                  </a:cubicBezTo>
                  <a:close/>
                  <a:moveTo>
                    <a:pt x="12089" y="1801"/>
                  </a:moveTo>
                  <a:cubicBezTo>
                    <a:pt x="12085" y="1802"/>
                    <a:pt x="12082" y="1803"/>
                    <a:pt x="12080" y="1804"/>
                  </a:cubicBezTo>
                  <a:lnTo>
                    <a:pt x="12080" y="1804"/>
                  </a:lnTo>
                  <a:cubicBezTo>
                    <a:pt x="12085" y="1804"/>
                    <a:pt x="12088" y="1804"/>
                    <a:pt x="12089" y="1801"/>
                  </a:cubicBezTo>
                  <a:close/>
                  <a:moveTo>
                    <a:pt x="12871" y="1894"/>
                  </a:moveTo>
                  <a:cubicBezTo>
                    <a:pt x="12865" y="1894"/>
                    <a:pt x="12862" y="1897"/>
                    <a:pt x="12859" y="1900"/>
                  </a:cubicBezTo>
                  <a:lnTo>
                    <a:pt x="12871" y="1894"/>
                  </a:lnTo>
                  <a:close/>
                  <a:moveTo>
                    <a:pt x="12859" y="1900"/>
                  </a:moveTo>
                  <a:lnTo>
                    <a:pt x="12848" y="1906"/>
                  </a:lnTo>
                  <a:cubicBezTo>
                    <a:pt x="12853" y="1906"/>
                    <a:pt x="12856" y="1903"/>
                    <a:pt x="12859" y="1900"/>
                  </a:cubicBezTo>
                  <a:close/>
                  <a:moveTo>
                    <a:pt x="8692" y="1882"/>
                  </a:moveTo>
                  <a:cubicBezTo>
                    <a:pt x="8723" y="1892"/>
                    <a:pt x="8710" y="1928"/>
                    <a:pt x="8728" y="1953"/>
                  </a:cubicBezTo>
                  <a:lnTo>
                    <a:pt x="8728" y="1953"/>
                  </a:lnTo>
                  <a:cubicBezTo>
                    <a:pt x="8692" y="1953"/>
                    <a:pt x="8692" y="1929"/>
                    <a:pt x="8657" y="1906"/>
                  </a:cubicBezTo>
                  <a:cubicBezTo>
                    <a:pt x="8652" y="1893"/>
                    <a:pt x="8653" y="1889"/>
                    <a:pt x="8655" y="1889"/>
                  </a:cubicBezTo>
                  <a:lnTo>
                    <a:pt x="8655" y="1889"/>
                  </a:lnTo>
                  <a:cubicBezTo>
                    <a:pt x="8659" y="1889"/>
                    <a:pt x="8667" y="1896"/>
                    <a:pt x="8674" y="1896"/>
                  </a:cubicBezTo>
                  <a:cubicBezTo>
                    <a:pt x="8676" y="1896"/>
                    <a:pt x="8678" y="1896"/>
                    <a:pt x="8680" y="1894"/>
                  </a:cubicBezTo>
                  <a:cubicBezTo>
                    <a:pt x="8680" y="1894"/>
                    <a:pt x="8680" y="1894"/>
                    <a:pt x="8680" y="1906"/>
                  </a:cubicBezTo>
                  <a:lnTo>
                    <a:pt x="8692" y="1882"/>
                  </a:lnTo>
                  <a:close/>
                  <a:moveTo>
                    <a:pt x="8766" y="1947"/>
                  </a:moveTo>
                  <a:cubicBezTo>
                    <a:pt x="8766" y="1947"/>
                    <a:pt x="8766" y="1948"/>
                    <a:pt x="8765" y="1948"/>
                  </a:cubicBezTo>
                  <a:lnTo>
                    <a:pt x="8765" y="1948"/>
                  </a:lnTo>
                  <a:cubicBezTo>
                    <a:pt x="8767" y="1950"/>
                    <a:pt x="8770" y="1953"/>
                    <a:pt x="8776" y="1953"/>
                  </a:cubicBezTo>
                  <a:cubicBezTo>
                    <a:pt x="8771" y="1949"/>
                    <a:pt x="8768" y="1947"/>
                    <a:pt x="8766" y="1947"/>
                  </a:cubicBezTo>
                  <a:close/>
                  <a:moveTo>
                    <a:pt x="12725" y="2134"/>
                  </a:moveTo>
                  <a:cubicBezTo>
                    <a:pt x="12718" y="2134"/>
                    <a:pt x="12706" y="2154"/>
                    <a:pt x="12698" y="2164"/>
                  </a:cubicBezTo>
                  <a:lnTo>
                    <a:pt x="12698" y="2164"/>
                  </a:lnTo>
                  <a:lnTo>
                    <a:pt x="12728" y="2144"/>
                  </a:lnTo>
                  <a:cubicBezTo>
                    <a:pt x="12728" y="2136"/>
                    <a:pt x="12727" y="2134"/>
                    <a:pt x="12725" y="2134"/>
                  </a:cubicBezTo>
                  <a:close/>
                  <a:moveTo>
                    <a:pt x="7121" y="2168"/>
                  </a:moveTo>
                  <a:lnTo>
                    <a:pt x="7121" y="2168"/>
                  </a:lnTo>
                  <a:cubicBezTo>
                    <a:pt x="7122" y="2170"/>
                    <a:pt x="7123" y="2173"/>
                    <a:pt x="7125" y="2175"/>
                  </a:cubicBezTo>
                  <a:lnTo>
                    <a:pt x="7125" y="2175"/>
                  </a:lnTo>
                  <a:cubicBezTo>
                    <a:pt x="7124" y="2173"/>
                    <a:pt x="7122" y="2170"/>
                    <a:pt x="7121" y="2168"/>
                  </a:cubicBezTo>
                  <a:close/>
                  <a:moveTo>
                    <a:pt x="12754" y="2169"/>
                  </a:moveTo>
                  <a:cubicBezTo>
                    <a:pt x="12752" y="2169"/>
                    <a:pt x="12748" y="2172"/>
                    <a:pt x="12740" y="2179"/>
                  </a:cubicBezTo>
                  <a:cubicBezTo>
                    <a:pt x="12748" y="2179"/>
                    <a:pt x="12756" y="2169"/>
                    <a:pt x="12754" y="2169"/>
                  </a:cubicBezTo>
                  <a:close/>
                  <a:moveTo>
                    <a:pt x="12955" y="2037"/>
                  </a:moveTo>
                  <a:lnTo>
                    <a:pt x="12955" y="2037"/>
                  </a:lnTo>
                  <a:cubicBezTo>
                    <a:pt x="12919" y="2084"/>
                    <a:pt x="12871" y="2072"/>
                    <a:pt x="12848" y="2120"/>
                  </a:cubicBezTo>
                  <a:lnTo>
                    <a:pt x="12800" y="2144"/>
                  </a:lnTo>
                  <a:cubicBezTo>
                    <a:pt x="12788" y="2168"/>
                    <a:pt x="12776" y="2168"/>
                    <a:pt x="12776" y="2179"/>
                  </a:cubicBezTo>
                  <a:cubicBezTo>
                    <a:pt x="12781" y="2175"/>
                    <a:pt x="12788" y="2172"/>
                    <a:pt x="12794" y="2172"/>
                  </a:cubicBezTo>
                  <a:cubicBezTo>
                    <a:pt x="12802" y="2172"/>
                    <a:pt x="12807" y="2177"/>
                    <a:pt x="12800" y="2191"/>
                  </a:cubicBezTo>
                  <a:cubicBezTo>
                    <a:pt x="12808" y="2179"/>
                    <a:pt x="12812" y="2175"/>
                    <a:pt x="12814" y="2175"/>
                  </a:cubicBezTo>
                  <a:lnTo>
                    <a:pt x="12814" y="2175"/>
                  </a:lnTo>
                  <a:cubicBezTo>
                    <a:pt x="12817" y="2175"/>
                    <a:pt x="12812" y="2191"/>
                    <a:pt x="12812" y="2191"/>
                  </a:cubicBezTo>
                  <a:cubicBezTo>
                    <a:pt x="12812" y="2191"/>
                    <a:pt x="12824" y="2156"/>
                    <a:pt x="12848" y="2144"/>
                  </a:cubicBezTo>
                  <a:cubicBezTo>
                    <a:pt x="12853" y="2138"/>
                    <a:pt x="12859" y="2135"/>
                    <a:pt x="12864" y="2135"/>
                  </a:cubicBezTo>
                  <a:cubicBezTo>
                    <a:pt x="12868" y="2135"/>
                    <a:pt x="12871" y="2138"/>
                    <a:pt x="12871" y="2144"/>
                  </a:cubicBezTo>
                  <a:lnTo>
                    <a:pt x="12883" y="2120"/>
                  </a:lnTo>
                  <a:cubicBezTo>
                    <a:pt x="12890" y="2114"/>
                    <a:pt x="12893" y="2111"/>
                    <a:pt x="12895" y="2111"/>
                  </a:cubicBezTo>
                  <a:lnTo>
                    <a:pt x="12895" y="2111"/>
                  </a:lnTo>
                  <a:cubicBezTo>
                    <a:pt x="12904" y="2111"/>
                    <a:pt x="12876" y="2168"/>
                    <a:pt x="12895" y="2168"/>
                  </a:cubicBezTo>
                  <a:cubicBezTo>
                    <a:pt x="12871" y="2179"/>
                    <a:pt x="12871" y="2168"/>
                    <a:pt x="12848" y="2191"/>
                  </a:cubicBezTo>
                  <a:cubicBezTo>
                    <a:pt x="12871" y="2179"/>
                    <a:pt x="12895" y="2168"/>
                    <a:pt x="12919" y="2168"/>
                  </a:cubicBezTo>
                  <a:lnTo>
                    <a:pt x="12919" y="2168"/>
                  </a:lnTo>
                  <a:lnTo>
                    <a:pt x="12919" y="2168"/>
                  </a:lnTo>
                  <a:cubicBezTo>
                    <a:pt x="12938" y="2145"/>
                    <a:pt x="12949" y="2137"/>
                    <a:pt x="12955" y="2137"/>
                  </a:cubicBezTo>
                  <a:cubicBezTo>
                    <a:pt x="12968" y="2137"/>
                    <a:pt x="12960" y="2174"/>
                    <a:pt x="12976" y="2174"/>
                  </a:cubicBezTo>
                  <a:cubicBezTo>
                    <a:pt x="12979" y="2174"/>
                    <a:pt x="12984" y="2172"/>
                    <a:pt x="12990" y="2168"/>
                  </a:cubicBezTo>
                  <a:cubicBezTo>
                    <a:pt x="12990" y="2144"/>
                    <a:pt x="13026" y="2132"/>
                    <a:pt x="13050" y="2108"/>
                  </a:cubicBezTo>
                  <a:lnTo>
                    <a:pt x="13050" y="2108"/>
                  </a:lnTo>
                  <a:lnTo>
                    <a:pt x="12990" y="2120"/>
                  </a:lnTo>
                  <a:cubicBezTo>
                    <a:pt x="12999" y="2111"/>
                    <a:pt x="13014" y="2083"/>
                    <a:pt x="13008" y="2083"/>
                  </a:cubicBezTo>
                  <a:lnTo>
                    <a:pt x="13008" y="2083"/>
                  </a:lnTo>
                  <a:cubicBezTo>
                    <a:pt x="13005" y="2083"/>
                    <a:pt x="13000" y="2087"/>
                    <a:pt x="12990" y="2096"/>
                  </a:cubicBezTo>
                  <a:cubicBezTo>
                    <a:pt x="12981" y="2096"/>
                    <a:pt x="12966" y="2116"/>
                    <a:pt x="12959" y="2116"/>
                  </a:cubicBezTo>
                  <a:cubicBezTo>
                    <a:pt x="12956" y="2116"/>
                    <a:pt x="12955" y="2114"/>
                    <a:pt x="12955" y="2108"/>
                  </a:cubicBezTo>
                  <a:cubicBezTo>
                    <a:pt x="12955" y="2108"/>
                    <a:pt x="12967" y="2096"/>
                    <a:pt x="12978" y="2084"/>
                  </a:cubicBezTo>
                  <a:cubicBezTo>
                    <a:pt x="12976" y="2082"/>
                    <a:pt x="12974" y="2081"/>
                    <a:pt x="12972" y="2081"/>
                  </a:cubicBezTo>
                  <a:cubicBezTo>
                    <a:pt x="12962" y="2081"/>
                    <a:pt x="12952" y="2098"/>
                    <a:pt x="12943" y="2108"/>
                  </a:cubicBezTo>
                  <a:cubicBezTo>
                    <a:pt x="12943" y="2084"/>
                    <a:pt x="12967" y="2072"/>
                    <a:pt x="12967" y="2060"/>
                  </a:cubicBezTo>
                  <a:lnTo>
                    <a:pt x="12967" y="2060"/>
                  </a:lnTo>
                  <a:cubicBezTo>
                    <a:pt x="12959" y="2065"/>
                    <a:pt x="12955" y="2067"/>
                    <a:pt x="12953" y="2067"/>
                  </a:cubicBezTo>
                  <a:cubicBezTo>
                    <a:pt x="12943" y="2067"/>
                    <a:pt x="12964" y="2037"/>
                    <a:pt x="12955" y="2037"/>
                  </a:cubicBezTo>
                  <a:close/>
                  <a:moveTo>
                    <a:pt x="12931" y="2203"/>
                  </a:moveTo>
                  <a:cubicBezTo>
                    <a:pt x="12931" y="2215"/>
                    <a:pt x="12919" y="2215"/>
                    <a:pt x="12907" y="2227"/>
                  </a:cubicBezTo>
                  <a:lnTo>
                    <a:pt x="12907" y="2215"/>
                  </a:lnTo>
                  <a:lnTo>
                    <a:pt x="12895" y="2215"/>
                  </a:lnTo>
                  <a:cubicBezTo>
                    <a:pt x="12898" y="2212"/>
                    <a:pt x="12900" y="2212"/>
                    <a:pt x="12902" y="2212"/>
                  </a:cubicBezTo>
                  <a:cubicBezTo>
                    <a:pt x="12905" y="2212"/>
                    <a:pt x="12908" y="2214"/>
                    <a:pt x="12912" y="2214"/>
                  </a:cubicBezTo>
                  <a:cubicBezTo>
                    <a:pt x="12917" y="2214"/>
                    <a:pt x="12922" y="2212"/>
                    <a:pt x="12931" y="2203"/>
                  </a:cubicBezTo>
                  <a:close/>
                  <a:moveTo>
                    <a:pt x="13049" y="2204"/>
                  </a:moveTo>
                  <a:cubicBezTo>
                    <a:pt x="13040" y="2209"/>
                    <a:pt x="13028" y="2220"/>
                    <a:pt x="13016" y="2229"/>
                  </a:cubicBezTo>
                  <a:lnTo>
                    <a:pt x="13016" y="2229"/>
                  </a:lnTo>
                  <a:cubicBezTo>
                    <a:pt x="13030" y="2224"/>
                    <a:pt x="13042" y="2218"/>
                    <a:pt x="13049" y="2204"/>
                  </a:cubicBezTo>
                  <a:close/>
                  <a:moveTo>
                    <a:pt x="13016" y="2229"/>
                  </a:moveTo>
                  <a:lnTo>
                    <a:pt x="13016" y="2229"/>
                  </a:lnTo>
                  <a:cubicBezTo>
                    <a:pt x="13008" y="2232"/>
                    <a:pt x="12999" y="2235"/>
                    <a:pt x="12990" y="2239"/>
                  </a:cubicBezTo>
                  <a:cubicBezTo>
                    <a:pt x="12991" y="2240"/>
                    <a:pt x="12993" y="2241"/>
                    <a:pt x="12995" y="2241"/>
                  </a:cubicBezTo>
                  <a:cubicBezTo>
                    <a:pt x="13000" y="2241"/>
                    <a:pt x="13008" y="2235"/>
                    <a:pt x="13016" y="2229"/>
                  </a:cubicBezTo>
                  <a:close/>
                  <a:moveTo>
                    <a:pt x="8302" y="2249"/>
                  </a:moveTo>
                  <a:cubicBezTo>
                    <a:pt x="8301" y="2253"/>
                    <a:pt x="8300" y="2257"/>
                    <a:pt x="8299" y="2263"/>
                  </a:cubicBezTo>
                  <a:cubicBezTo>
                    <a:pt x="8303" y="2259"/>
                    <a:pt x="8303" y="2254"/>
                    <a:pt x="8302" y="2249"/>
                  </a:cubicBezTo>
                  <a:close/>
                  <a:moveTo>
                    <a:pt x="6746" y="2297"/>
                  </a:moveTo>
                  <a:cubicBezTo>
                    <a:pt x="6736" y="2297"/>
                    <a:pt x="6752" y="2328"/>
                    <a:pt x="6740" y="2328"/>
                  </a:cubicBezTo>
                  <a:cubicBezTo>
                    <a:pt x="6738" y="2328"/>
                    <a:pt x="6734" y="2326"/>
                    <a:pt x="6728" y="2322"/>
                  </a:cubicBezTo>
                  <a:lnTo>
                    <a:pt x="6728" y="2322"/>
                  </a:lnTo>
                  <a:cubicBezTo>
                    <a:pt x="6737" y="2342"/>
                    <a:pt x="6771" y="2361"/>
                    <a:pt x="6777" y="2381"/>
                  </a:cubicBezTo>
                  <a:lnTo>
                    <a:pt x="6777" y="2381"/>
                  </a:lnTo>
                  <a:cubicBezTo>
                    <a:pt x="6809" y="2357"/>
                    <a:pt x="6740" y="2322"/>
                    <a:pt x="6752" y="2299"/>
                  </a:cubicBezTo>
                  <a:cubicBezTo>
                    <a:pt x="6749" y="2297"/>
                    <a:pt x="6748" y="2297"/>
                    <a:pt x="6746" y="2297"/>
                  </a:cubicBezTo>
                  <a:close/>
                  <a:moveTo>
                    <a:pt x="6777" y="2381"/>
                  </a:moveTo>
                  <a:cubicBezTo>
                    <a:pt x="6776" y="2381"/>
                    <a:pt x="6776" y="2382"/>
                    <a:pt x="6775" y="2382"/>
                  </a:cubicBezTo>
                  <a:lnTo>
                    <a:pt x="6777" y="2382"/>
                  </a:lnTo>
                  <a:cubicBezTo>
                    <a:pt x="6777" y="2382"/>
                    <a:pt x="6777" y="2381"/>
                    <a:pt x="6777" y="2381"/>
                  </a:cubicBezTo>
                  <a:close/>
                  <a:moveTo>
                    <a:pt x="12856" y="2534"/>
                  </a:moveTo>
                  <a:cubicBezTo>
                    <a:pt x="12857" y="2535"/>
                    <a:pt x="12858" y="2536"/>
                    <a:pt x="12859" y="2537"/>
                  </a:cubicBezTo>
                  <a:cubicBezTo>
                    <a:pt x="12859" y="2536"/>
                    <a:pt x="12858" y="2535"/>
                    <a:pt x="12856" y="2534"/>
                  </a:cubicBezTo>
                  <a:close/>
                  <a:moveTo>
                    <a:pt x="12214" y="2692"/>
                  </a:moveTo>
                  <a:cubicBezTo>
                    <a:pt x="12215" y="2696"/>
                    <a:pt x="12216" y="2699"/>
                    <a:pt x="12216" y="2703"/>
                  </a:cubicBezTo>
                  <a:cubicBezTo>
                    <a:pt x="12216" y="2696"/>
                    <a:pt x="12216" y="2693"/>
                    <a:pt x="12214" y="2692"/>
                  </a:cubicBezTo>
                  <a:close/>
                  <a:moveTo>
                    <a:pt x="12205" y="2691"/>
                  </a:moveTo>
                  <a:cubicBezTo>
                    <a:pt x="12205" y="2703"/>
                    <a:pt x="12205" y="2703"/>
                    <a:pt x="12193" y="2715"/>
                  </a:cubicBezTo>
                  <a:cubicBezTo>
                    <a:pt x="12209" y="2715"/>
                    <a:pt x="12203" y="2710"/>
                    <a:pt x="12205" y="2710"/>
                  </a:cubicBezTo>
                  <a:lnTo>
                    <a:pt x="12205" y="2710"/>
                  </a:lnTo>
                  <a:cubicBezTo>
                    <a:pt x="12206" y="2710"/>
                    <a:pt x="12209" y="2711"/>
                    <a:pt x="12216" y="2715"/>
                  </a:cubicBezTo>
                  <a:lnTo>
                    <a:pt x="12205" y="2691"/>
                  </a:lnTo>
                  <a:close/>
                  <a:moveTo>
                    <a:pt x="12086" y="2727"/>
                  </a:moveTo>
                  <a:cubicBezTo>
                    <a:pt x="12086" y="2732"/>
                    <a:pt x="12088" y="2735"/>
                    <a:pt x="12090" y="2737"/>
                  </a:cubicBezTo>
                  <a:lnTo>
                    <a:pt x="12090" y="2737"/>
                  </a:lnTo>
                  <a:lnTo>
                    <a:pt x="12086" y="2727"/>
                  </a:lnTo>
                  <a:close/>
                  <a:moveTo>
                    <a:pt x="11943" y="2965"/>
                  </a:moveTo>
                  <a:cubicBezTo>
                    <a:pt x="11944" y="2968"/>
                    <a:pt x="11946" y="2971"/>
                    <a:pt x="11948" y="2974"/>
                  </a:cubicBezTo>
                  <a:lnTo>
                    <a:pt x="11948" y="2974"/>
                  </a:lnTo>
                  <a:cubicBezTo>
                    <a:pt x="11947" y="2972"/>
                    <a:pt x="11945" y="2969"/>
                    <a:pt x="11943" y="2965"/>
                  </a:cubicBezTo>
                  <a:close/>
                  <a:moveTo>
                    <a:pt x="11840" y="2998"/>
                  </a:moveTo>
                  <a:lnTo>
                    <a:pt x="11840" y="2998"/>
                  </a:lnTo>
                  <a:cubicBezTo>
                    <a:pt x="11836" y="2998"/>
                    <a:pt x="11862" y="3015"/>
                    <a:pt x="11871" y="3025"/>
                  </a:cubicBezTo>
                  <a:lnTo>
                    <a:pt x="11847" y="3001"/>
                  </a:lnTo>
                  <a:cubicBezTo>
                    <a:pt x="11843" y="2999"/>
                    <a:pt x="11840" y="2998"/>
                    <a:pt x="11840" y="2998"/>
                  </a:cubicBezTo>
                  <a:close/>
                  <a:moveTo>
                    <a:pt x="12380" y="3259"/>
                  </a:moveTo>
                  <a:cubicBezTo>
                    <a:pt x="12381" y="3260"/>
                    <a:pt x="12382" y="3262"/>
                    <a:pt x="12383" y="3263"/>
                  </a:cubicBezTo>
                  <a:cubicBezTo>
                    <a:pt x="12382" y="3262"/>
                    <a:pt x="12381" y="3260"/>
                    <a:pt x="12380" y="3259"/>
                  </a:cubicBezTo>
                  <a:close/>
                  <a:moveTo>
                    <a:pt x="6299" y="3287"/>
                  </a:moveTo>
                  <a:lnTo>
                    <a:pt x="6299" y="3322"/>
                  </a:lnTo>
                  <a:cubicBezTo>
                    <a:pt x="6299" y="3311"/>
                    <a:pt x="6299" y="3311"/>
                    <a:pt x="6311" y="3299"/>
                  </a:cubicBezTo>
                  <a:cubicBezTo>
                    <a:pt x="6308" y="3296"/>
                    <a:pt x="6307" y="3295"/>
                    <a:pt x="6306" y="3295"/>
                  </a:cubicBezTo>
                  <a:cubicBezTo>
                    <a:pt x="6305" y="3295"/>
                    <a:pt x="6305" y="3298"/>
                    <a:pt x="6305" y="3298"/>
                  </a:cubicBezTo>
                  <a:cubicBezTo>
                    <a:pt x="6305" y="3298"/>
                    <a:pt x="6303" y="3296"/>
                    <a:pt x="6299" y="3287"/>
                  </a:cubicBezTo>
                  <a:close/>
                  <a:moveTo>
                    <a:pt x="12231" y="3477"/>
                  </a:moveTo>
                  <a:cubicBezTo>
                    <a:pt x="12231" y="3477"/>
                    <a:pt x="12230" y="3477"/>
                    <a:pt x="12228" y="3477"/>
                  </a:cubicBezTo>
                  <a:cubicBezTo>
                    <a:pt x="12232" y="3481"/>
                    <a:pt x="12235" y="3483"/>
                    <a:pt x="12239" y="3485"/>
                  </a:cubicBezTo>
                  <a:lnTo>
                    <a:pt x="12239" y="3485"/>
                  </a:lnTo>
                  <a:cubicBezTo>
                    <a:pt x="12236" y="3482"/>
                    <a:pt x="12234" y="3479"/>
                    <a:pt x="12231" y="3477"/>
                  </a:cubicBezTo>
                  <a:close/>
                  <a:moveTo>
                    <a:pt x="5466" y="3513"/>
                  </a:moveTo>
                  <a:cubicBezTo>
                    <a:pt x="5467" y="3516"/>
                    <a:pt x="5469" y="3518"/>
                    <a:pt x="5470" y="3521"/>
                  </a:cubicBezTo>
                  <a:lnTo>
                    <a:pt x="5470" y="3521"/>
                  </a:lnTo>
                  <a:cubicBezTo>
                    <a:pt x="5469" y="3518"/>
                    <a:pt x="5467" y="3516"/>
                    <a:pt x="5466" y="3513"/>
                  </a:cubicBezTo>
                  <a:close/>
                  <a:moveTo>
                    <a:pt x="12239" y="3485"/>
                  </a:moveTo>
                  <a:lnTo>
                    <a:pt x="12239" y="3485"/>
                  </a:lnTo>
                  <a:cubicBezTo>
                    <a:pt x="12250" y="3500"/>
                    <a:pt x="12261" y="3517"/>
                    <a:pt x="12276" y="3525"/>
                  </a:cubicBezTo>
                  <a:lnTo>
                    <a:pt x="12264" y="3501"/>
                  </a:lnTo>
                  <a:cubicBezTo>
                    <a:pt x="12256" y="3493"/>
                    <a:pt x="12247" y="3490"/>
                    <a:pt x="12239" y="3485"/>
                  </a:cubicBezTo>
                  <a:close/>
                  <a:moveTo>
                    <a:pt x="5466" y="3763"/>
                  </a:moveTo>
                  <a:cubicBezTo>
                    <a:pt x="5478" y="3763"/>
                    <a:pt x="5478" y="3775"/>
                    <a:pt x="5466" y="3787"/>
                  </a:cubicBezTo>
                  <a:lnTo>
                    <a:pt x="5454" y="3787"/>
                  </a:lnTo>
                  <a:cubicBezTo>
                    <a:pt x="5454" y="3775"/>
                    <a:pt x="5454" y="3763"/>
                    <a:pt x="5466" y="3763"/>
                  </a:cubicBezTo>
                  <a:close/>
                  <a:moveTo>
                    <a:pt x="5692" y="3787"/>
                  </a:moveTo>
                  <a:cubicBezTo>
                    <a:pt x="5692" y="3799"/>
                    <a:pt x="5704" y="3811"/>
                    <a:pt x="5716" y="3811"/>
                  </a:cubicBezTo>
                  <a:lnTo>
                    <a:pt x="5680" y="3811"/>
                  </a:lnTo>
                  <a:cubicBezTo>
                    <a:pt x="5680" y="3811"/>
                    <a:pt x="5692" y="3811"/>
                    <a:pt x="5692" y="3787"/>
                  </a:cubicBezTo>
                  <a:close/>
                  <a:moveTo>
                    <a:pt x="5811" y="3787"/>
                  </a:moveTo>
                  <a:cubicBezTo>
                    <a:pt x="5823" y="3787"/>
                    <a:pt x="5835" y="3787"/>
                    <a:pt x="5823" y="3799"/>
                  </a:cubicBezTo>
                  <a:cubicBezTo>
                    <a:pt x="5799" y="3811"/>
                    <a:pt x="5775" y="3811"/>
                    <a:pt x="5739" y="3811"/>
                  </a:cubicBezTo>
                  <a:cubicBezTo>
                    <a:pt x="5739" y="3799"/>
                    <a:pt x="5739" y="3799"/>
                    <a:pt x="5739" y="3787"/>
                  </a:cubicBezTo>
                  <a:cubicBezTo>
                    <a:pt x="5753" y="3794"/>
                    <a:pt x="5775" y="3801"/>
                    <a:pt x="5791" y="3801"/>
                  </a:cubicBezTo>
                  <a:cubicBezTo>
                    <a:pt x="5802" y="3801"/>
                    <a:pt x="5811" y="3797"/>
                    <a:pt x="5811" y="3787"/>
                  </a:cubicBezTo>
                  <a:close/>
                  <a:moveTo>
                    <a:pt x="5430" y="3811"/>
                  </a:moveTo>
                  <a:cubicBezTo>
                    <a:pt x="5430" y="3823"/>
                    <a:pt x="5430" y="3823"/>
                    <a:pt x="5430" y="3823"/>
                  </a:cubicBezTo>
                  <a:lnTo>
                    <a:pt x="5418" y="3823"/>
                  </a:lnTo>
                  <a:cubicBezTo>
                    <a:pt x="5418" y="3811"/>
                    <a:pt x="5430" y="3811"/>
                    <a:pt x="5430" y="3811"/>
                  </a:cubicBezTo>
                  <a:close/>
                  <a:moveTo>
                    <a:pt x="10550" y="3834"/>
                  </a:moveTo>
                  <a:cubicBezTo>
                    <a:pt x="10550" y="3834"/>
                    <a:pt x="10550" y="3834"/>
                    <a:pt x="10550" y="3834"/>
                  </a:cubicBezTo>
                  <a:cubicBezTo>
                    <a:pt x="10550" y="3834"/>
                    <a:pt x="10550" y="3834"/>
                    <a:pt x="10550" y="3834"/>
                  </a:cubicBezTo>
                  <a:close/>
                  <a:moveTo>
                    <a:pt x="10655" y="3868"/>
                  </a:moveTo>
                  <a:lnTo>
                    <a:pt x="10655" y="3868"/>
                  </a:lnTo>
                  <a:cubicBezTo>
                    <a:pt x="10657" y="3881"/>
                    <a:pt x="10664" y="3903"/>
                    <a:pt x="10668" y="3917"/>
                  </a:cubicBezTo>
                  <a:lnTo>
                    <a:pt x="10668" y="3917"/>
                  </a:lnTo>
                  <a:cubicBezTo>
                    <a:pt x="10668" y="3902"/>
                    <a:pt x="10666" y="3879"/>
                    <a:pt x="10657" y="3870"/>
                  </a:cubicBezTo>
                  <a:cubicBezTo>
                    <a:pt x="10656" y="3869"/>
                    <a:pt x="10655" y="3869"/>
                    <a:pt x="10655" y="3868"/>
                  </a:cubicBezTo>
                  <a:close/>
                  <a:moveTo>
                    <a:pt x="10204" y="3906"/>
                  </a:moveTo>
                  <a:cubicBezTo>
                    <a:pt x="10209" y="3915"/>
                    <a:pt x="10212" y="3921"/>
                    <a:pt x="10214" y="3926"/>
                  </a:cubicBezTo>
                  <a:lnTo>
                    <a:pt x="10214" y="3926"/>
                  </a:lnTo>
                  <a:cubicBezTo>
                    <a:pt x="10213" y="3919"/>
                    <a:pt x="10210" y="3911"/>
                    <a:pt x="10204" y="3906"/>
                  </a:cubicBezTo>
                  <a:close/>
                  <a:moveTo>
                    <a:pt x="10668" y="3917"/>
                  </a:moveTo>
                  <a:cubicBezTo>
                    <a:pt x="10669" y="3922"/>
                    <a:pt x="10669" y="3927"/>
                    <a:pt x="10669" y="3930"/>
                  </a:cubicBezTo>
                  <a:cubicBezTo>
                    <a:pt x="10669" y="3930"/>
                    <a:pt x="10670" y="3931"/>
                    <a:pt x="10670" y="3931"/>
                  </a:cubicBezTo>
                  <a:cubicBezTo>
                    <a:pt x="10672" y="3931"/>
                    <a:pt x="10671" y="3925"/>
                    <a:pt x="10668" y="3917"/>
                  </a:cubicBezTo>
                  <a:close/>
                  <a:moveTo>
                    <a:pt x="10131" y="3942"/>
                  </a:moveTo>
                  <a:cubicBezTo>
                    <a:pt x="10132" y="3949"/>
                    <a:pt x="10133" y="3953"/>
                    <a:pt x="10133" y="3953"/>
                  </a:cubicBezTo>
                  <a:cubicBezTo>
                    <a:pt x="10124" y="3944"/>
                    <a:pt x="10129" y="3942"/>
                    <a:pt x="10131" y="3942"/>
                  </a:cubicBezTo>
                  <a:close/>
                  <a:moveTo>
                    <a:pt x="10597" y="3897"/>
                  </a:moveTo>
                  <a:cubicBezTo>
                    <a:pt x="10600" y="3897"/>
                    <a:pt x="10609" y="3908"/>
                    <a:pt x="10615" y="3908"/>
                  </a:cubicBezTo>
                  <a:cubicBezTo>
                    <a:pt x="10616" y="3908"/>
                    <a:pt x="10616" y="3908"/>
                    <a:pt x="10616" y="3908"/>
                  </a:cubicBezTo>
                  <a:lnTo>
                    <a:pt x="10616" y="3908"/>
                  </a:lnTo>
                  <a:cubicBezTo>
                    <a:pt x="10615" y="3918"/>
                    <a:pt x="10616" y="3932"/>
                    <a:pt x="10621" y="3953"/>
                  </a:cubicBezTo>
                  <a:cubicBezTo>
                    <a:pt x="10617" y="3939"/>
                    <a:pt x="10616" y="3934"/>
                    <a:pt x="10615" y="3934"/>
                  </a:cubicBezTo>
                  <a:lnTo>
                    <a:pt x="10615" y="3934"/>
                  </a:lnTo>
                  <a:cubicBezTo>
                    <a:pt x="10615" y="3934"/>
                    <a:pt x="10616" y="3947"/>
                    <a:pt x="10614" y="3947"/>
                  </a:cubicBezTo>
                  <a:cubicBezTo>
                    <a:pt x="10613" y="3947"/>
                    <a:pt x="10611" y="3946"/>
                    <a:pt x="10609" y="3942"/>
                  </a:cubicBezTo>
                  <a:cubicBezTo>
                    <a:pt x="10596" y="3906"/>
                    <a:pt x="10594" y="3897"/>
                    <a:pt x="10597" y="3897"/>
                  </a:cubicBezTo>
                  <a:close/>
                  <a:moveTo>
                    <a:pt x="11157" y="3953"/>
                  </a:moveTo>
                  <a:cubicBezTo>
                    <a:pt x="11157" y="3956"/>
                    <a:pt x="11159" y="3959"/>
                    <a:pt x="11162" y="3962"/>
                  </a:cubicBezTo>
                  <a:lnTo>
                    <a:pt x="11162" y="3962"/>
                  </a:lnTo>
                  <a:cubicBezTo>
                    <a:pt x="11161" y="3960"/>
                    <a:pt x="11159" y="3957"/>
                    <a:pt x="11157" y="3953"/>
                  </a:cubicBezTo>
                  <a:close/>
                  <a:moveTo>
                    <a:pt x="9737" y="4015"/>
                  </a:moveTo>
                  <a:lnTo>
                    <a:pt x="9737" y="4015"/>
                  </a:lnTo>
                  <a:cubicBezTo>
                    <a:pt x="9736" y="4015"/>
                    <a:pt x="9737" y="4018"/>
                    <a:pt x="9740" y="4025"/>
                  </a:cubicBezTo>
                  <a:cubicBezTo>
                    <a:pt x="9739" y="4021"/>
                    <a:pt x="9738" y="4018"/>
                    <a:pt x="9737" y="4015"/>
                  </a:cubicBezTo>
                  <a:close/>
                  <a:moveTo>
                    <a:pt x="10675" y="4033"/>
                  </a:moveTo>
                  <a:cubicBezTo>
                    <a:pt x="10673" y="4033"/>
                    <a:pt x="10672" y="4035"/>
                    <a:pt x="10671" y="4037"/>
                  </a:cubicBezTo>
                  <a:lnTo>
                    <a:pt x="10681" y="4037"/>
                  </a:lnTo>
                  <a:cubicBezTo>
                    <a:pt x="10678" y="4034"/>
                    <a:pt x="10676" y="4033"/>
                    <a:pt x="10675" y="4033"/>
                  </a:cubicBezTo>
                  <a:close/>
                  <a:moveTo>
                    <a:pt x="10632" y="3797"/>
                  </a:moveTo>
                  <a:cubicBezTo>
                    <a:pt x="10627" y="3797"/>
                    <a:pt x="10626" y="3801"/>
                    <a:pt x="10633" y="3823"/>
                  </a:cubicBezTo>
                  <a:cubicBezTo>
                    <a:pt x="10645" y="3846"/>
                    <a:pt x="10633" y="3858"/>
                    <a:pt x="10645" y="3858"/>
                  </a:cubicBezTo>
                  <a:cubicBezTo>
                    <a:pt x="10643" y="3860"/>
                    <a:pt x="10642" y="3861"/>
                    <a:pt x="10640" y="3861"/>
                  </a:cubicBezTo>
                  <a:cubicBezTo>
                    <a:pt x="10630" y="3861"/>
                    <a:pt x="10621" y="3833"/>
                    <a:pt x="10621" y="3823"/>
                  </a:cubicBezTo>
                  <a:cubicBezTo>
                    <a:pt x="10619" y="3822"/>
                    <a:pt x="10618" y="3821"/>
                    <a:pt x="10617" y="3821"/>
                  </a:cubicBezTo>
                  <a:lnTo>
                    <a:pt x="10617" y="3821"/>
                  </a:lnTo>
                  <a:cubicBezTo>
                    <a:pt x="10603" y="3821"/>
                    <a:pt x="10644" y="3894"/>
                    <a:pt x="10633" y="3894"/>
                  </a:cubicBezTo>
                  <a:lnTo>
                    <a:pt x="10621" y="3882"/>
                  </a:lnTo>
                  <a:cubicBezTo>
                    <a:pt x="10621" y="3885"/>
                    <a:pt x="10620" y="3888"/>
                    <a:pt x="10619" y="3892"/>
                  </a:cubicBezTo>
                  <a:lnTo>
                    <a:pt x="10619" y="3892"/>
                  </a:lnTo>
                  <a:cubicBezTo>
                    <a:pt x="10598" y="3868"/>
                    <a:pt x="10609" y="3834"/>
                    <a:pt x="10597" y="3811"/>
                  </a:cubicBezTo>
                  <a:lnTo>
                    <a:pt x="10597" y="3870"/>
                  </a:lnTo>
                  <a:cubicBezTo>
                    <a:pt x="10589" y="3862"/>
                    <a:pt x="10574" y="3828"/>
                    <a:pt x="10571" y="3828"/>
                  </a:cubicBezTo>
                  <a:lnTo>
                    <a:pt x="10571" y="3828"/>
                  </a:lnTo>
                  <a:cubicBezTo>
                    <a:pt x="10570" y="3828"/>
                    <a:pt x="10570" y="3833"/>
                    <a:pt x="10573" y="3846"/>
                  </a:cubicBezTo>
                  <a:cubicBezTo>
                    <a:pt x="10573" y="3857"/>
                    <a:pt x="10582" y="3884"/>
                    <a:pt x="10577" y="3884"/>
                  </a:cubicBezTo>
                  <a:cubicBezTo>
                    <a:pt x="10576" y="3884"/>
                    <a:pt x="10575" y="3884"/>
                    <a:pt x="10573" y="3882"/>
                  </a:cubicBezTo>
                  <a:cubicBezTo>
                    <a:pt x="10573" y="3882"/>
                    <a:pt x="10562" y="3858"/>
                    <a:pt x="10562" y="3858"/>
                  </a:cubicBezTo>
                  <a:cubicBezTo>
                    <a:pt x="10560" y="3857"/>
                    <a:pt x="10559" y="3856"/>
                    <a:pt x="10558" y="3856"/>
                  </a:cubicBezTo>
                  <a:lnTo>
                    <a:pt x="10558" y="3856"/>
                  </a:lnTo>
                  <a:cubicBezTo>
                    <a:pt x="10553" y="3856"/>
                    <a:pt x="10561" y="3884"/>
                    <a:pt x="10562" y="3894"/>
                  </a:cubicBezTo>
                  <a:lnTo>
                    <a:pt x="10562" y="3894"/>
                  </a:lnTo>
                  <a:cubicBezTo>
                    <a:pt x="10561" y="3882"/>
                    <a:pt x="10550" y="3846"/>
                    <a:pt x="10550" y="3834"/>
                  </a:cubicBezTo>
                  <a:cubicBezTo>
                    <a:pt x="10550" y="3850"/>
                    <a:pt x="10547" y="3856"/>
                    <a:pt x="10543" y="3856"/>
                  </a:cubicBezTo>
                  <a:cubicBezTo>
                    <a:pt x="10536" y="3856"/>
                    <a:pt x="10526" y="3834"/>
                    <a:pt x="10526" y="3834"/>
                  </a:cubicBezTo>
                  <a:lnTo>
                    <a:pt x="10526" y="3834"/>
                  </a:lnTo>
                  <a:cubicBezTo>
                    <a:pt x="10550" y="3894"/>
                    <a:pt x="10526" y="3930"/>
                    <a:pt x="10562" y="3965"/>
                  </a:cubicBezTo>
                  <a:lnTo>
                    <a:pt x="10550" y="4013"/>
                  </a:lnTo>
                  <a:cubicBezTo>
                    <a:pt x="10562" y="4049"/>
                    <a:pt x="10562" y="4049"/>
                    <a:pt x="10573" y="4061"/>
                  </a:cubicBezTo>
                  <a:cubicBezTo>
                    <a:pt x="10573" y="4052"/>
                    <a:pt x="10573" y="4039"/>
                    <a:pt x="10577" y="4039"/>
                  </a:cubicBezTo>
                  <a:cubicBezTo>
                    <a:pt x="10579" y="4039"/>
                    <a:pt x="10582" y="4041"/>
                    <a:pt x="10585" y="4049"/>
                  </a:cubicBezTo>
                  <a:cubicBezTo>
                    <a:pt x="10580" y="4033"/>
                    <a:pt x="10579" y="4029"/>
                    <a:pt x="10581" y="4029"/>
                  </a:cubicBezTo>
                  <a:lnTo>
                    <a:pt x="10581" y="4029"/>
                  </a:lnTo>
                  <a:cubicBezTo>
                    <a:pt x="10584" y="4029"/>
                    <a:pt x="10590" y="4037"/>
                    <a:pt x="10597" y="4037"/>
                  </a:cubicBezTo>
                  <a:lnTo>
                    <a:pt x="10597" y="4037"/>
                  </a:lnTo>
                  <a:cubicBezTo>
                    <a:pt x="10585" y="4037"/>
                    <a:pt x="10573" y="4013"/>
                    <a:pt x="10562" y="3977"/>
                  </a:cubicBezTo>
                  <a:cubicBezTo>
                    <a:pt x="10562" y="3965"/>
                    <a:pt x="10562" y="3965"/>
                    <a:pt x="10573" y="3965"/>
                  </a:cubicBezTo>
                  <a:lnTo>
                    <a:pt x="10562" y="3953"/>
                  </a:lnTo>
                  <a:cubicBezTo>
                    <a:pt x="10558" y="3938"/>
                    <a:pt x="10559" y="3932"/>
                    <a:pt x="10561" y="3932"/>
                  </a:cubicBezTo>
                  <a:lnTo>
                    <a:pt x="10561" y="3932"/>
                  </a:lnTo>
                  <a:cubicBezTo>
                    <a:pt x="10566" y="3932"/>
                    <a:pt x="10582" y="3967"/>
                    <a:pt x="10585" y="3967"/>
                  </a:cubicBezTo>
                  <a:cubicBezTo>
                    <a:pt x="10585" y="3967"/>
                    <a:pt x="10585" y="3966"/>
                    <a:pt x="10585" y="3965"/>
                  </a:cubicBezTo>
                  <a:cubicBezTo>
                    <a:pt x="10597" y="3977"/>
                    <a:pt x="10585" y="3977"/>
                    <a:pt x="10597" y="4013"/>
                  </a:cubicBezTo>
                  <a:cubicBezTo>
                    <a:pt x="10597" y="3989"/>
                    <a:pt x="10597" y="3965"/>
                    <a:pt x="10597" y="3942"/>
                  </a:cubicBezTo>
                  <a:lnTo>
                    <a:pt x="10621" y="3989"/>
                  </a:lnTo>
                  <a:cubicBezTo>
                    <a:pt x="10621" y="3965"/>
                    <a:pt x="10633" y="3989"/>
                    <a:pt x="10621" y="3953"/>
                  </a:cubicBezTo>
                  <a:lnTo>
                    <a:pt x="10621" y="3953"/>
                  </a:lnTo>
                  <a:cubicBezTo>
                    <a:pt x="10645" y="3977"/>
                    <a:pt x="10633" y="4001"/>
                    <a:pt x="10633" y="4025"/>
                  </a:cubicBezTo>
                  <a:cubicBezTo>
                    <a:pt x="10636" y="4028"/>
                    <a:pt x="10638" y="4029"/>
                    <a:pt x="10639" y="4029"/>
                  </a:cubicBezTo>
                  <a:cubicBezTo>
                    <a:pt x="10646" y="4029"/>
                    <a:pt x="10636" y="3998"/>
                    <a:pt x="10642" y="3998"/>
                  </a:cubicBezTo>
                  <a:lnTo>
                    <a:pt x="10642" y="3998"/>
                  </a:lnTo>
                  <a:cubicBezTo>
                    <a:pt x="10644" y="3998"/>
                    <a:pt x="10649" y="4002"/>
                    <a:pt x="10657" y="4013"/>
                  </a:cubicBezTo>
                  <a:lnTo>
                    <a:pt x="10669" y="4049"/>
                  </a:lnTo>
                  <a:cubicBezTo>
                    <a:pt x="10669" y="4049"/>
                    <a:pt x="10669" y="4041"/>
                    <a:pt x="10671" y="4037"/>
                  </a:cubicBezTo>
                  <a:lnTo>
                    <a:pt x="10669" y="4037"/>
                  </a:lnTo>
                  <a:cubicBezTo>
                    <a:pt x="10645" y="3965"/>
                    <a:pt x="10669" y="3977"/>
                    <a:pt x="10645" y="3918"/>
                  </a:cubicBezTo>
                  <a:lnTo>
                    <a:pt x="10645" y="3906"/>
                  </a:lnTo>
                  <a:cubicBezTo>
                    <a:pt x="10645" y="3896"/>
                    <a:pt x="10637" y="3864"/>
                    <a:pt x="10647" y="3864"/>
                  </a:cubicBezTo>
                  <a:cubicBezTo>
                    <a:pt x="10648" y="3864"/>
                    <a:pt x="10651" y="3865"/>
                    <a:pt x="10655" y="3868"/>
                  </a:cubicBezTo>
                  <a:lnTo>
                    <a:pt x="10655" y="3868"/>
                  </a:lnTo>
                  <a:cubicBezTo>
                    <a:pt x="10654" y="3862"/>
                    <a:pt x="10654" y="3858"/>
                    <a:pt x="10657" y="3858"/>
                  </a:cubicBezTo>
                  <a:cubicBezTo>
                    <a:pt x="10657" y="3846"/>
                    <a:pt x="10645" y="3823"/>
                    <a:pt x="10645" y="3799"/>
                  </a:cubicBezTo>
                  <a:cubicBezTo>
                    <a:pt x="10640" y="3799"/>
                    <a:pt x="10635" y="3797"/>
                    <a:pt x="10632" y="3797"/>
                  </a:cubicBezTo>
                  <a:close/>
                  <a:moveTo>
                    <a:pt x="10454" y="4061"/>
                  </a:moveTo>
                  <a:cubicBezTo>
                    <a:pt x="10448" y="4067"/>
                    <a:pt x="10445" y="4070"/>
                    <a:pt x="10444" y="4070"/>
                  </a:cubicBezTo>
                  <a:cubicBezTo>
                    <a:pt x="10442" y="4070"/>
                    <a:pt x="10442" y="4067"/>
                    <a:pt x="10442" y="4061"/>
                  </a:cubicBezTo>
                  <a:close/>
                  <a:moveTo>
                    <a:pt x="10526" y="4073"/>
                  </a:moveTo>
                  <a:cubicBezTo>
                    <a:pt x="10522" y="4073"/>
                    <a:pt x="10523" y="4073"/>
                    <a:pt x="10525" y="4073"/>
                  </a:cubicBezTo>
                  <a:lnTo>
                    <a:pt x="10525" y="4073"/>
                  </a:lnTo>
                  <a:cubicBezTo>
                    <a:pt x="10526" y="4073"/>
                    <a:pt x="10526" y="4073"/>
                    <a:pt x="10526" y="4073"/>
                  </a:cubicBezTo>
                  <a:close/>
                  <a:moveTo>
                    <a:pt x="10490" y="4073"/>
                  </a:moveTo>
                  <a:cubicBezTo>
                    <a:pt x="10478" y="4073"/>
                    <a:pt x="10478" y="4073"/>
                    <a:pt x="10478" y="4084"/>
                  </a:cubicBezTo>
                  <a:cubicBezTo>
                    <a:pt x="10478" y="4084"/>
                    <a:pt x="10478" y="4084"/>
                    <a:pt x="10490" y="4073"/>
                  </a:cubicBezTo>
                  <a:close/>
                  <a:moveTo>
                    <a:pt x="10493" y="4068"/>
                  </a:moveTo>
                  <a:cubicBezTo>
                    <a:pt x="10491" y="4068"/>
                    <a:pt x="10490" y="4069"/>
                    <a:pt x="10490" y="4073"/>
                  </a:cubicBezTo>
                  <a:lnTo>
                    <a:pt x="10502" y="4084"/>
                  </a:lnTo>
                  <a:cubicBezTo>
                    <a:pt x="10502" y="4076"/>
                    <a:pt x="10496" y="4068"/>
                    <a:pt x="10493" y="4068"/>
                  </a:cubicBezTo>
                  <a:close/>
                  <a:moveTo>
                    <a:pt x="10538" y="4073"/>
                  </a:moveTo>
                  <a:cubicBezTo>
                    <a:pt x="10532" y="4073"/>
                    <a:pt x="10529" y="4073"/>
                    <a:pt x="10529" y="4074"/>
                  </a:cubicBezTo>
                  <a:cubicBezTo>
                    <a:pt x="10528" y="4074"/>
                    <a:pt x="10526" y="4073"/>
                    <a:pt x="10525" y="4073"/>
                  </a:cubicBezTo>
                  <a:lnTo>
                    <a:pt x="10525" y="4073"/>
                  </a:lnTo>
                  <a:cubicBezTo>
                    <a:pt x="10523" y="4075"/>
                    <a:pt x="10513" y="4084"/>
                    <a:pt x="10502" y="4084"/>
                  </a:cubicBezTo>
                  <a:lnTo>
                    <a:pt x="10514" y="4084"/>
                  </a:lnTo>
                  <a:cubicBezTo>
                    <a:pt x="10525" y="4081"/>
                    <a:pt x="10529" y="4078"/>
                    <a:pt x="10530" y="4076"/>
                  </a:cubicBezTo>
                  <a:lnTo>
                    <a:pt x="10530" y="4076"/>
                  </a:lnTo>
                  <a:cubicBezTo>
                    <a:pt x="10531" y="4078"/>
                    <a:pt x="10534" y="4081"/>
                    <a:pt x="10538" y="4084"/>
                  </a:cubicBezTo>
                  <a:lnTo>
                    <a:pt x="10538" y="4073"/>
                  </a:lnTo>
                  <a:close/>
                  <a:moveTo>
                    <a:pt x="10550" y="4073"/>
                  </a:moveTo>
                  <a:cubicBezTo>
                    <a:pt x="10550" y="4084"/>
                    <a:pt x="10538" y="4084"/>
                    <a:pt x="10538" y="4084"/>
                  </a:cubicBezTo>
                  <a:cubicBezTo>
                    <a:pt x="10550" y="4084"/>
                    <a:pt x="10562" y="4084"/>
                    <a:pt x="10550" y="4073"/>
                  </a:cubicBezTo>
                  <a:close/>
                  <a:moveTo>
                    <a:pt x="10502" y="4084"/>
                  </a:moveTo>
                  <a:cubicBezTo>
                    <a:pt x="10502" y="4084"/>
                    <a:pt x="10502" y="4096"/>
                    <a:pt x="10502" y="4096"/>
                  </a:cubicBezTo>
                  <a:lnTo>
                    <a:pt x="10514" y="4096"/>
                  </a:lnTo>
                  <a:cubicBezTo>
                    <a:pt x="10526" y="4096"/>
                    <a:pt x="10526" y="4084"/>
                    <a:pt x="10538" y="4084"/>
                  </a:cubicBezTo>
                  <a:lnTo>
                    <a:pt x="10514" y="4084"/>
                  </a:lnTo>
                  <a:cubicBezTo>
                    <a:pt x="10514" y="4088"/>
                    <a:pt x="10513" y="4090"/>
                    <a:pt x="10511" y="4090"/>
                  </a:cubicBezTo>
                  <a:cubicBezTo>
                    <a:pt x="10507" y="4090"/>
                    <a:pt x="10502" y="4084"/>
                    <a:pt x="10502" y="4084"/>
                  </a:cubicBezTo>
                  <a:close/>
                  <a:moveTo>
                    <a:pt x="10478" y="4096"/>
                  </a:moveTo>
                  <a:cubicBezTo>
                    <a:pt x="10478" y="4102"/>
                    <a:pt x="10478" y="4105"/>
                    <a:pt x="10480" y="4108"/>
                  </a:cubicBezTo>
                  <a:lnTo>
                    <a:pt x="10480" y="4108"/>
                  </a:lnTo>
                  <a:cubicBezTo>
                    <a:pt x="10479" y="4108"/>
                    <a:pt x="10479" y="4108"/>
                    <a:pt x="10478" y="4108"/>
                  </a:cubicBezTo>
                  <a:cubicBezTo>
                    <a:pt x="10478" y="4108"/>
                    <a:pt x="10478" y="4120"/>
                    <a:pt x="10466" y="4120"/>
                  </a:cubicBezTo>
                  <a:lnTo>
                    <a:pt x="10478" y="4120"/>
                  </a:lnTo>
                  <a:cubicBezTo>
                    <a:pt x="10478" y="4120"/>
                    <a:pt x="10482" y="4116"/>
                    <a:pt x="10483" y="4113"/>
                  </a:cubicBezTo>
                  <a:lnTo>
                    <a:pt x="10483" y="4113"/>
                  </a:lnTo>
                  <a:cubicBezTo>
                    <a:pt x="10485" y="4115"/>
                    <a:pt x="10487" y="4117"/>
                    <a:pt x="10490" y="4120"/>
                  </a:cubicBezTo>
                  <a:cubicBezTo>
                    <a:pt x="10490" y="4132"/>
                    <a:pt x="10478" y="4132"/>
                    <a:pt x="10466" y="4132"/>
                  </a:cubicBezTo>
                  <a:lnTo>
                    <a:pt x="10502" y="4132"/>
                  </a:lnTo>
                  <a:cubicBezTo>
                    <a:pt x="10514" y="4120"/>
                    <a:pt x="10526" y="4120"/>
                    <a:pt x="10538" y="4120"/>
                  </a:cubicBezTo>
                  <a:lnTo>
                    <a:pt x="10514" y="4120"/>
                  </a:lnTo>
                  <a:lnTo>
                    <a:pt x="10502" y="4096"/>
                  </a:lnTo>
                  <a:lnTo>
                    <a:pt x="10502" y="4096"/>
                  </a:lnTo>
                  <a:cubicBezTo>
                    <a:pt x="10502" y="4108"/>
                    <a:pt x="10514" y="4120"/>
                    <a:pt x="10514" y="4120"/>
                  </a:cubicBezTo>
                  <a:lnTo>
                    <a:pt x="10502" y="4120"/>
                  </a:lnTo>
                  <a:lnTo>
                    <a:pt x="10502" y="4108"/>
                  </a:lnTo>
                  <a:cubicBezTo>
                    <a:pt x="10490" y="4108"/>
                    <a:pt x="10490" y="4108"/>
                    <a:pt x="10478" y="4096"/>
                  </a:cubicBezTo>
                  <a:close/>
                  <a:moveTo>
                    <a:pt x="10538" y="4084"/>
                  </a:moveTo>
                  <a:cubicBezTo>
                    <a:pt x="10538" y="4096"/>
                    <a:pt x="10538" y="4108"/>
                    <a:pt x="10538" y="4120"/>
                  </a:cubicBezTo>
                  <a:lnTo>
                    <a:pt x="10550" y="4120"/>
                  </a:lnTo>
                  <a:cubicBezTo>
                    <a:pt x="10538" y="4120"/>
                    <a:pt x="10526" y="4132"/>
                    <a:pt x="10514" y="4132"/>
                  </a:cubicBezTo>
                  <a:lnTo>
                    <a:pt x="10550" y="4132"/>
                  </a:lnTo>
                  <a:cubicBezTo>
                    <a:pt x="10562" y="4144"/>
                    <a:pt x="10562" y="4156"/>
                    <a:pt x="10573" y="4156"/>
                  </a:cubicBezTo>
                  <a:cubicBezTo>
                    <a:pt x="10562" y="4144"/>
                    <a:pt x="10562" y="4132"/>
                    <a:pt x="10562" y="4120"/>
                  </a:cubicBezTo>
                  <a:lnTo>
                    <a:pt x="10562" y="4120"/>
                  </a:lnTo>
                  <a:cubicBezTo>
                    <a:pt x="10567" y="4126"/>
                    <a:pt x="10570" y="4129"/>
                    <a:pt x="10572" y="4129"/>
                  </a:cubicBezTo>
                  <a:cubicBezTo>
                    <a:pt x="10573" y="4129"/>
                    <a:pt x="10573" y="4126"/>
                    <a:pt x="10573" y="4120"/>
                  </a:cubicBezTo>
                  <a:cubicBezTo>
                    <a:pt x="10565" y="4112"/>
                    <a:pt x="10557" y="4098"/>
                    <a:pt x="10557" y="4098"/>
                  </a:cubicBezTo>
                  <a:lnTo>
                    <a:pt x="10557" y="4098"/>
                  </a:lnTo>
                  <a:cubicBezTo>
                    <a:pt x="10556" y="4098"/>
                    <a:pt x="10558" y="4101"/>
                    <a:pt x="10562" y="4108"/>
                  </a:cubicBezTo>
                  <a:lnTo>
                    <a:pt x="10550" y="4108"/>
                  </a:lnTo>
                  <a:lnTo>
                    <a:pt x="10538" y="4084"/>
                  </a:lnTo>
                  <a:close/>
                  <a:moveTo>
                    <a:pt x="10252" y="4192"/>
                  </a:moveTo>
                  <a:cubicBezTo>
                    <a:pt x="10252" y="4192"/>
                    <a:pt x="10252" y="4204"/>
                    <a:pt x="10252" y="4204"/>
                  </a:cubicBezTo>
                  <a:lnTo>
                    <a:pt x="10240" y="4204"/>
                  </a:lnTo>
                  <a:cubicBezTo>
                    <a:pt x="10252" y="4204"/>
                    <a:pt x="10252" y="4204"/>
                    <a:pt x="10252" y="4215"/>
                  </a:cubicBezTo>
                  <a:lnTo>
                    <a:pt x="10240" y="4215"/>
                  </a:lnTo>
                  <a:cubicBezTo>
                    <a:pt x="10240" y="4215"/>
                    <a:pt x="10240" y="4215"/>
                    <a:pt x="10240" y="4204"/>
                  </a:cubicBezTo>
                  <a:cubicBezTo>
                    <a:pt x="10252" y="4204"/>
                    <a:pt x="10252" y="4192"/>
                    <a:pt x="10240" y="4192"/>
                  </a:cubicBezTo>
                  <a:close/>
                  <a:moveTo>
                    <a:pt x="9347" y="4215"/>
                  </a:moveTo>
                  <a:lnTo>
                    <a:pt x="9347" y="4215"/>
                  </a:lnTo>
                  <a:cubicBezTo>
                    <a:pt x="9349" y="4219"/>
                    <a:pt x="9351" y="4222"/>
                    <a:pt x="9353" y="4225"/>
                  </a:cubicBezTo>
                  <a:lnTo>
                    <a:pt x="9353" y="4225"/>
                  </a:lnTo>
                  <a:cubicBezTo>
                    <a:pt x="9351" y="4222"/>
                    <a:pt x="9349" y="4219"/>
                    <a:pt x="9347" y="4215"/>
                  </a:cubicBezTo>
                  <a:close/>
                  <a:moveTo>
                    <a:pt x="11038" y="4168"/>
                  </a:moveTo>
                  <a:cubicBezTo>
                    <a:pt x="11014" y="4168"/>
                    <a:pt x="10978" y="4168"/>
                    <a:pt x="10990" y="4192"/>
                  </a:cubicBezTo>
                  <a:lnTo>
                    <a:pt x="11050" y="4227"/>
                  </a:lnTo>
                  <a:cubicBezTo>
                    <a:pt x="11062" y="4215"/>
                    <a:pt x="11026" y="4180"/>
                    <a:pt x="11038" y="4168"/>
                  </a:cubicBezTo>
                  <a:close/>
                  <a:moveTo>
                    <a:pt x="10526" y="4227"/>
                  </a:moveTo>
                  <a:lnTo>
                    <a:pt x="10502" y="4239"/>
                  </a:lnTo>
                  <a:lnTo>
                    <a:pt x="10514" y="4239"/>
                  </a:lnTo>
                  <a:cubicBezTo>
                    <a:pt x="10502" y="4239"/>
                    <a:pt x="10514" y="4239"/>
                    <a:pt x="10502" y="4251"/>
                  </a:cubicBezTo>
                  <a:lnTo>
                    <a:pt x="10538" y="4251"/>
                  </a:lnTo>
                  <a:cubicBezTo>
                    <a:pt x="10562" y="4239"/>
                    <a:pt x="10538" y="4227"/>
                    <a:pt x="10526" y="4227"/>
                  </a:cubicBezTo>
                  <a:close/>
                  <a:moveTo>
                    <a:pt x="10145" y="4263"/>
                  </a:moveTo>
                  <a:cubicBezTo>
                    <a:pt x="10145" y="4264"/>
                    <a:pt x="10145" y="4265"/>
                    <a:pt x="10145" y="4266"/>
                  </a:cubicBezTo>
                  <a:lnTo>
                    <a:pt x="10145" y="4266"/>
                  </a:lnTo>
                  <a:cubicBezTo>
                    <a:pt x="10145" y="4265"/>
                    <a:pt x="10145" y="4264"/>
                    <a:pt x="10145" y="4263"/>
                  </a:cubicBezTo>
                  <a:close/>
                  <a:moveTo>
                    <a:pt x="10252" y="4263"/>
                  </a:moveTo>
                  <a:cubicBezTo>
                    <a:pt x="10240" y="4263"/>
                    <a:pt x="10240" y="4275"/>
                    <a:pt x="10228" y="4275"/>
                  </a:cubicBezTo>
                  <a:cubicBezTo>
                    <a:pt x="10228" y="4275"/>
                    <a:pt x="10240" y="4263"/>
                    <a:pt x="10240" y="4263"/>
                  </a:cubicBezTo>
                  <a:close/>
                  <a:moveTo>
                    <a:pt x="10204" y="4263"/>
                  </a:moveTo>
                  <a:cubicBezTo>
                    <a:pt x="10204" y="4275"/>
                    <a:pt x="10216" y="4275"/>
                    <a:pt x="10216" y="4275"/>
                  </a:cubicBezTo>
                  <a:cubicBezTo>
                    <a:pt x="10216" y="4275"/>
                    <a:pt x="10204" y="4287"/>
                    <a:pt x="10204" y="4287"/>
                  </a:cubicBezTo>
                  <a:cubicBezTo>
                    <a:pt x="10204" y="4275"/>
                    <a:pt x="10192" y="4275"/>
                    <a:pt x="10192" y="4263"/>
                  </a:cubicBezTo>
                  <a:lnTo>
                    <a:pt x="10192" y="4263"/>
                  </a:lnTo>
                  <a:cubicBezTo>
                    <a:pt x="10192" y="4263"/>
                    <a:pt x="10204" y="4275"/>
                    <a:pt x="10204" y="4275"/>
                  </a:cubicBezTo>
                  <a:cubicBezTo>
                    <a:pt x="10204" y="4275"/>
                    <a:pt x="10204" y="4263"/>
                    <a:pt x="10204" y="4263"/>
                  </a:cubicBezTo>
                  <a:close/>
                  <a:moveTo>
                    <a:pt x="10238" y="4285"/>
                  </a:moveTo>
                  <a:lnTo>
                    <a:pt x="10238" y="4285"/>
                  </a:lnTo>
                  <a:cubicBezTo>
                    <a:pt x="10235" y="4285"/>
                    <a:pt x="10231" y="4286"/>
                    <a:pt x="10228" y="4287"/>
                  </a:cubicBezTo>
                  <a:lnTo>
                    <a:pt x="10240" y="4287"/>
                  </a:lnTo>
                  <a:cubicBezTo>
                    <a:pt x="10239" y="4286"/>
                    <a:pt x="10238" y="4285"/>
                    <a:pt x="10238" y="4285"/>
                  </a:cubicBezTo>
                  <a:close/>
                  <a:moveTo>
                    <a:pt x="10216" y="4287"/>
                  </a:moveTo>
                  <a:cubicBezTo>
                    <a:pt x="10228" y="4299"/>
                    <a:pt x="10228" y="4299"/>
                    <a:pt x="10228" y="4299"/>
                  </a:cubicBezTo>
                  <a:lnTo>
                    <a:pt x="10216" y="4299"/>
                  </a:lnTo>
                  <a:cubicBezTo>
                    <a:pt x="10216" y="4299"/>
                    <a:pt x="10216" y="4287"/>
                    <a:pt x="10216" y="4287"/>
                  </a:cubicBezTo>
                  <a:close/>
                  <a:moveTo>
                    <a:pt x="10274" y="4278"/>
                  </a:moveTo>
                  <a:cubicBezTo>
                    <a:pt x="10282" y="4278"/>
                    <a:pt x="10282" y="4281"/>
                    <a:pt x="10276" y="4287"/>
                  </a:cubicBezTo>
                  <a:lnTo>
                    <a:pt x="10264" y="4287"/>
                  </a:lnTo>
                  <a:cubicBezTo>
                    <a:pt x="10252" y="4287"/>
                    <a:pt x="10240" y="4299"/>
                    <a:pt x="10228" y="4299"/>
                  </a:cubicBezTo>
                  <a:cubicBezTo>
                    <a:pt x="10228" y="4299"/>
                    <a:pt x="10228" y="4299"/>
                    <a:pt x="10228" y="4287"/>
                  </a:cubicBezTo>
                  <a:cubicBezTo>
                    <a:pt x="10228" y="4281"/>
                    <a:pt x="10228" y="4278"/>
                    <a:pt x="10230" y="4278"/>
                  </a:cubicBezTo>
                  <a:cubicBezTo>
                    <a:pt x="10231" y="4278"/>
                    <a:pt x="10233" y="4280"/>
                    <a:pt x="10238" y="4285"/>
                  </a:cubicBezTo>
                  <a:lnTo>
                    <a:pt x="10238" y="4285"/>
                  </a:lnTo>
                  <a:cubicBezTo>
                    <a:pt x="10256" y="4280"/>
                    <a:pt x="10268" y="4278"/>
                    <a:pt x="10274" y="4278"/>
                  </a:cubicBezTo>
                  <a:close/>
                  <a:moveTo>
                    <a:pt x="10133" y="4227"/>
                  </a:moveTo>
                  <a:cubicBezTo>
                    <a:pt x="10145" y="4227"/>
                    <a:pt x="10145" y="4239"/>
                    <a:pt x="10145" y="4239"/>
                  </a:cubicBezTo>
                  <a:cubicBezTo>
                    <a:pt x="10145" y="4239"/>
                    <a:pt x="10145" y="4251"/>
                    <a:pt x="10145" y="4251"/>
                  </a:cubicBezTo>
                  <a:cubicBezTo>
                    <a:pt x="10157" y="4251"/>
                    <a:pt x="10157" y="4251"/>
                    <a:pt x="10157" y="4263"/>
                  </a:cubicBezTo>
                  <a:lnTo>
                    <a:pt x="10181" y="4263"/>
                  </a:lnTo>
                  <a:cubicBezTo>
                    <a:pt x="10181" y="4275"/>
                    <a:pt x="10192" y="4287"/>
                    <a:pt x="10192" y="4287"/>
                  </a:cubicBezTo>
                  <a:cubicBezTo>
                    <a:pt x="10192" y="4299"/>
                    <a:pt x="10192" y="4299"/>
                    <a:pt x="10192" y="4299"/>
                  </a:cubicBezTo>
                  <a:cubicBezTo>
                    <a:pt x="10181" y="4299"/>
                    <a:pt x="10157" y="4311"/>
                    <a:pt x="10169" y="4311"/>
                  </a:cubicBezTo>
                  <a:cubicBezTo>
                    <a:pt x="10180" y="4311"/>
                    <a:pt x="10192" y="4299"/>
                    <a:pt x="10192" y="4299"/>
                  </a:cubicBezTo>
                  <a:lnTo>
                    <a:pt x="10192" y="4299"/>
                  </a:lnTo>
                  <a:cubicBezTo>
                    <a:pt x="10192" y="4299"/>
                    <a:pt x="10181" y="4311"/>
                    <a:pt x="10181" y="4311"/>
                  </a:cubicBezTo>
                  <a:cubicBezTo>
                    <a:pt x="10169" y="4317"/>
                    <a:pt x="10160" y="4317"/>
                    <a:pt x="10152" y="4317"/>
                  </a:cubicBezTo>
                  <a:cubicBezTo>
                    <a:pt x="10145" y="4317"/>
                    <a:pt x="10139" y="4317"/>
                    <a:pt x="10133" y="4323"/>
                  </a:cubicBezTo>
                  <a:cubicBezTo>
                    <a:pt x="10133" y="4288"/>
                    <a:pt x="10144" y="4310"/>
                    <a:pt x="10145" y="4266"/>
                  </a:cubicBezTo>
                  <a:lnTo>
                    <a:pt x="10145" y="4266"/>
                  </a:lnTo>
                  <a:cubicBezTo>
                    <a:pt x="10145" y="4266"/>
                    <a:pt x="10145" y="4266"/>
                    <a:pt x="10145" y="4266"/>
                  </a:cubicBezTo>
                  <a:cubicBezTo>
                    <a:pt x="10144" y="4266"/>
                    <a:pt x="10143" y="4247"/>
                    <a:pt x="10133" y="4227"/>
                  </a:cubicBezTo>
                  <a:close/>
                  <a:moveTo>
                    <a:pt x="11050" y="4227"/>
                  </a:moveTo>
                  <a:lnTo>
                    <a:pt x="11050" y="4227"/>
                  </a:lnTo>
                  <a:cubicBezTo>
                    <a:pt x="11038" y="4239"/>
                    <a:pt x="11073" y="4263"/>
                    <a:pt x="11062" y="4275"/>
                  </a:cubicBezTo>
                  <a:cubicBezTo>
                    <a:pt x="11055" y="4261"/>
                    <a:pt x="11044" y="4255"/>
                    <a:pt x="11036" y="4255"/>
                  </a:cubicBezTo>
                  <a:cubicBezTo>
                    <a:pt x="11030" y="4255"/>
                    <a:pt x="11026" y="4258"/>
                    <a:pt x="11026" y="4263"/>
                  </a:cubicBezTo>
                  <a:cubicBezTo>
                    <a:pt x="11034" y="4263"/>
                    <a:pt x="11036" y="4258"/>
                    <a:pt x="11041" y="4258"/>
                  </a:cubicBezTo>
                  <a:cubicBezTo>
                    <a:pt x="11043" y="4258"/>
                    <a:pt x="11046" y="4259"/>
                    <a:pt x="11050" y="4263"/>
                  </a:cubicBezTo>
                  <a:cubicBezTo>
                    <a:pt x="11038" y="4275"/>
                    <a:pt x="11073" y="4311"/>
                    <a:pt x="11073" y="4334"/>
                  </a:cubicBezTo>
                  <a:cubicBezTo>
                    <a:pt x="11081" y="4331"/>
                    <a:pt x="11089" y="4329"/>
                    <a:pt x="11097" y="4329"/>
                  </a:cubicBezTo>
                  <a:cubicBezTo>
                    <a:pt x="11113" y="4329"/>
                    <a:pt x="11129" y="4334"/>
                    <a:pt x="11145" y="4334"/>
                  </a:cubicBezTo>
                  <a:cubicBezTo>
                    <a:pt x="11121" y="4334"/>
                    <a:pt x="11109" y="4311"/>
                    <a:pt x="11085" y="4299"/>
                  </a:cubicBezTo>
                  <a:cubicBezTo>
                    <a:pt x="11062" y="4275"/>
                    <a:pt x="11157" y="4287"/>
                    <a:pt x="11050" y="4227"/>
                  </a:cubicBezTo>
                  <a:close/>
                  <a:moveTo>
                    <a:pt x="10232" y="4335"/>
                  </a:moveTo>
                  <a:cubicBezTo>
                    <a:pt x="10242" y="4336"/>
                    <a:pt x="10252" y="4339"/>
                    <a:pt x="10252" y="4346"/>
                  </a:cubicBezTo>
                  <a:cubicBezTo>
                    <a:pt x="10231" y="4346"/>
                    <a:pt x="10238" y="4337"/>
                    <a:pt x="10232" y="4335"/>
                  </a:cubicBezTo>
                  <a:close/>
                  <a:moveTo>
                    <a:pt x="10740" y="4323"/>
                  </a:moveTo>
                  <a:lnTo>
                    <a:pt x="10669" y="4334"/>
                  </a:lnTo>
                  <a:cubicBezTo>
                    <a:pt x="10669" y="4346"/>
                    <a:pt x="10716" y="4346"/>
                    <a:pt x="10716" y="4346"/>
                  </a:cubicBezTo>
                  <a:cubicBezTo>
                    <a:pt x="10728" y="4334"/>
                    <a:pt x="10764" y="4323"/>
                    <a:pt x="10740" y="4323"/>
                  </a:cubicBezTo>
                  <a:close/>
                  <a:moveTo>
                    <a:pt x="10216" y="4334"/>
                  </a:moveTo>
                  <a:cubicBezTo>
                    <a:pt x="10220" y="4334"/>
                    <a:pt x="10224" y="4334"/>
                    <a:pt x="10228" y="4335"/>
                  </a:cubicBezTo>
                  <a:lnTo>
                    <a:pt x="10228" y="4335"/>
                  </a:lnTo>
                  <a:cubicBezTo>
                    <a:pt x="10228" y="4347"/>
                    <a:pt x="10216" y="4358"/>
                    <a:pt x="10216" y="4358"/>
                  </a:cubicBezTo>
                  <a:cubicBezTo>
                    <a:pt x="10216" y="4346"/>
                    <a:pt x="10216" y="4346"/>
                    <a:pt x="10216" y="4334"/>
                  </a:cubicBezTo>
                  <a:close/>
                  <a:moveTo>
                    <a:pt x="10669" y="4358"/>
                  </a:moveTo>
                  <a:cubicBezTo>
                    <a:pt x="10654" y="4366"/>
                    <a:pt x="10627" y="4368"/>
                    <a:pt x="10610" y="4369"/>
                  </a:cubicBezTo>
                  <a:lnTo>
                    <a:pt x="10610" y="4369"/>
                  </a:lnTo>
                  <a:cubicBezTo>
                    <a:pt x="10618" y="4361"/>
                    <a:pt x="10622" y="4359"/>
                    <a:pt x="10626" y="4359"/>
                  </a:cubicBezTo>
                  <a:cubicBezTo>
                    <a:pt x="10630" y="4359"/>
                    <a:pt x="10634" y="4362"/>
                    <a:pt x="10644" y="4362"/>
                  </a:cubicBezTo>
                  <a:cubicBezTo>
                    <a:pt x="10650" y="4362"/>
                    <a:pt x="10658" y="4361"/>
                    <a:pt x="10669" y="4358"/>
                  </a:cubicBezTo>
                  <a:close/>
                  <a:moveTo>
                    <a:pt x="10204" y="4334"/>
                  </a:moveTo>
                  <a:cubicBezTo>
                    <a:pt x="10204" y="4346"/>
                    <a:pt x="10204" y="4358"/>
                    <a:pt x="10216" y="4370"/>
                  </a:cubicBezTo>
                  <a:cubicBezTo>
                    <a:pt x="10216" y="4370"/>
                    <a:pt x="10204" y="4370"/>
                    <a:pt x="10204" y="4382"/>
                  </a:cubicBezTo>
                  <a:cubicBezTo>
                    <a:pt x="10204" y="4370"/>
                    <a:pt x="10192" y="4346"/>
                    <a:pt x="10204" y="4334"/>
                  </a:cubicBezTo>
                  <a:close/>
                  <a:moveTo>
                    <a:pt x="10670" y="4377"/>
                  </a:moveTo>
                  <a:cubicBezTo>
                    <a:pt x="10666" y="4377"/>
                    <a:pt x="10645" y="4382"/>
                    <a:pt x="10645" y="4382"/>
                  </a:cubicBezTo>
                  <a:lnTo>
                    <a:pt x="10657" y="4382"/>
                  </a:lnTo>
                  <a:cubicBezTo>
                    <a:pt x="10669" y="4378"/>
                    <a:pt x="10671" y="4377"/>
                    <a:pt x="10670" y="4377"/>
                  </a:cubicBezTo>
                  <a:close/>
                  <a:moveTo>
                    <a:pt x="10157" y="4323"/>
                  </a:moveTo>
                  <a:lnTo>
                    <a:pt x="10145" y="4334"/>
                  </a:lnTo>
                  <a:cubicBezTo>
                    <a:pt x="10169" y="4346"/>
                    <a:pt x="10145" y="4346"/>
                    <a:pt x="10169" y="4394"/>
                  </a:cubicBezTo>
                  <a:cubicBezTo>
                    <a:pt x="10149" y="4375"/>
                    <a:pt x="10146" y="4331"/>
                    <a:pt x="10138" y="4323"/>
                  </a:cubicBezTo>
                  <a:close/>
                  <a:moveTo>
                    <a:pt x="10181" y="4323"/>
                  </a:moveTo>
                  <a:cubicBezTo>
                    <a:pt x="10181" y="4323"/>
                    <a:pt x="10181" y="4323"/>
                    <a:pt x="10181" y="4334"/>
                  </a:cubicBezTo>
                  <a:cubicBezTo>
                    <a:pt x="10181" y="4346"/>
                    <a:pt x="10181" y="4358"/>
                    <a:pt x="10192" y="4382"/>
                  </a:cubicBezTo>
                  <a:cubicBezTo>
                    <a:pt x="10192" y="4394"/>
                    <a:pt x="10181" y="4394"/>
                    <a:pt x="10181" y="4394"/>
                  </a:cubicBezTo>
                  <a:cubicBezTo>
                    <a:pt x="10181" y="4394"/>
                    <a:pt x="10181" y="4394"/>
                    <a:pt x="10181" y="4382"/>
                  </a:cubicBezTo>
                  <a:cubicBezTo>
                    <a:pt x="10157" y="4358"/>
                    <a:pt x="10169" y="4346"/>
                    <a:pt x="10157" y="4323"/>
                  </a:cubicBezTo>
                  <a:close/>
                  <a:moveTo>
                    <a:pt x="9073" y="4383"/>
                  </a:moveTo>
                  <a:cubicBezTo>
                    <a:pt x="9080" y="4396"/>
                    <a:pt x="9084" y="4406"/>
                    <a:pt x="9073" y="4406"/>
                  </a:cubicBezTo>
                  <a:cubicBezTo>
                    <a:pt x="9073" y="4394"/>
                    <a:pt x="9073" y="4394"/>
                    <a:pt x="9073" y="4383"/>
                  </a:cubicBezTo>
                  <a:close/>
                  <a:moveTo>
                    <a:pt x="10049" y="4518"/>
                  </a:moveTo>
                  <a:cubicBezTo>
                    <a:pt x="10049" y="4520"/>
                    <a:pt x="10049" y="4522"/>
                    <a:pt x="10050" y="4525"/>
                  </a:cubicBezTo>
                  <a:cubicBezTo>
                    <a:pt x="10050" y="4523"/>
                    <a:pt x="10049" y="4521"/>
                    <a:pt x="10049" y="4518"/>
                  </a:cubicBezTo>
                  <a:close/>
                  <a:moveTo>
                    <a:pt x="10994" y="4499"/>
                  </a:moveTo>
                  <a:cubicBezTo>
                    <a:pt x="10978" y="4499"/>
                    <a:pt x="10980" y="4528"/>
                    <a:pt x="10990" y="4549"/>
                  </a:cubicBezTo>
                  <a:lnTo>
                    <a:pt x="11002" y="4549"/>
                  </a:lnTo>
                  <a:cubicBezTo>
                    <a:pt x="11014" y="4537"/>
                    <a:pt x="11014" y="4525"/>
                    <a:pt x="11038" y="4525"/>
                  </a:cubicBezTo>
                  <a:cubicBezTo>
                    <a:pt x="11026" y="4513"/>
                    <a:pt x="11014" y="4513"/>
                    <a:pt x="11002" y="4501"/>
                  </a:cubicBezTo>
                  <a:cubicBezTo>
                    <a:pt x="10999" y="4500"/>
                    <a:pt x="10996" y="4499"/>
                    <a:pt x="10994" y="4499"/>
                  </a:cubicBezTo>
                  <a:close/>
                  <a:moveTo>
                    <a:pt x="8489" y="4584"/>
                  </a:moveTo>
                  <a:cubicBezTo>
                    <a:pt x="8496" y="4588"/>
                    <a:pt x="8502" y="4591"/>
                    <a:pt x="8509" y="4593"/>
                  </a:cubicBezTo>
                  <a:lnTo>
                    <a:pt x="8509" y="4593"/>
                  </a:lnTo>
                  <a:cubicBezTo>
                    <a:pt x="8502" y="4590"/>
                    <a:pt x="8496" y="4587"/>
                    <a:pt x="8489" y="4584"/>
                  </a:cubicBezTo>
                  <a:close/>
                  <a:moveTo>
                    <a:pt x="11312" y="4573"/>
                  </a:moveTo>
                  <a:cubicBezTo>
                    <a:pt x="11321" y="4582"/>
                    <a:pt x="11316" y="4591"/>
                    <a:pt x="11313" y="4594"/>
                  </a:cubicBezTo>
                  <a:lnTo>
                    <a:pt x="11313" y="4594"/>
                  </a:lnTo>
                  <a:cubicBezTo>
                    <a:pt x="11310" y="4586"/>
                    <a:pt x="11309" y="4578"/>
                    <a:pt x="11312" y="4573"/>
                  </a:cubicBezTo>
                  <a:close/>
                  <a:moveTo>
                    <a:pt x="4066" y="4593"/>
                  </a:moveTo>
                  <a:lnTo>
                    <a:pt x="4061" y="4596"/>
                  </a:lnTo>
                  <a:cubicBezTo>
                    <a:pt x="4065" y="4596"/>
                    <a:pt x="4066" y="4595"/>
                    <a:pt x="4066" y="4593"/>
                  </a:cubicBezTo>
                  <a:close/>
                  <a:moveTo>
                    <a:pt x="8597" y="4620"/>
                  </a:moveTo>
                  <a:cubicBezTo>
                    <a:pt x="8597" y="4632"/>
                    <a:pt x="8609" y="4632"/>
                    <a:pt x="8609" y="4632"/>
                  </a:cubicBezTo>
                  <a:cubicBezTo>
                    <a:pt x="8609" y="4632"/>
                    <a:pt x="8609" y="4632"/>
                    <a:pt x="8597" y="4620"/>
                  </a:cubicBezTo>
                  <a:close/>
                  <a:moveTo>
                    <a:pt x="8592" y="4631"/>
                  </a:moveTo>
                  <a:lnTo>
                    <a:pt x="8609" y="4656"/>
                  </a:lnTo>
                  <a:cubicBezTo>
                    <a:pt x="8609" y="4637"/>
                    <a:pt x="8601" y="4641"/>
                    <a:pt x="8592" y="4631"/>
                  </a:cubicBezTo>
                  <a:close/>
                  <a:moveTo>
                    <a:pt x="11338" y="4656"/>
                  </a:moveTo>
                  <a:lnTo>
                    <a:pt x="11338" y="4656"/>
                  </a:lnTo>
                  <a:cubicBezTo>
                    <a:pt x="11337" y="4656"/>
                    <a:pt x="11336" y="4656"/>
                    <a:pt x="11335" y="4656"/>
                  </a:cubicBezTo>
                  <a:cubicBezTo>
                    <a:pt x="11339" y="4658"/>
                    <a:pt x="11340" y="4658"/>
                    <a:pt x="11341" y="4658"/>
                  </a:cubicBezTo>
                  <a:cubicBezTo>
                    <a:pt x="11341" y="4658"/>
                    <a:pt x="11340" y="4657"/>
                    <a:pt x="11338" y="4656"/>
                  </a:cubicBezTo>
                  <a:close/>
                  <a:moveTo>
                    <a:pt x="8609" y="4620"/>
                  </a:moveTo>
                  <a:cubicBezTo>
                    <a:pt x="8621" y="4656"/>
                    <a:pt x="8633" y="4692"/>
                    <a:pt x="8621" y="4692"/>
                  </a:cubicBezTo>
                  <a:lnTo>
                    <a:pt x="8609" y="4692"/>
                  </a:lnTo>
                  <a:cubicBezTo>
                    <a:pt x="8573" y="4632"/>
                    <a:pt x="8609" y="4668"/>
                    <a:pt x="8585" y="4620"/>
                  </a:cubicBezTo>
                  <a:lnTo>
                    <a:pt x="8585" y="4620"/>
                  </a:lnTo>
                  <a:cubicBezTo>
                    <a:pt x="8587" y="4625"/>
                    <a:pt x="8590" y="4628"/>
                    <a:pt x="8592" y="4631"/>
                  </a:cubicBezTo>
                  <a:lnTo>
                    <a:pt x="8592" y="4631"/>
                  </a:lnTo>
                  <a:lnTo>
                    <a:pt x="8585" y="4620"/>
                  </a:lnTo>
                  <a:lnTo>
                    <a:pt x="8585" y="4620"/>
                  </a:lnTo>
                  <a:cubicBezTo>
                    <a:pt x="8585" y="4620"/>
                    <a:pt x="8585" y="4620"/>
                    <a:pt x="8585" y="4620"/>
                  </a:cubicBezTo>
                  <a:lnTo>
                    <a:pt x="8585" y="4620"/>
                  </a:lnTo>
                  <a:cubicBezTo>
                    <a:pt x="8585" y="4629"/>
                    <a:pt x="8585" y="4637"/>
                    <a:pt x="8581" y="4637"/>
                  </a:cubicBezTo>
                  <a:cubicBezTo>
                    <a:pt x="8579" y="4637"/>
                    <a:pt x="8577" y="4636"/>
                    <a:pt x="8573" y="4632"/>
                  </a:cubicBezTo>
                  <a:cubicBezTo>
                    <a:pt x="8561" y="4620"/>
                    <a:pt x="8561" y="4620"/>
                    <a:pt x="8561" y="4620"/>
                  </a:cubicBezTo>
                  <a:close/>
                  <a:moveTo>
                    <a:pt x="10258" y="4710"/>
                  </a:moveTo>
                  <a:lnTo>
                    <a:pt x="10258" y="4710"/>
                  </a:lnTo>
                  <a:cubicBezTo>
                    <a:pt x="10259" y="4710"/>
                    <a:pt x="10256" y="4715"/>
                    <a:pt x="10264" y="4715"/>
                  </a:cubicBezTo>
                  <a:cubicBezTo>
                    <a:pt x="10240" y="4715"/>
                    <a:pt x="10204" y="4727"/>
                    <a:pt x="10204" y="4727"/>
                  </a:cubicBezTo>
                  <a:cubicBezTo>
                    <a:pt x="10192" y="4731"/>
                    <a:pt x="10186" y="4733"/>
                    <a:pt x="10182" y="4733"/>
                  </a:cubicBezTo>
                  <a:cubicBezTo>
                    <a:pt x="10175" y="4733"/>
                    <a:pt x="10181" y="4727"/>
                    <a:pt x="10181" y="4727"/>
                  </a:cubicBezTo>
                  <a:lnTo>
                    <a:pt x="10181" y="4727"/>
                  </a:lnTo>
                  <a:lnTo>
                    <a:pt x="10252" y="4715"/>
                  </a:lnTo>
                  <a:cubicBezTo>
                    <a:pt x="10256" y="4712"/>
                    <a:pt x="10257" y="4710"/>
                    <a:pt x="10258" y="4710"/>
                  </a:cubicBezTo>
                  <a:close/>
                  <a:moveTo>
                    <a:pt x="10788" y="4692"/>
                  </a:moveTo>
                  <a:lnTo>
                    <a:pt x="10788" y="4692"/>
                  </a:lnTo>
                  <a:cubicBezTo>
                    <a:pt x="10800" y="4715"/>
                    <a:pt x="10812" y="4715"/>
                    <a:pt x="10847" y="4739"/>
                  </a:cubicBezTo>
                  <a:lnTo>
                    <a:pt x="10835" y="4715"/>
                  </a:lnTo>
                  <a:lnTo>
                    <a:pt x="10788" y="4692"/>
                  </a:lnTo>
                  <a:close/>
                  <a:moveTo>
                    <a:pt x="8097" y="4442"/>
                  </a:moveTo>
                  <a:cubicBezTo>
                    <a:pt x="8109" y="4477"/>
                    <a:pt x="8156" y="4501"/>
                    <a:pt x="8204" y="4537"/>
                  </a:cubicBezTo>
                  <a:cubicBezTo>
                    <a:pt x="8276" y="4561"/>
                    <a:pt x="8335" y="4573"/>
                    <a:pt x="8406" y="4596"/>
                  </a:cubicBezTo>
                  <a:cubicBezTo>
                    <a:pt x="8466" y="4620"/>
                    <a:pt x="8537" y="4656"/>
                    <a:pt x="8585" y="4715"/>
                  </a:cubicBezTo>
                  <a:lnTo>
                    <a:pt x="8573" y="4715"/>
                  </a:lnTo>
                  <a:cubicBezTo>
                    <a:pt x="8585" y="4715"/>
                    <a:pt x="8597" y="4727"/>
                    <a:pt x="8621" y="4751"/>
                  </a:cubicBezTo>
                  <a:cubicBezTo>
                    <a:pt x="8609" y="4751"/>
                    <a:pt x="8609" y="4763"/>
                    <a:pt x="8609" y="4763"/>
                  </a:cubicBezTo>
                  <a:cubicBezTo>
                    <a:pt x="8597" y="4751"/>
                    <a:pt x="8585" y="4739"/>
                    <a:pt x="8561" y="4727"/>
                  </a:cubicBezTo>
                  <a:cubicBezTo>
                    <a:pt x="8549" y="4715"/>
                    <a:pt x="8537" y="4692"/>
                    <a:pt x="8526" y="4680"/>
                  </a:cubicBezTo>
                  <a:cubicBezTo>
                    <a:pt x="8526" y="4680"/>
                    <a:pt x="8526" y="4692"/>
                    <a:pt x="8526" y="4704"/>
                  </a:cubicBezTo>
                  <a:cubicBezTo>
                    <a:pt x="8514" y="4692"/>
                    <a:pt x="8490" y="4680"/>
                    <a:pt x="8478" y="4680"/>
                  </a:cubicBezTo>
                  <a:lnTo>
                    <a:pt x="8478" y="4715"/>
                  </a:lnTo>
                  <a:cubicBezTo>
                    <a:pt x="8406" y="4680"/>
                    <a:pt x="8311" y="4632"/>
                    <a:pt x="8252" y="4585"/>
                  </a:cubicBezTo>
                  <a:cubicBezTo>
                    <a:pt x="8210" y="4559"/>
                    <a:pt x="8187" y="4553"/>
                    <a:pt x="8166" y="4553"/>
                  </a:cubicBezTo>
                  <a:cubicBezTo>
                    <a:pt x="8150" y="4553"/>
                    <a:pt x="8135" y="4556"/>
                    <a:pt x="8115" y="4556"/>
                  </a:cubicBezTo>
                  <a:cubicBezTo>
                    <a:pt x="8101" y="4556"/>
                    <a:pt x="8084" y="4554"/>
                    <a:pt x="8061" y="4549"/>
                  </a:cubicBezTo>
                  <a:cubicBezTo>
                    <a:pt x="8037" y="4501"/>
                    <a:pt x="8061" y="4465"/>
                    <a:pt x="8097" y="4442"/>
                  </a:cubicBezTo>
                  <a:close/>
                  <a:moveTo>
                    <a:pt x="10133" y="4775"/>
                  </a:moveTo>
                  <a:lnTo>
                    <a:pt x="10121" y="4787"/>
                  </a:lnTo>
                  <a:cubicBezTo>
                    <a:pt x="10131" y="4782"/>
                    <a:pt x="10142" y="4779"/>
                    <a:pt x="10152" y="4777"/>
                  </a:cubicBezTo>
                  <a:lnTo>
                    <a:pt x="10152" y="4777"/>
                  </a:lnTo>
                  <a:cubicBezTo>
                    <a:pt x="10154" y="4779"/>
                    <a:pt x="10149" y="4780"/>
                    <a:pt x="10149" y="4780"/>
                  </a:cubicBezTo>
                  <a:cubicBezTo>
                    <a:pt x="10149" y="4780"/>
                    <a:pt x="10152" y="4779"/>
                    <a:pt x="10166" y="4776"/>
                  </a:cubicBezTo>
                  <a:lnTo>
                    <a:pt x="10166" y="4776"/>
                  </a:lnTo>
                  <a:cubicBezTo>
                    <a:pt x="10162" y="4776"/>
                    <a:pt x="10157" y="4776"/>
                    <a:pt x="10152" y="4777"/>
                  </a:cubicBezTo>
                  <a:lnTo>
                    <a:pt x="10152" y="4777"/>
                  </a:lnTo>
                  <a:cubicBezTo>
                    <a:pt x="10151" y="4776"/>
                    <a:pt x="10146" y="4775"/>
                    <a:pt x="10133" y="4775"/>
                  </a:cubicBezTo>
                  <a:close/>
                  <a:moveTo>
                    <a:pt x="9273" y="4828"/>
                  </a:moveTo>
                  <a:lnTo>
                    <a:pt x="9273" y="4828"/>
                  </a:lnTo>
                  <a:cubicBezTo>
                    <a:pt x="9272" y="4832"/>
                    <a:pt x="9273" y="4838"/>
                    <a:pt x="9276" y="4846"/>
                  </a:cubicBezTo>
                  <a:cubicBezTo>
                    <a:pt x="9276" y="4841"/>
                    <a:pt x="9274" y="4835"/>
                    <a:pt x="9273" y="4828"/>
                  </a:cubicBezTo>
                  <a:close/>
                  <a:moveTo>
                    <a:pt x="10407" y="4858"/>
                  </a:moveTo>
                  <a:cubicBezTo>
                    <a:pt x="10400" y="4858"/>
                    <a:pt x="10401" y="4858"/>
                    <a:pt x="10403" y="4860"/>
                  </a:cubicBezTo>
                  <a:lnTo>
                    <a:pt x="10403" y="4860"/>
                  </a:lnTo>
                  <a:cubicBezTo>
                    <a:pt x="10410" y="4859"/>
                    <a:pt x="10417" y="4859"/>
                    <a:pt x="10424" y="4858"/>
                  </a:cubicBezTo>
                  <a:lnTo>
                    <a:pt x="10424" y="4858"/>
                  </a:lnTo>
                  <a:cubicBezTo>
                    <a:pt x="10424" y="4858"/>
                    <a:pt x="10424" y="4858"/>
                    <a:pt x="10425" y="4858"/>
                  </a:cubicBezTo>
                  <a:close/>
                  <a:moveTo>
                    <a:pt x="9347" y="4846"/>
                  </a:moveTo>
                  <a:lnTo>
                    <a:pt x="9359" y="4870"/>
                  </a:lnTo>
                  <a:cubicBezTo>
                    <a:pt x="9361" y="4872"/>
                    <a:pt x="9362" y="4873"/>
                    <a:pt x="9362" y="4873"/>
                  </a:cubicBezTo>
                  <a:cubicBezTo>
                    <a:pt x="9365" y="4873"/>
                    <a:pt x="9347" y="4847"/>
                    <a:pt x="9347" y="4846"/>
                  </a:cubicBezTo>
                  <a:close/>
                  <a:moveTo>
                    <a:pt x="10395" y="4882"/>
                  </a:moveTo>
                  <a:cubicBezTo>
                    <a:pt x="10379" y="4890"/>
                    <a:pt x="10394" y="4893"/>
                    <a:pt x="10406" y="4894"/>
                  </a:cubicBezTo>
                  <a:lnTo>
                    <a:pt x="10406" y="4894"/>
                  </a:lnTo>
                  <a:lnTo>
                    <a:pt x="10395" y="4882"/>
                  </a:lnTo>
                  <a:close/>
                  <a:moveTo>
                    <a:pt x="10241" y="4892"/>
                  </a:moveTo>
                  <a:lnTo>
                    <a:pt x="10241" y="4892"/>
                  </a:lnTo>
                  <a:cubicBezTo>
                    <a:pt x="10237" y="4893"/>
                    <a:pt x="10233" y="4893"/>
                    <a:pt x="10228" y="4894"/>
                  </a:cubicBezTo>
                  <a:lnTo>
                    <a:pt x="10240" y="4894"/>
                  </a:lnTo>
                  <a:cubicBezTo>
                    <a:pt x="10241" y="4893"/>
                    <a:pt x="10241" y="4893"/>
                    <a:pt x="10241" y="4892"/>
                  </a:cubicBezTo>
                  <a:close/>
                  <a:moveTo>
                    <a:pt x="10240" y="4846"/>
                  </a:moveTo>
                  <a:cubicBezTo>
                    <a:pt x="10198" y="4852"/>
                    <a:pt x="10201" y="4852"/>
                    <a:pt x="10212" y="4852"/>
                  </a:cubicBezTo>
                  <a:cubicBezTo>
                    <a:pt x="10222" y="4852"/>
                    <a:pt x="10240" y="4852"/>
                    <a:pt x="10228" y="4858"/>
                  </a:cubicBezTo>
                  <a:lnTo>
                    <a:pt x="10145" y="4858"/>
                  </a:lnTo>
                  <a:cubicBezTo>
                    <a:pt x="10151" y="4864"/>
                    <a:pt x="10172" y="4864"/>
                    <a:pt x="10186" y="4864"/>
                  </a:cubicBezTo>
                  <a:cubicBezTo>
                    <a:pt x="10201" y="4864"/>
                    <a:pt x="10210" y="4864"/>
                    <a:pt x="10192" y="4870"/>
                  </a:cubicBezTo>
                  <a:cubicBezTo>
                    <a:pt x="10216" y="4870"/>
                    <a:pt x="10157" y="4882"/>
                    <a:pt x="10145" y="4894"/>
                  </a:cubicBezTo>
                  <a:cubicBezTo>
                    <a:pt x="10163" y="4888"/>
                    <a:pt x="10189" y="4885"/>
                    <a:pt x="10210" y="4885"/>
                  </a:cubicBezTo>
                  <a:cubicBezTo>
                    <a:pt x="10228" y="4885"/>
                    <a:pt x="10242" y="4887"/>
                    <a:pt x="10241" y="4892"/>
                  </a:cubicBezTo>
                  <a:lnTo>
                    <a:pt x="10241" y="4892"/>
                  </a:lnTo>
                  <a:cubicBezTo>
                    <a:pt x="10247" y="4891"/>
                    <a:pt x="10252" y="4891"/>
                    <a:pt x="10256" y="4891"/>
                  </a:cubicBezTo>
                  <a:cubicBezTo>
                    <a:pt x="10261" y="4891"/>
                    <a:pt x="10264" y="4892"/>
                    <a:pt x="10264" y="4894"/>
                  </a:cubicBezTo>
                  <a:cubicBezTo>
                    <a:pt x="10264" y="4894"/>
                    <a:pt x="10311" y="4894"/>
                    <a:pt x="10311" y="4882"/>
                  </a:cubicBezTo>
                  <a:cubicBezTo>
                    <a:pt x="10335" y="4882"/>
                    <a:pt x="10347" y="4894"/>
                    <a:pt x="10323" y="4894"/>
                  </a:cubicBezTo>
                  <a:lnTo>
                    <a:pt x="10359" y="4894"/>
                  </a:lnTo>
                  <a:cubicBezTo>
                    <a:pt x="10377" y="4888"/>
                    <a:pt x="10368" y="4888"/>
                    <a:pt x="10361" y="4888"/>
                  </a:cubicBezTo>
                  <a:cubicBezTo>
                    <a:pt x="10353" y="4888"/>
                    <a:pt x="10347" y="4888"/>
                    <a:pt x="10371" y="4882"/>
                  </a:cubicBezTo>
                  <a:lnTo>
                    <a:pt x="10323" y="4882"/>
                  </a:lnTo>
                  <a:cubicBezTo>
                    <a:pt x="10335" y="4870"/>
                    <a:pt x="10383" y="4870"/>
                    <a:pt x="10407" y="4870"/>
                  </a:cubicBezTo>
                  <a:cubicBezTo>
                    <a:pt x="10407" y="4865"/>
                    <a:pt x="10404" y="4862"/>
                    <a:pt x="10403" y="4860"/>
                  </a:cubicBezTo>
                  <a:lnTo>
                    <a:pt x="10403" y="4860"/>
                  </a:lnTo>
                  <a:cubicBezTo>
                    <a:pt x="10378" y="4864"/>
                    <a:pt x="10353" y="4870"/>
                    <a:pt x="10328" y="4870"/>
                  </a:cubicBezTo>
                  <a:lnTo>
                    <a:pt x="10328" y="4870"/>
                  </a:lnTo>
                  <a:cubicBezTo>
                    <a:pt x="10332" y="4870"/>
                    <a:pt x="10325" y="4868"/>
                    <a:pt x="10335" y="4858"/>
                  </a:cubicBezTo>
                  <a:cubicBezTo>
                    <a:pt x="10300" y="4858"/>
                    <a:pt x="10228" y="4858"/>
                    <a:pt x="10240" y="4846"/>
                  </a:cubicBezTo>
                  <a:close/>
                  <a:moveTo>
                    <a:pt x="10192" y="4894"/>
                  </a:moveTo>
                  <a:cubicBezTo>
                    <a:pt x="10192" y="4897"/>
                    <a:pt x="10196" y="4898"/>
                    <a:pt x="10201" y="4898"/>
                  </a:cubicBezTo>
                  <a:cubicBezTo>
                    <a:pt x="10208" y="4898"/>
                    <a:pt x="10218" y="4896"/>
                    <a:pt x="10228" y="4894"/>
                  </a:cubicBezTo>
                  <a:close/>
                  <a:moveTo>
                    <a:pt x="10466" y="4894"/>
                  </a:moveTo>
                  <a:cubicBezTo>
                    <a:pt x="10487" y="4905"/>
                    <a:pt x="10443" y="4915"/>
                    <a:pt x="10408" y="4917"/>
                  </a:cubicBezTo>
                  <a:lnTo>
                    <a:pt x="10408" y="4917"/>
                  </a:lnTo>
                  <a:lnTo>
                    <a:pt x="10442" y="4906"/>
                  </a:lnTo>
                  <a:lnTo>
                    <a:pt x="10419" y="4906"/>
                  </a:lnTo>
                  <a:cubicBezTo>
                    <a:pt x="10419" y="4906"/>
                    <a:pt x="10442" y="4894"/>
                    <a:pt x="10466" y="4894"/>
                  </a:cubicBezTo>
                  <a:close/>
                  <a:moveTo>
                    <a:pt x="9038" y="4918"/>
                  </a:moveTo>
                  <a:cubicBezTo>
                    <a:pt x="9038" y="4924"/>
                    <a:pt x="9035" y="4924"/>
                    <a:pt x="9035" y="4924"/>
                  </a:cubicBezTo>
                  <a:cubicBezTo>
                    <a:pt x="9035" y="4924"/>
                    <a:pt x="9035" y="4924"/>
                    <a:pt x="9038" y="4925"/>
                  </a:cubicBezTo>
                  <a:lnTo>
                    <a:pt x="9038" y="4918"/>
                  </a:lnTo>
                  <a:close/>
                  <a:moveTo>
                    <a:pt x="9038" y="4925"/>
                  </a:moveTo>
                  <a:lnTo>
                    <a:pt x="9038" y="4942"/>
                  </a:lnTo>
                  <a:cubicBezTo>
                    <a:pt x="9038" y="4930"/>
                    <a:pt x="9038" y="4930"/>
                    <a:pt x="9049" y="4930"/>
                  </a:cubicBezTo>
                  <a:cubicBezTo>
                    <a:pt x="9043" y="4927"/>
                    <a:pt x="9040" y="4925"/>
                    <a:pt x="9038" y="4925"/>
                  </a:cubicBezTo>
                  <a:close/>
                  <a:moveTo>
                    <a:pt x="10816" y="4948"/>
                  </a:moveTo>
                  <a:cubicBezTo>
                    <a:pt x="10809" y="4948"/>
                    <a:pt x="10788" y="4954"/>
                    <a:pt x="10788" y="4954"/>
                  </a:cubicBezTo>
                  <a:lnTo>
                    <a:pt x="10812" y="4954"/>
                  </a:lnTo>
                  <a:cubicBezTo>
                    <a:pt x="10819" y="4950"/>
                    <a:pt x="10819" y="4948"/>
                    <a:pt x="10816" y="4948"/>
                  </a:cubicBezTo>
                  <a:close/>
                  <a:moveTo>
                    <a:pt x="9124" y="4954"/>
                  </a:moveTo>
                  <a:cubicBezTo>
                    <a:pt x="9126" y="4957"/>
                    <a:pt x="9128" y="4961"/>
                    <a:pt x="9133" y="4966"/>
                  </a:cubicBezTo>
                  <a:cubicBezTo>
                    <a:pt x="9133" y="4955"/>
                    <a:pt x="9133" y="4954"/>
                    <a:pt x="9124" y="4954"/>
                  </a:cubicBezTo>
                  <a:close/>
                  <a:moveTo>
                    <a:pt x="11062" y="4942"/>
                  </a:moveTo>
                  <a:lnTo>
                    <a:pt x="11073" y="4966"/>
                  </a:lnTo>
                  <a:cubicBezTo>
                    <a:pt x="11073" y="4954"/>
                    <a:pt x="11073" y="4942"/>
                    <a:pt x="11062" y="4942"/>
                  </a:cubicBezTo>
                  <a:close/>
                  <a:moveTo>
                    <a:pt x="10216" y="4966"/>
                  </a:moveTo>
                  <a:cubicBezTo>
                    <a:pt x="10214" y="4966"/>
                    <a:pt x="10211" y="4966"/>
                    <a:pt x="10209" y="4966"/>
                  </a:cubicBezTo>
                  <a:lnTo>
                    <a:pt x="10209" y="4966"/>
                  </a:lnTo>
                  <a:cubicBezTo>
                    <a:pt x="10212" y="4966"/>
                    <a:pt x="10214" y="4966"/>
                    <a:pt x="10216" y="4966"/>
                  </a:cubicBezTo>
                  <a:lnTo>
                    <a:pt x="10216" y="4966"/>
                  </a:lnTo>
                  <a:cubicBezTo>
                    <a:pt x="10216" y="4966"/>
                    <a:pt x="10216" y="4966"/>
                    <a:pt x="10216" y="4966"/>
                  </a:cubicBezTo>
                  <a:close/>
                  <a:moveTo>
                    <a:pt x="10209" y="4966"/>
                  </a:moveTo>
                  <a:cubicBezTo>
                    <a:pt x="10189" y="4967"/>
                    <a:pt x="10173" y="4969"/>
                    <a:pt x="10157" y="4977"/>
                  </a:cubicBezTo>
                  <a:lnTo>
                    <a:pt x="10169" y="4977"/>
                  </a:lnTo>
                  <a:cubicBezTo>
                    <a:pt x="10190" y="4977"/>
                    <a:pt x="10192" y="4968"/>
                    <a:pt x="10209" y="4966"/>
                  </a:cubicBezTo>
                  <a:close/>
                  <a:moveTo>
                    <a:pt x="10800" y="4966"/>
                  </a:moveTo>
                  <a:cubicBezTo>
                    <a:pt x="10812" y="4977"/>
                    <a:pt x="10812" y="4977"/>
                    <a:pt x="10812" y="4977"/>
                  </a:cubicBezTo>
                  <a:cubicBezTo>
                    <a:pt x="10812" y="4977"/>
                    <a:pt x="10812" y="4966"/>
                    <a:pt x="10812" y="4966"/>
                  </a:cubicBezTo>
                  <a:close/>
                  <a:moveTo>
                    <a:pt x="10812" y="4977"/>
                  </a:moveTo>
                  <a:cubicBezTo>
                    <a:pt x="10812" y="4989"/>
                    <a:pt x="10812" y="4989"/>
                    <a:pt x="10812" y="4989"/>
                  </a:cubicBezTo>
                  <a:lnTo>
                    <a:pt x="10823" y="4989"/>
                  </a:lnTo>
                  <a:cubicBezTo>
                    <a:pt x="10823" y="4989"/>
                    <a:pt x="10823" y="4977"/>
                    <a:pt x="10812" y="4977"/>
                  </a:cubicBezTo>
                  <a:close/>
                  <a:moveTo>
                    <a:pt x="10822" y="4930"/>
                  </a:moveTo>
                  <a:cubicBezTo>
                    <a:pt x="10831" y="4931"/>
                    <a:pt x="10839" y="4933"/>
                    <a:pt x="10847" y="4942"/>
                  </a:cubicBezTo>
                  <a:cubicBezTo>
                    <a:pt x="10847" y="4954"/>
                    <a:pt x="10859" y="4966"/>
                    <a:pt x="10847" y="4977"/>
                  </a:cubicBezTo>
                  <a:lnTo>
                    <a:pt x="10859" y="4977"/>
                  </a:lnTo>
                  <a:cubicBezTo>
                    <a:pt x="10870" y="4988"/>
                    <a:pt x="10871" y="4991"/>
                    <a:pt x="10867" y="4991"/>
                  </a:cubicBezTo>
                  <a:cubicBezTo>
                    <a:pt x="10862" y="4991"/>
                    <a:pt x="10843" y="4982"/>
                    <a:pt x="10832" y="4982"/>
                  </a:cubicBezTo>
                  <a:cubicBezTo>
                    <a:pt x="10827" y="4982"/>
                    <a:pt x="10823" y="4984"/>
                    <a:pt x="10823" y="4989"/>
                  </a:cubicBezTo>
                  <a:cubicBezTo>
                    <a:pt x="10823" y="5001"/>
                    <a:pt x="10823" y="5001"/>
                    <a:pt x="10823" y="5001"/>
                  </a:cubicBezTo>
                  <a:lnTo>
                    <a:pt x="10812" y="5001"/>
                  </a:lnTo>
                  <a:lnTo>
                    <a:pt x="10776" y="4989"/>
                  </a:lnTo>
                  <a:lnTo>
                    <a:pt x="10776" y="4989"/>
                  </a:lnTo>
                  <a:cubicBezTo>
                    <a:pt x="10776" y="5001"/>
                    <a:pt x="10788" y="5001"/>
                    <a:pt x="10788" y="5001"/>
                  </a:cubicBezTo>
                  <a:lnTo>
                    <a:pt x="10764" y="5001"/>
                  </a:lnTo>
                  <a:cubicBezTo>
                    <a:pt x="10764" y="5001"/>
                    <a:pt x="10764" y="5001"/>
                    <a:pt x="10764" y="4989"/>
                  </a:cubicBezTo>
                  <a:cubicBezTo>
                    <a:pt x="10764" y="4989"/>
                    <a:pt x="10752" y="4989"/>
                    <a:pt x="10752" y="4977"/>
                  </a:cubicBezTo>
                  <a:lnTo>
                    <a:pt x="10776" y="4977"/>
                  </a:lnTo>
                  <a:lnTo>
                    <a:pt x="10776" y="4966"/>
                  </a:lnTo>
                  <a:cubicBezTo>
                    <a:pt x="10740" y="4966"/>
                    <a:pt x="10740" y="4966"/>
                    <a:pt x="10764" y="4954"/>
                  </a:cubicBezTo>
                  <a:lnTo>
                    <a:pt x="10788" y="4954"/>
                  </a:lnTo>
                  <a:cubicBezTo>
                    <a:pt x="10752" y="4954"/>
                    <a:pt x="10787" y="4942"/>
                    <a:pt x="10822" y="4930"/>
                  </a:cubicBezTo>
                  <a:close/>
                  <a:moveTo>
                    <a:pt x="10752" y="4989"/>
                  </a:moveTo>
                  <a:cubicBezTo>
                    <a:pt x="10752" y="4998"/>
                    <a:pt x="10752" y="5006"/>
                    <a:pt x="10744" y="5006"/>
                  </a:cubicBezTo>
                  <a:cubicBezTo>
                    <a:pt x="10740" y="5006"/>
                    <a:pt x="10735" y="5005"/>
                    <a:pt x="10728" y="5001"/>
                  </a:cubicBezTo>
                  <a:lnTo>
                    <a:pt x="10716" y="5001"/>
                  </a:lnTo>
                  <a:cubicBezTo>
                    <a:pt x="10728" y="5001"/>
                    <a:pt x="10740" y="5001"/>
                    <a:pt x="10752" y="4989"/>
                  </a:cubicBezTo>
                  <a:close/>
                  <a:moveTo>
                    <a:pt x="10217" y="5013"/>
                  </a:moveTo>
                  <a:cubicBezTo>
                    <a:pt x="10216" y="5013"/>
                    <a:pt x="10216" y="5013"/>
                    <a:pt x="10216" y="5013"/>
                  </a:cubicBezTo>
                  <a:cubicBezTo>
                    <a:pt x="10216" y="5013"/>
                    <a:pt x="10217" y="5013"/>
                    <a:pt x="10217" y="5013"/>
                  </a:cubicBezTo>
                  <a:close/>
                  <a:moveTo>
                    <a:pt x="10713" y="5004"/>
                  </a:moveTo>
                  <a:lnTo>
                    <a:pt x="10713" y="5004"/>
                  </a:lnTo>
                  <a:cubicBezTo>
                    <a:pt x="10715" y="5005"/>
                    <a:pt x="10716" y="5007"/>
                    <a:pt x="10717" y="5008"/>
                  </a:cubicBezTo>
                  <a:lnTo>
                    <a:pt x="10717" y="5008"/>
                  </a:lnTo>
                  <a:cubicBezTo>
                    <a:pt x="10715" y="5009"/>
                    <a:pt x="10710" y="5010"/>
                    <a:pt x="10704" y="5013"/>
                  </a:cubicBezTo>
                  <a:cubicBezTo>
                    <a:pt x="10683" y="5013"/>
                    <a:pt x="10701" y="5013"/>
                    <a:pt x="10713" y="5004"/>
                  </a:cubicBezTo>
                  <a:close/>
                  <a:moveTo>
                    <a:pt x="10719" y="5010"/>
                  </a:moveTo>
                  <a:cubicBezTo>
                    <a:pt x="10722" y="5012"/>
                    <a:pt x="10724" y="5013"/>
                    <a:pt x="10728" y="5013"/>
                  </a:cubicBezTo>
                  <a:cubicBezTo>
                    <a:pt x="10716" y="5013"/>
                    <a:pt x="10704" y="5025"/>
                    <a:pt x="10681" y="5025"/>
                  </a:cubicBezTo>
                  <a:cubicBezTo>
                    <a:pt x="10705" y="5019"/>
                    <a:pt x="10717" y="5013"/>
                    <a:pt x="10719" y="5010"/>
                  </a:cubicBezTo>
                  <a:close/>
                  <a:moveTo>
                    <a:pt x="10300" y="5049"/>
                  </a:moveTo>
                  <a:cubicBezTo>
                    <a:pt x="10323" y="5049"/>
                    <a:pt x="10300" y="5061"/>
                    <a:pt x="10300" y="5061"/>
                  </a:cubicBezTo>
                  <a:cubicBezTo>
                    <a:pt x="10288" y="5061"/>
                    <a:pt x="10276" y="5061"/>
                    <a:pt x="10287" y="5050"/>
                  </a:cubicBezTo>
                  <a:lnTo>
                    <a:pt x="10287" y="5050"/>
                  </a:lnTo>
                  <a:cubicBezTo>
                    <a:pt x="10291" y="5049"/>
                    <a:pt x="10295" y="5049"/>
                    <a:pt x="10300" y="5049"/>
                  </a:cubicBezTo>
                  <a:close/>
                  <a:moveTo>
                    <a:pt x="9049" y="5064"/>
                  </a:moveTo>
                  <a:lnTo>
                    <a:pt x="9049" y="5064"/>
                  </a:lnTo>
                  <a:cubicBezTo>
                    <a:pt x="9070" y="5085"/>
                    <a:pt x="9098" y="5115"/>
                    <a:pt x="9109" y="5120"/>
                  </a:cubicBezTo>
                  <a:cubicBezTo>
                    <a:pt x="9098" y="5098"/>
                    <a:pt x="9074" y="5081"/>
                    <a:pt x="9049" y="5064"/>
                  </a:cubicBezTo>
                  <a:close/>
                  <a:moveTo>
                    <a:pt x="10716" y="5120"/>
                  </a:moveTo>
                  <a:cubicBezTo>
                    <a:pt x="10732" y="5120"/>
                    <a:pt x="10740" y="5122"/>
                    <a:pt x="10745" y="5123"/>
                  </a:cubicBezTo>
                  <a:lnTo>
                    <a:pt x="10745" y="5123"/>
                  </a:lnTo>
                  <a:cubicBezTo>
                    <a:pt x="10718" y="5132"/>
                    <a:pt x="10726" y="5132"/>
                    <a:pt x="10704" y="5132"/>
                  </a:cubicBezTo>
                  <a:cubicBezTo>
                    <a:pt x="10708" y="5132"/>
                    <a:pt x="10711" y="5132"/>
                    <a:pt x="10713" y="5133"/>
                  </a:cubicBezTo>
                  <a:lnTo>
                    <a:pt x="10713" y="5133"/>
                  </a:lnTo>
                  <a:cubicBezTo>
                    <a:pt x="10703" y="5135"/>
                    <a:pt x="10697" y="5136"/>
                    <a:pt x="10693" y="5136"/>
                  </a:cubicBezTo>
                  <a:cubicBezTo>
                    <a:pt x="10678" y="5136"/>
                    <a:pt x="10716" y="5120"/>
                    <a:pt x="10716" y="5120"/>
                  </a:cubicBezTo>
                  <a:close/>
                  <a:moveTo>
                    <a:pt x="10329" y="5440"/>
                  </a:moveTo>
                  <a:lnTo>
                    <a:pt x="10329" y="5440"/>
                  </a:lnTo>
                  <a:cubicBezTo>
                    <a:pt x="10324" y="5440"/>
                    <a:pt x="10318" y="5441"/>
                    <a:pt x="10311" y="5442"/>
                  </a:cubicBezTo>
                  <a:cubicBezTo>
                    <a:pt x="10318" y="5442"/>
                    <a:pt x="10324" y="5441"/>
                    <a:pt x="10329" y="5440"/>
                  </a:cubicBezTo>
                  <a:close/>
                  <a:moveTo>
                    <a:pt x="10359" y="5454"/>
                  </a:moveTo>
                  <a:cubicBezTo>
                    <a:pt x="10359" y="5454"/>
                    <a:pt x="10335" y="5466"/>
                    <a:pt x="10323" y="5466"/>
                  </a:cubicBezTo>
                  <a:lnTo>
                    <a:pt x="10371" y="5466"/>
                  </a:lnTo>
                  <a:cubicBezTo>
                    <a:pt x="10371" y="5454"/>
                    <a:pt x="10395" y="5454"/>
                    <a:pt x="10359" y="5454"/>
                  </a:cubicBezTo>
                  <a:close/>
                  <a:moveTo>
                    <a:pt x="870" y="6168"/>
                  </a:moveTo>
                  <a:cubicBezTo>
                    <a:pt x="870" y="6171"/>
                    <a:pt x="870" y="6173"/>
                    <a:pt x="871" y="6175"/>
                  </a:cubicBezTo>
                  <a:lnTo>
                    <a:pt x="871" y="6175"/>
                  </a:lnTo>
                  <a:cubicBezTo>
                    <a:pt x="871" y="6173"/>
                    <a:pt x="870" y="6170"/>
                    <a:pt x="870" y="6168"/>
                  </a:cubicBezTo>
                  <a:close/>
                  <a:moveTo>
                    <a:pt x="96" y="7549"/>
                  </a:moveTo>
                  <a:cubicBezTo>
                    <a:pt x="93" y="7552"/>
                    <a:pt x="91" y="7555"/>
                    <a:pt x="89" y="7558"/>
                  </a:cubicBezTo>
                  <a:lnTo>
                    <a:pt x="89" y="7558"/>
                  </a:lnTo>
                  <a:cubicBezTo>
                    <a:pt x="91" y="7555"/>
                    <a:pt x="94" y="7552"/>
                    <a:pt x="96" y="7549"/>
                  </a:cubicBezTo>
                  <a:close/>
                  <a:moveTo>
                    <a:pt x="9502" y="8335"/>
                  </a:moveTo>
                  <a:lnTo>
                    <a:pt x="9502" y="8335"/>
                  </a:lnTo>
                  <a:cubicBezTo>
                    <a:pt x="9501" y="8340"/>
                    <a:pt x="9500" y="8345"/>
                    <a:pt x="9500" y="8350"/>
                  </a:cubicBezTo>
                  <a:lnTo>
                    <a:pt x="9500" y="8350"/>
                  </a:lnTo>
                  <a:cubicBezTo>
                    <a:pt x="9501" y="8346"/>
                    <a:pt x="9502" y="8340"/>
                    <a:pt x="9502" y="8335"/>
                  </a:cubicBezTo>
                  <a:close/>
                  <a:moveTo>
                    <a:pt x="8668" y="8573"/>
                  </a:moveTo>
                  <a:cubicBezTo>
                    <a:pt x="8667" y="8576"/>
                    <a:pt x="8667" y="8578"/>
                    <a:pt x="8667" y="8580"/>
                  </a:cubicBezTo>
                  <a:lnTo>
                    <a:pt x="8667" y="8580"/>
                  </a:lnTo>
                  <a:cubicBezTo>
                    <a:pt x="8667" y="8578"/>
                    <a:pt x="8668" y="8576"/>
                    <a:pt x="8668" y="8573"/>
                  </a:cubicBezTo>
                  <a:close/>
                  <a:moveTo>
                    <a:pt x="5287" y="9156"/>
                  </a:moveTo>
                  <a:lnTo>
                    <a:pt x="5287" y="9168"/>
                  </a:lnTo>
                  <a:cubicBezTo>
                    <a:pt x="5263" y="9168"/>
                    <a:pt x="5239" y="9156"/>
                    <a:pt x="5287" y="9156"/>
                  </a:cubicBezTo>
                  <a:close/>
                  <a:moveTo>
                    <a:pt x="5466" y="9264"/>
                  </a:moveTo>
                  <a:lnTo>
                    <a:pt x="5478" y="9270"/>
                  </a:lnTo>
                  <a:cubicBezTo>
                    <a:pt x="5475" y="9267"/>
                    <a:pt x="5472" y="9264"/>
                    <a:pt x="5466" y="9264"/>
                  </a:cubicBezTo>
                  <a:close/>
                  <a:moveTo>
                    <a:pt x="5478" y="9270"/>
                  </a:moveTo>
                  <a:cubicBezTo>
                    <a:pt x="5481" y="9273"/>
                    <a:pt x="5483" y="9276"/>
                    <a:pt x="5489" y="9276"/>
                  </a:cubicBezTo>
                  <a:lnTo>
                    <a:pt x="5478" y="9270"/>
                  </a:lnTo>
                  <a:close/>
                  <a:moveTo>
                    <a:pt x="5775" y="9478"/>
                  </a:moveTo>
                  <a:cubicBezTo>
                    <a:pt x="5777" y="9479"/>
                    <a:pt x="5780" y="9480"/>
                    <a:pt x="5782" y="9481"/>
                  </a:cubicBezTo>
                  <a:lnTo>
                    <a:pt x="5782" y="9481"/>
                  </a:lnTo>
                  <a:cubicBezTo>
                    <a:pt x="5784" y="9481"/>
                    <a:pt x="5781" y="9478"/>
                    <a:pt x="5775" y="9478"/>
                  </a:cubicBezTo>
                  <a:close/>
                  <a:moveTo>
                    <a:pt x="5918" y="9502"/>
                  </a:moveTo>
                  <a:lnTo>
                    <a:pt x="5918" y="9502"/>
                  </a:lnTo>
                  <a:cubicBezTo>
                    <a:pt x="6001" y="9549"/>
                    <a:pt x="6061" y="9549"/>
                    <a:pt x="6132" y="9585"/>
                  </a:cubicBezTo>
                  <a:cubicBezTo>
                    <a:pt x="6120" y="9573"/>
                    <a:pt x="6132" y="9561"/>
                    <a:pt x="6120" y="9549"/>
                  </a:cubicBezTo>
                  <a:lnTo>
                    <a:pt x="6120" y="9549"/>
                  </a:lnTo>
                  <a:cubicBezTo>
                    <a:pt x="6156" y="9561"/>
                    <a:pt x="6192" y="9573"/>
                    <a:pt x="6192" y="9609"/>
                  </a:cubicBezTo>
                  <a:cubicBezTo>
                    <a:pt x="6184" y="9615"/>
                    <a:pt x="6174" y="9618"/>
                    <a:pt x="6162" y="9618"/>
                  </a:cubicBezTo>
                  <a:cubicBezTo>
                    <a:pt x="6097" y="9618"/>
                    <a:pt x="5988" y="9532"/>
                    <a:pt x="5976" y="9532"/>
                  </a:cubicBezTo>
                  <a:lnTo>
                    <a:pt x="5976" y="9532"/>
                  </a:lnTo>
                  <a:cubicBezTo>
                    <a:pt x="5975" y="9532"/>
                    <a:pt x="5975" y="9534"/>
                    <a:pt x="5978" y="9537"/>
                  </a:cubicBezTo>
                  <a:cubicBezTo>
                    <a:pt x="5882" y="9537"/>
                    <a:pt x="5918" y="9514"/>
                    <a:pt x="5918" y="9502"/>
                  </a:cubicBezTo>
                  <a:close/>
                  <a:moveTo>
                    <a:pt x="6430" y="9990"/>
                  </a:moveTo>
                  <a:cubicBezTo>
                    <a:pt x="6430" y="9991"/>
                    <a:pt x="6430" y="9991"/>
                    <a:pt x="6430" y="9991"/>
                  </a:cubicBezTo>
                  <a:cubicBezTo>
                    <a:pt x="6430" y="9991"/>
                    <a:pt x="6431" y="9991"/>
                    <a:pt x="6431" y="9990"/>
                  </a:cubicBezTo>
                  <a:lnTo>
                    <a:pt x="6431" y="9990"/>
                  </a:lnTo>
                  <a:cubicBezTo>
                    <a:pt x="6431" y="9990"/>
                    <a:pt x="6430" y="9990"/>
                    <a:pt x="6430" y="9990"/>
                  </a:cubicBezTo>
                  <a:close/>
                  <a:moveTo>
                    <a:pt x="9549" y="36"/>
                  </a:moveTo>
                  <a:lnTo>
                    <a:pt x="9597" y="48"/>
                  </a:lnTo>
                  <a:cubicBezTo>
                    <a:pt x="9585" y="48"/>
                    <a:pt x="9538" y="60"/>
                    <a:pt x="9573" y="60"/>
                  </a:cubicBezTo>
                  <a:lnTo>
                    <a:pt x="9585" y="60"/>
                  </a:lnTo>
                  <a:cubicBezTo>
                    <a:pt x="9579" y="66"/>
                    <a:pt x="9585" y="66"/>
                    <a:pt x="9594" y="66"/>
                  </a:cubicBezTo>
                  <a:cubicBezTo>
                    <a:pt x="9603" y="66"/>
                    <a:pt x="9615" y="66"/>
                    <a:pt x="9621" y="72"/>
                  </a:cubicBezTo>
                  <a:lnTo>
                    <a:pt x="9561" y="72"/>
                  </a:lnTo>
                  <a:cubicBezTo>
                    <a:pt x="9609" y="72"/>
                    <a:pt x="9549" y="84"/>
                    <a:pt x="9561" y="84"/>
                  </a:cubicBezTo>
                  <a:cubicBezTo>
                    <a:pt x="9572" y="84"/>
                    <a:pt x="9582" y="84"/>
                    <a:pt x="9591" y="85"/>
                  </a:cubicBezTo>
                  <a:lnTo>
                    <a:pt x="9591" y="85"/>
                  </a:lnTo>
                  <a:cubicBezTo>
                    <a:pt x="9533" y="96"/>
                    <a:pt x="9654" y="97"/>
                    <a:pt x="9573" y="120"/>
                  </a:cubicBezTo>
                  <a:cubicBezTo>
                    <a:pt x="9561" y="120"/>
                    <a:pt x="9573" y="120"/>
                    <a:pt x="9538" y="132"/>
                  </a:cubicBezTo>
                  <a:lnTo>
                    <a:pt x="9609" y="120"/>
                  </a:lnTo>
                  <a:lnTo>
                    <a:pt x="9609" y="120"/>
                  </a:lnTo>
                  <a:cubicBezTo>
                    <a:pt x="9597" y="132"/>
                    <a:pt x="9561" y="132"/>
                    <a:pt x="9549" y="132"/>
                  </a:cubicBezTo>
                  <a:cubicBezTo>
                    <a:pt x="9549" y="132"/>
                    <a:pt x="9549" y="143"/>
                    <a:pt x="9549" y="143"/>
                  </a:cubicBezTo>
                  <a:lnTo>
                    <a:pt x="9514" y="143"/>
                  </a:lnTo>
                  <a:cubicBezTo>
                    <a:pt x="9538" y="143"/>
                    <a:pt x="9538" y="155"/>
                    <a:pt x="9538" y="155"/>
                  </a:cubicBezTo>
                  <a:cubicBezTo>
                    <a:pt x="9549" y="155"/>
                    <a:pt x="9585" y="143"/>
                    <a:pt x="9609" y="143"/>
                  </a:cubicBezTo>
                  <a:cubicBezTo>
                    <a:pt x="9585" y="155"/>
                    <a:pt x="9597" y="167"/>
                    <a:pt x="9549" y="179"/>
                  </a:cubicBezTo>
                  <a:lnTo>
                    <a:pt x="9502" y="179"/>
                  </a:lnTo>
                  <a:cubicBezTo>
                    <a:pt x="9496" y="185"/>
                    <a:pt x="9502" y="188"/>
                    <a:pt x="9512" y="188"/>
                  </a:cubicBezTo>
                  <a:cubicBezTo>
                    <a:pt x="9523" y="188"/>
                    <a:pt x="9538" y="185"/>
                    <a:pt x="9549" y="179"/>
                  </a:cubicBezTo>
                  <a:lnTo>
                    <a:pt x="9549" y="179"/>
                  </a:lnTo>
                  <a:cubicBezTo>
                    <a:pt x="9538" y="191"/>
                    <a:pt x="9526" y="191"/>
                    <a:pt x="9514" y="191"/>
                  </a:cubicBezTo>
                  <a:lnTo>
                    <a:pt x="9502" y="191"/>
                  </a:lnTo>
                  <a:cubicBezTo>
                    <a:pt x="9561" y="191"/>
                    <a:pt x="9538" y="203"/>
                    <a:pt x="9561" y="203"/>
                  </a:cubicBezTo>
                  <a:cubicBezTo>
                    <a:pt x="9561" y="203"/>
                    <a:pt x="9561" y="203"/>
                    <a:pt x="9561" y="191"/>
                  </a:cubicBezTo>
                  <a:cubicBezTo>
                    <a:pt x="9597" y="191"/>
                    <a:pt x="9633" y="191"/>
                    <a:pt x="9609" y="203"/>
                  </a:cubicBezTo>
                  <a:cubicBezTo>
                    <a:pt x="9601" y="201"/>
                    <a:pt x="9594" y="200"/>
                    <a:pt x="9588" y="200"/>
                  </a:cubicBezTo>
                  <a:cubicBezTo>
                    <a:pt x="9570" y="200"/>
                    <a:pt x="9556" y="206"/>
                    <a:pt x="9547" y="206"/>
                  </a:cubicBezTo>
                  <a:cubicBezTo>
                    <a:pt x="9543" y="206"/>
                    <a:pt x="9540" y="206"/>
                    <a:pt x="9538" y="203"/>
                  </a:cubicBezTo>
                  <a:cubicBezTo>
                    <a:pt x="9508" y="209"/>
                    <a:pt x="9520" y="209"/>
                    <a:pt x="9536" y="209"/>
                  </a:cubicBezTo>
                  <a:cubicBezTo>
                    <a:pt x="9552" y="209"/>
                    <a:pt x="9573" y="209"/>
                    <a:pt x="9561" y="215"/>
                  </a:cubicBezTo>
                  <a:lnTo>
                    <a:pt x="9538" y="215"/>
                  </a:lnTo>
                  <a:cubicBezTo>
                    <a:pt x="9526" y="219"/>
                    <a:pt x="9519" y="220"/>
                    <a:pt x="9515" y="220"/>
                  </a:cubicBezTo>
                  <a:cubicBezTo>
                    <a:pt x="9507" y="220"/>
                    <a:pt x="9510" y="215"/>
                    <a:pt x="9502" y="215"/>
                  </a:cubicBezTo>
                  <a:lnTo>
                    <a:pt x="9514" y="215"/>
                  </a:lnTo>
                  <a:cubicBezTo>
                    <a:pt x="9478" y="215"/>
                    <a:pt x="9502" y="203"/>
                    <a:pt x="9454" y="203"/>
                  </a:cubicBezTo>
                  <a:lnTo>
                    <a:pt x="9430" y="227"/>
                  </a:lnTo>
                  <a:cubicBezTo>
                    <a:pt x="9478" y="239"/>
                    <a:pt x="9430" y="263"/>
                    <a:pt x="9514" y="274"/>
                  </a:cubicBezTo>
                  <a:lnTo>
                    <a:pt x="9561" y="274"/>
                  </a:lnTo>
                  <a:cubicBezTo>
                    <a:pt x="9536" y="274"/>
                    <a:pt x="9529" y="280"/>
                    <a:pt x="9514" y="288"/>
                  </a:cubicBezTo>
                  <a:lnTo>
                    <a:pt x="9514" y="288"/>
                  </a:lnTo>
                  <a:cubicBezTo>
                    <a:pt x="9522" y="286"/>
                    <a:pt x="9530" y="286"/>
                    <a:pt x="9549" y="286"/>
                  </a:cubicBezTo>
                  <a:cubicBezTo>
                    <a:pt x="9573" y="286"/>
                    <a:pt x="9587" y="281"/>
                    <a:pt x="9589" y="281"/>
                  </a:cubicBezTo>
                  <a:lnTo>
                    <a:pt x="9589" y="281"/>
                  </a:lnTo>
                  <a:cubicBezTo>
                    <a:pt x="9590" y="281"/>
                    <a:pt x="9589" y="282"/>
                    <a:pt x="9585" y="286"/>
                  </a:cubicBezTo>
                  <a:cubicBezTo>
                    <a:pt x="9580" y="286"/>
                    <a:pt x="9576" y="286"/>
                    <a:pt x="9573" y="286"/>
                  </a:cubicBezTo>
                  <a:lnTo>
                    <a:pt x="9573" y="286"/>
                  </a:lnTo>
                  <a:cubicBezTo>
                    <a:pt x="9561" y="298"/>
                    <a:pt x="9549" y="298"/>
                    <a:pt x="9526" y="310"/>
                  </a:cubicBezTo>
                  <a:cubicBezTo>
                    <a:pt x="9514" y="310"/>
                    <a:pt x="9525" y="298"/>
                    <a:pt x="9537" y="298"/>
                  </a:cubicBezTo>
                  <a:lnTo>
                    <a:pt x="9537" y="298"/>
                  </a:lnTo>
                  <a:cubicBezTo>
                    <a:pt x="9525" y="298"/>
                    <a:pt x="9514" y="310"/>
                    <a:pt x="9490" y="310"/>
                  </a:cubicBezTo>
                  <a:cubicBezTo>
                    <a:pt x="9478" y="316"/>
                    <a:pt x="9469" y="316"/>
                    <a:pt x="9462" y="316"/>
                  </a:cubicBezTo>
                  <a:cubicBezTo>
                    <a:pt x="9454" y="316"/>
                    <a:pt x="9448" y="316"/>
                    <a:pt x="9442" y="322"/>
                  </a:cubicBezTo>
                  <a:cubicBezTo>
                    <a:pt x="9466" y="322"/>
                    <a:pt x="9526" y="322"/>
                    <a:pt x="9549" y="334"/>
                  </a:cubicBezTo>
                  <a:lnTo>
                    <a:pt x="9490" y="334"/>
                  </a:lnTo>
                  <a:cubicBezTo>
                    <a:pt x="9466" y="346"/>
                    <a:pt x="9561" y="346"/>
                    <a:pt x="9561" y="346"/>
                  </a:cubicBezTo>
                  <a:lnTo>
                    <a:pt x="9538" y="346"/>
                  </a:lnTo>
                  <a:cubicBezTo>
                    <a:pt x="9526" y="370"/>
                    <a:pt x="9526" y="382"/>
                    <a:pt x="9466" y="417"/>
                  </a:cubicBezTo>
                  <a:lnTo>
                    <a:pt x="9526" y="417"/>
                  </a:lnTo>
                  <a:lnTo>
                    <a:pt x="9490" y="429"/>
                  </a:lnTo>
                  <a:cubicBezTo>
                    <a:pt x="9454" y="453"/>
                    <a:pt x="9490" y="465"/>
                    <a:pt x="9514" y="477"/>
                  </a:cubicBezTo>
                  <a:cubicBezTo>
                    <a:pt x="9526" y="489"/>
                    <a:pt x="9478" y="489"/>
                    <a:pt x="9454" y="501"/>
                  </a:cubicBezTo>
                  <a:cubicBezTo>
                    <a:pt x="9454" y="507"/>
                    <a:pt x="9472" y="507"/>
                    <a:pt x="9491" y="507"/>
                  </a:cubicBezTo>
                  <a:cubicBezTo>
                    <a:pt x="9511" y="507"/>
                    <a:pt x="9532" y="507"/>
                    <a:pt x="9538" y="513"/>
                  </a:cubicBezTo>
                  <a:cubicBezTo>
                    <a:pt x="9514" y="524"/>
                    <a:pt x="9466" y="524"/>
                    <a:pt x="9466" y="524"/>
                  </a:cubicBezTo>
                  <a:lnTo>
                    <a:pt x="9478" y="524"/>
                  </a:lnTo>
                  <a:cubicBezTo>
                    <a:pt x="9454" y="536"/>
                    <a:pt x="9478" y="536"/>
                    <a:pt x="9466" y="548"/>
                  </a:cubicBezTo>
                  <a:cubicBezTo>
                    <a:pt x="9466" y="560"/>
                    <a:pt x="9514" y="560"/>
                    <a:pt x="9585" y="572"/>
                  </a:cubicBezTo>
                  <a:lnTo>
                    <a:pt x="9466" y="572"/>
                  </a:lnTo>
                  <a:cubicBezTo>
                    <a:pt x="9490" y="572"/>
                    <a:pt x="9502" y="584"/>
                    <a:pt x="9454" y="584"/>
                  </a:cubicBezTo>
                  <a:cubicBezTo>
                    <a:pt x="9454" y="596"/>
                    <a:pt x="9454" y="596"/>
                    <a:pt x="9490" y="596"/>
                  </a:cubicBezTo>
                  <a:lnTo>
                    <a:pt x="9514" y="596"/>
                  </a:lnTo>
                  <a:cubicBezTo>
                    <a:pt x="9502" y="596"/>
                    <a:pt x="9526" y="608"/>
                    <a:pt x="9466" y="608"/>
                  </a:cubicBezTo>
                  <a:cubicBezTo>
                    <a:pt x="9478" y="644"/>
                    <a:pt x="9466" y="667"/>
                    <a:pt x="9478" y="703"/>
                  </a:cubicBezTo>
                  <a:cubicBezTo>
                    <a:pt x="9502" y="703"/>
                    <a:pt x="9490" y="691"/>
                    <a:pt x="9502" y="691"/>
                  </a:cubicBezTo>
                  <a:cubicBezTo>
                    <a:pt x="9549" y="703"/>
                    <a:pt x="9490" y="703"/>
                    <a:pt x="9514" y="703"/>
                  </a:cubicBezTo>
                  <a:lnTo>
                    <a:pt x="9490" y="703"/>
                  </a:lnTo>
                  <a:cubicBezTo>
                    <a:pt x="9490" y="715"/>
                    <a:pt x="9538" y="715"/>
                    <a:pt x="9573" y="727"/>
                  </a:cubicBezTo>
                  <a:lnTo>
                    <a:pt x="9549" y="727"/>
                  </a:lnTo>
                  <a:cubicBezTo>
                    <a:pt x="9561" y="727"/>
                    <a:pt x="9561" y="739"/>
                    <a:pt x="9561" y="739"/>
                  </a:cubicBezTo>
                  <a:cubicBezTo>
                    <a:pt x="9538" y="739"/>
                    <a:pt x="9502" y="751"/>
                    <a:pt x="9502" y="751"/>
                  </a:cubicBezTo>
                  <a:cubicBezTo>
                    <a:pt x="9490" y="755"/>
                    <a:pt x="9483" y="756"/>
                    <a:pt x="9480" y="756"/>
                  </a:cubicBezTo>
                  <a:cubicBezTo>
                    <a:pt x="9473" y="756"/>
                    <a:pt x="9478" y="751"/>
                    <a:pt x="9478" y="751"/>
                  </a:cubicBezTo>
                  <a:cubicBezTo>
                    <a:pt x="9419" y="751"/>
                    <a:pt x="9442" y="763"/>
                    <a:pt x="9383" y="763"/>
                  </a:cubicBezTo>
                  <a:cubicBezTo>
                    <a:pt x="9387" y="767"/>
                    <a:pt x="9392" y="768"/>
                    <a:pt x="9398" y="768"/>
                  </a:cubicBezTo>
                  <a:cubicBezTo>
                    <a:pt x="9411" y="768"/>
                    <a:pt x="9426" y="763"/>
                    <a:pt x="9442" y="763"/>
                  </a:cubicBezTo>
                  <a:cubicBezTo>
                    <a:pt x="9466" y="763"/>
                    <a:pt x="9514" y="763"/>
                    <a:pt x="9478" y="775"/>
                  </a:cubicBezTo>
                  <a:lnTo>
                    <a:pt x="9538" y="775"/>
                  </a:lnTo>
                  <a:cubicBezTo>
                    <a:pt x="9490" y="775"/>
                    <a:pt x="9526" y="775"/>
                    <a:pt x="9514" y="786"/>
                  </a:cubicBezTo>
                  <a:lnTo>
                    <a:pt x="9490" y="786"/>
                  </a:lnTo>
                  <a:cubicBezTo>
                    <a:pt x="9490" y="786"/>
                    <a:pt x="9478" y="798"/>
                    <a:pt x="9466" y="798"/>
                  </a:cubicBezTo>
                  <a:lnTo>
                    <a:pt x="9430" y="798"/>
                  </a:lnTo>
                  <a:lnTo>
                    <a:pt x="9419" y="810"/>
                  </a:lnTo>
                  <a:cubicBezTo>
                    <a:pt x="9442" y="798"/>
                    <a:pt x="9466" y="798"/>
                    <a:pt x="9490" y="798"/>
                  </a:cubicBezTo>
                  <a:cubicBezTo>
                    <a:pt x="9538" y="798"/>
                    <a:pt x="9573" y="798"/>
                    <a:pt x="9573" y="810"/>
                  </a:cubicBezTo>
                  <a:cubicBezTo>
                    <a:pt x="9557" y="814"/>
                    <a:pt x="9548" y="816"/>
                    <a:pt x="9541" y="816"/>
                  </a:cubicBezTo>
                  <a:cubicBezTo>
                    <a:pt x="9527" y="816"/>
                    <a:pt x="9522" y="810"/>
                    <a:pt x="9490" y="810"/>
                  </a:cubicBezTo>
                  <a:cubicBezTo>
                    <a:pt x="9478" y="816"/>
                    <a:pt x="9508" y="816"/>
                    <a:pt x="9541" y="816"/>
                  </a:cubicBezTo>
                  <a:cubicBezTo>
                    <a:pt x="9573" y="816"/>
                    <a:pt x="9609" y="816"/>
                    <a:pt x="9609" y="822"/>
                  </a:cubicBezTo>
                  <a:cubicBezTo>
                    <a:pt x="9585" y="834"/>
                    <a:pt x="9633" y="834"/>
                    <a:pt x="9633" y="834"/>
                  </a:cubicBezTo>
                  <a:cubicBezTo>
                    <a:pt x="9609" y="834"/>
                    <a:pt x="9597" y="846"/>
                    <a:pt x="9573" y="858"/>
                  </a:cubicBezTo>
                  <a:lnTo>
                    <a:pt x="9514" y="858"/>
                  </a:lnTo>
                  <a:cubicBezTo>
                    <a:pt x="9561" y="858"/>
                    <a:pt x="9561" y="870"/>
                    <a:pt x="9573" y="870"/>
                  </a:cubicBezTo>
                  <a:lnTo>
                    <a:pt x="9609" y="870"/>
                  </a:lnTo>
                  <a:cubicBezTo>
                    <a:pt x="9621" y="870"/>
                    <a:pt x="9645" y="882"/>
                    <a:pt x="9645" y="882"/>
                  </a:cubicBezTo>
                  <a:cubicBezTo>
                    <a:pt x="9651" y="888"/>
                    <a:pt x="9660" y="888"/>
                    <a:pt x="9673" y="888"/>
                  </a:cubicBezTo>
                  <a:cubicBezTo>
                    <a:pt x="9684" y="888"/>
                    <a:pt x="9699" y="888"/>
                    <a:pt x="9718" y="891"/>
                  </a:cubicBezTo>
                  <a:lnTo>
                    <a:pt x="9718" y="891"/>
                  </a:lnTo>
                  <a:cubicBezTo>
                    <a:pt x="9724" y="890"/>
                    <a:pt x="9727" y="890"/>
                    <a:pt x="9729" y="890"/>
                  </a:cubicBezTo>
                  <a:cubicBezTo>
                    <a:pt x="9732" y="890"/>
                    <a:pt x="9729" y="891"/>
                    <a:pt x="9725" y="893"/>
                  </a:cubicBezTo>
                  <a:lnTo>
                    <a:pt x="9725" y="893"/>
                  </a:lnTo>
                  <a:cubicBezTo>
                    <a:pt x="9722" y="892"/>
                    <a:pt x="9720" y="892"/>
                    <a:pt x="9718" y="891"/>
                  </a:cubicBezTo>
                  <a:lnTo>
                    <a:pt x="9718" y="891"/>
                  </a:lnTo>
                  <a:cubicBezTo>
                    <a:pt x="9715" y="892"/>
                    <a:pt x="9710" y="893"/>
                    <a:pt x="9704" y="894"/>
                  </a:cubicBezTo>
                  <a:cubicBezTo>
                    <a:pt x="9691" y="894"/>
                    <a:pt x="9671" y="897"/>
                    <a:pt x="9653" y="902"/>
                  </a:cubicBezTo>
                  <a:lnTo>
                    <a:pt x="9653" y="902"/>
                  </a:lnTo>
                  <a:cubicBezTo>
                    <a:pt x="9678" y="899"/>
                    <a:pt x="9700" y="894"/>
                    <a:pt x="9722" y="894"/>
                  </a:cubicBezTo>
                  <a:lnTo>
                    <a:pt x="9722" y="894"/>
                  </a:lnTo>
                  <a:cubicBezTo>
                    <a:pt x="9723" y="893"/>
                    <a:pt x="9724" y="893"/>
                    <a:pt x="9725" y="893"/>
                  </a:cubicBezTo>
                  <a:lnTo>
                    <a:pt x="9725" y="893"/>
                  </a:lnTo>
                  <a:cubicBezTo>
                    <a:pt x="9726" y="893"/>
                    <a:pt x="9727" y="893"/>
                    <a:pt x="9728" y="894"/>
                  </a:cubicBezTo>
                  <a:cubicBezTo>
                    <a:pt x="9746" y="890"/>
                    <a:pt x="9757" y="889"/>
                    <a:pt x="9764" y="889"/>
                  </a:cubicBezTo>
                  <a:cubicBezTo>
                    <a:pt x="9782" y="889"/>
                    <a:pt x="9776" y="897"/>
                    <a:pt x="9776" y="905"/>
                  </a:cubicBezTo>
                  <a:cubicBezTo>
                    <a:pt x="9752" y="917"/>
                    <a:pt x="9740" y="917"/>
                    <a:pt x="9704" y="929"/>
                  </a:cubicBezTo>
                  <a:cubicBezTo>
                    <a:pt x="9704" y="929"/>
                    <a:pt x="9704" y="929"/>
                    <a:pt x="9692" y="941"/>
                  </a:cubicBezTo>
                  <a:cubicBezTo>
                    <a:pt x="9692" y="941"/>
                    <a:pt x="9716" y="941"/>
                    <a:pt x="9705" y="953"/>
                  </a:cubicBezTo>
                  <a:lnTo>
                    <a:pt x="9705" y="953"/>
                  </a:lnTo>
                  <a:cubicBezTo>
                    <a:pt x="9700" y="953"/>
                    <a:pt x="9696" y="953"/>
                    <a:pt x="9692" y="953"/>
                  </a:cubicBezTo>
                  <a:cubicBezTo>
                    <a:pt x="9678" y="957"/>
                    <a:pt x="9673" y="958"/>
                    <a:pt x="9671" y="958"/>
                  </a:cubicBezTo>
                  <a:cubicBezTo>
                    <a:pt x="9668" y="958"/>
                    <a:pt x="9689" y="950"/>
                    <a:pt x="9680" y="941"/>
                  </a:cubicBezTo>
                  <a:lnTo>
                    <a:pt x="9680" y="941"/>
                  </a:lnTo>
                  <a:cubicBezTo>
                    <a:pt x="9621" y="953"/>
                    <a:pt x="9669" y="953"/>
                    <a:pt x="9633" y="965"/>
                  </a:cubicBezTo>
                  <a:cubicBezTo>
                    <a:pt x="9601" y="965"/>
                    <a:pt x="9612" y="960"/>
                    <a:pt x="9608" y="960"/>
                  </a:cubicBezTo>
                  <a:lnTo>
                    <a:pt x="9608" y="960"/>
                  </a:lnTo>
                  <a:cubicBezTo>
                    <a:pt x="9606" y="960"/>
                    <a:pt x="9601" y="961"/>
                    <a:pt x="9585" y="965"/>
                  </a:cubicBezTo>
                  <a:cubicBezTo>
                    <a:pt x="9573" y="965"/>
                    <a:pt x="9621" y="965"/>
                    <a:pt x="9609" y="977"/>
                  </a:cubicBezTo>
                  <a:cubicBezTo>
                    <a:pt x="9585" y="977"/>
                    <a:pt x="9577" y="972"/>
                    <a:pt x="9564" y="972"/>
                  </a:cubicBezTo>
                  <a:cubicBezTo>
                    <a:pt x="9557" y="972"/>
                    <a:pt x="9549" y="973"/>
                    <a:pt x="9538" y="977"/>
                  </a:cubicBezTo>
                  <a:lnTo>
                    <a:pt x="9526" y="977"/>
                  </a:lnTo>
                  <a:cubicBezTo>
                    <a:pt x="9526" y="975"/>
                    <a:pt x="9523" y="974"/>
                    <a:pt x="9518" y="974"/>
                  </a:cubicBezTo>
                  <a:cubicBezTo>
                    <a:pt x="9499" y="974"/>
                    <a:pt x="9452" y="989"/>
                    <a:pt x="9442" y="989"/>
                  </a:cubicBezTo>
                  <a:cubicBezTo>
                    <a:pt x="9423" y="989"/>
                    <a:pt x="9467" y="989"/>
                    <a:pt x="9464" y="995"/>
                  </a:cubicBezTo>
                  <a:lnTo>
                    <a:pt x="9464" y="995"/>
                  </a:lnTo>
                  <a:cubicBezTo>
                    <a:pt x="9456" y="996"/>
                    <a:pt x="9449" y="997"/>
                    <a:pt x="9442" y="1001"/>
                  </a:cubicBezTo>
                  <a:lnTo>
                    <a:pt x="9454" y="1001"/>
                  </a:lnTo>
                  <a:cubicBezTo>
                    <a:pt x="9457" y="999"/>
                    <a:pt x="9460" y="998"/>
                    <a:pt x="9463" y="997"/>
                  </a:cubicBezTo>
                  <a:lnTo>
                    <a:pt x="9463" y="997"/>
                  </a:lnTo>
                  <a:cubicBezTo>
                    <a:pt x="9462" y="998"/>
                    <a:pt x="9459" y="999"/>
                    <a:pt x="9454" y="1001"/>
                  </a:cubicBezTo>
                  <a:lnTo>
                    <a:pt x="9609" y="1001"/>
                  </a:lnTo>
                  <a:cubicBezTo>
                    <a:pt x="9597" y="1001"/>
                    <a:pt x="9597" y="1001"/>
                    <a:pt x="9585" y="1013"/>
                  </a:cubicBezTo>
                  <a:cubicBezTo>
                    <a:pt x="9633" y="1013"/>
                    <a:pt x="9633" y="1025"/>
                    <a:pt x="9680" y="1025"/>
                  </a:cubicBezTo>
                  <a:cubicBezTo>
                    <a:pt x="9645" y="1025"/>
                    <a:pt x="9621" y="1036"/>
                    <a:pt x="9597" y="1036"/>
                  </a:cubicBezTo>
                  <a:cubicBezTo>
                    <a:pt x="9595" y="1036"/>
                    <a:pt x="9590" y="1036"/>
                    <a:pt x="9585" y="1037"/>
                  </a:cubicBezTo>
                  <a:lnTo>
                    <a:pt x="9585" y="1037"/>
                  </a:lnTo>
                  <a:cubicBezTo>
                    <a:pt x="9573" y="1042"/>
                    <a:pt x="9582" y="1042"/>
                    <a:pt x="9590" y="1042"/>
                  </a:cubicBezTo>
                  <a:cubicBezTo>
                    <a:pt x="9597" y="1042"/>
                    <a:pt x="9603" y="1042"/>
                    <a:pt x="9585" y="1048"/>
                  </a:cubicBezTo>
                  <a:cubicBezTo>
                    <a:pt x="9573" y="1054"/>
                    <a:pt x="9558" y="1054"/>
                    <a:pt x="9545" y="1054"/>
                  </a:cubicBezTo>
                  <a:cubicBezTo>
                    <a:pt x="9532" y="1054"/>
                    <a:pt x="9520" y="1054"/>
                    <a:pt x="9514" y="1060"/>
                  </a:cubicBezTo>
                  <a:cubicBezTo>
                    <a:pt x="9514" y="1060"/>
                    <a:pt x="9540" y="1055"/>
                    <a:pt x="9554" y="1055"/>
                  </a:cubicBezTo>
                  <a:cubicBezTo>
                    <a:pt x="9561" y="1055"/>
                    <a:pt x="9565" y="1056"/>
                    <a:pt x="9561" y="1060"/>
                  </a:cubicBezTo>
                  <a:lnTo>
                    <a:pt x="9549" y="1060"/>
                  </a:lnTo>
                  <a:cubicBezTo>
                    <a:pt x="9538" y="1072"/>
                    <a:pt x="9561" y="1072"/>
                    <a:pt x="9585" y="1072"/>
                  </a:cubicBezTo>
                  <a:cubicBezTo>
                    <a:pt x="9514" y="1084"/>
                    <a:pt x="9597" y="1084"/>
                    <a:pt x="9526" y="1084"/>
                  </a:cubicBezTo>
                  <a:cubicBezTo>
                    <a:pt x="9534" y="1088"/>
                    <a:pt x="9540" y="1089"/>
                    <a:pt x="9546" y="1089"/>
                  </a:cubicBezTo>
                  <a:cubicBezTo>
                    <a:pt x="9549" y="1089"/>
                    <a:pt x="9552" y="1089"/>
                    <a:pt x="9555" y="1089"/>
                  </a:cubicBezTo>
                  <a:lnTo>
                    <a:pt x="9555" y="1089"/>
                  </a:lnTo>
                  <a:lnTo>
                    <a:pt x="9526" y="1096"/>
                  </a:lnTo>
                  <a:cubicBezTo>
                    <a:pt x="9517" y="1105"/>
                    <a:pt x="9529" y="1107"/>
                    <a:pt x="9546" y="1107"/>
                  </a:cubicBezTo>
                  <a:cubicBezTo>
                    <a:pt x="9565" y="1107"/>
                    <a:pt x="9590" y="1104"/>
                    <a:pt x="9599" y="1104"/>
                  </a:cubicBezTo>
                  <a:cubicBezTo>
                    <a:pt x="9605" y="1104"/>
                    <a:pt x="9605" y="1105"/>
                    <a:pt x="9597" y="1108"/>
                  </a:cubicBezTo>
                  <a:lnTo>
                    <a:pt x="9526" y="1108"/>
                  </a:lnTo>
                  <a:cubicBezTo>
                    <a:pt x="9538" y="1108"/>
                    <a:pt x="9526" y="1120"/>
                    <a:pt x="9561" y="1120"/>
                  </a:cubicBezTo>
                  <a:cubicBezTo>
                    <a:pt x="9561" y="1120"/>
                    <a:pt x="9549" y="1120"/>
                    <a:pt x="9538" y="1132"/>
                  </a:cubicBezTo>
                  <a:lnTo>
                    <a:pt x="9609" y="1132"/>
                  </a:lnTo>
                  <a:cubicBezTo>
                    <a:pt x="9597" y="1144"/>
                    <a:pt x="9573" y="1144"/>
                    <a:pt x="9549" y="1156"/>
                  </a:cubicBezTo>
                  <a:cubicBezTo>
                    <a:pt x="9585" y="1167"/>
                    <a:pt x="9526" y="1179"/>
                    <a:pt x="9561" y="1191"/>
                  </a:cubicBezTo>
                  <a:lnTo>
                    <a:pt x="9573" y="1191"/>
                  </a:lnTo>
                  <a:cubicBezTo>
                    <a:pt x="9571" y="1194"/>
                    <a:pt x="9572" y="1195"/>
                    <a:pt x="9575" y="1195"/>
                  </a:cubicBezTo>
                  <a:cubicBezTo>
                    <a:pt x="9585" y="1195"/>
                    <a:pt x="9611" y="1188"/>
                    <a:pt x="9625" y="1188"/>
                  </a:cubicBezTo>
                  <a:cubicBezTo>
                    <a:pt x="9630" y="1188"/>
                    <a:pt x="9633" y="1189"/>
                    <a:pt x="9633" y="1191"/>
                  </a:cubicBezTo>
                  <a:cubicBezTo>
                    <a:pt x="9573" y="1191"/>
                    <a:pt x="9585" y="1203"/>
                    <a:pt x="9561" y="1215"/>
                  </a:cubicBezTo>
                  <a:cubicBezTo>
                    <a:pt x="9538" y="1227"/>
                    <a:pt x="9609" y="1227"/>
                    <a:pt x="9573" y="1251"/>
                  </a:cubicBezTo>
                  <a:lnTo>
                    <a:pt x="9538" y="1251"/>
                  </a:lnTo>
                  <a:cubicBezTo>
                    <a:pt x="9526" y="1263"/>
                    <a:pt x="9538" y="1263"/>
                    <a:pt x="9538" y="1275"/>
                  </a:cubicBezTo>
                  <a:lnTo>
                    <a:pt x="9526" y="1275"/>
                  </a:lnTo>
                  <a:cubicBezTo>
                    <a:pt x="9478" y="1298"/>
                    <a:pt x="9538" y="1298"/>
                    <a:pt x="9561" y="1310"/>
                  </a:cubicBezTo>
                  <a:cubicBezTo>
                    <a:pt x="9549" y="1310"/>
                    <a:pt x="9526" y="1322"/>
                    <a:pt x="9514" y="1322"/>
                  </a:cubicBezTo>
                  <a:cubicBezTo>
                    <a:pt x="9502" y="1322"/>
                    <a:pt x="9502" y="1334"/>
                    <a:pt x="9549" y="1334"/>
                  </a:cubicBezTo>
                  <a:cubicBezTo>
                    <a:pt x="9502" y="1358"/>
                    <a:pt x="9573" y="1346"/>
                    <a:pt x="9514" y="1358"/>
                  </a:cubicBezTo>
                  <a:lnTo>
                    <a:pt x="9502" y="1358"/>
                  </a:lnTo>
                  <a:cubicBezTo>
                    <a:pt x="9490" y="1370"/>
                    <a:pt x="9490" y="1370"/>
                    <a:pt x="9490" y="1382"/>
                  </a:cubicBezTo>
                  <a:cubicBezTo>
                    <a:pt x="9526" y="1382"/>
                    <a:pt x="9597" y="1382"/>
                    <a:pt x="9585" y="1394"/>
                  </a:cubicBezTo>
                  <a:cubicBezTo>
                    <a:pt x="9557" y="1398"/>
                    <a:pt x="9546" y="1399"/>
                    <a:pt x="9540" y="1399"/>
                  </a:cubicBezTo>
                  <a:cubicBezTo>
                    <a:pt x="9528" y="1399"/>
                    <a:pt x="9542" y="1394"/>
                    <a:pt x="9502" y="1394"/>
                  </a:cubicBezTo>
                  <a:cubicBezTo>
                    <a:pt x="9514" y="1406"/>
                    <a:pt x="9526" y="1406"/>
                    <a:pt x="9514" y="1406"/>
                  </a:cubicBezTo>
                  <a:lnTo>
                    <a:pt x="9466" y="1406"/>
                  </a:lnTo>
                  <a:cubicBezTo>
                    <a:pt x="9454" y="1417"/>
                    <a:pt x="9478" y="1417"/>
                    <a:pt x="9502" y="1417"/>
                  </a:cubicBezTo>
                  <a:lnTo>
                    <a:pt x="9538" y="1417"/>
                  </a:lnTo>
                  <a:cubicBezTo>
                    <a:pt x="9549" y="1417"/>
                    <a:pt x="9561" y="1406"/>
                    <a:pt x="9561" y="1406"/>
                  </a:cubicBezTo>
                  <a:cubicBezTo>
                    <a:pt x="9609" y="1406"/>
                    <a:pt x="9561" y="1417"/>
                    <a:pt x="9585" y="1429"/>
                  </a:cubicBezTo>
                  <a:cubicBezTo>
                    <a:pt x="9585" y="1429"/>
                    <a:pt x="9597" y="1417"/>
                    <a:pt x="9633" y="1417"/>
                  </a:cubicBezTo>
                  <a:cubicBezTo>
                    <a:pt x="9629" y="1421"/>
                    <a:pt x="9634" y="1423"/>
                    <a:pt x="9644" y="1423"/>
                  </a:cubicBezTo>
                  <a:cubicBezTo>
                    <a:pt x="9665" y="1423"/>
                    <a:pt x="9704" y="1417"/>
                    <a:pt x="9728" y="1417"/>
                  </a:cubicBezTo>
                  <a:cubicBezTo>
                    <a:pt x="9710" y="1429"/>
                    <a:pt x="9692" y="1432"/>
                    <a:pt x="9673" y="1432"/>
                  </a:cubicBezTo>
                  <a:cubicBezTo>
                    <a:pt x="9654" y="1432"/>
                    <a:pt x="9633" y="1429"/>
                    <a:pt x="9609" y="1429"/>
                  </a:cubicBezTo>
                  <a:cubicBezTo>
                    <a:pt x="9585" y="1429"/>
                    <a:pt x="9549" y="1441"/>
                    <a:pt x="9526" y="1441"/>
                  </a:cubicBezTo>
                  <a:cubicBezTo>
                    <a:pt x="9526" y="1441"/>
                    <a:pt x="9526" y="1441"/>
                    <a:pt x="9526" y="1453"/>
                  </a:cubicBezTo>
                  <a:lnTo>
                    <a:pt x="9573" y="1453"/>
                  </a:lnTo>
                  <a:lnTo>
                    <a:pt x="9561" y="1465"/>
                  </a:lnTo>
                  <a:lnTo>
                    <a:pt x="9573" y="1465"/>
                  </a:lnTo>
                  <a:cubicBezTo>
                    <a:pt x="9585" y="1525"/>
                    <a:pt x="9526" y="1548"/>
                    <a:pt x="9573" y="1596"/>
                  </a:cubicBezTo>
                  <a:lnTo>
                    <a:pt x="9538" y="1644"/>
                  </a:lnTo>
                  <a:cubicBezTo>
                    <a:pt x="9549" y="1679"/>
                    <a:pt x="9538" y="1679"/>
                    <a:pt x="9549" y="1703"/>
                  </a:cubicBezTo>
                  <a:cubicBezTo>
                    <a:pt x="9549" y="1686"/>
                    <a:pt x="9555" y="1670"/>
                    <a:pt x="9563" y="1670"/>
                  </a:cubicBezTo>
                  <a:cubicBezTo>
                    <a:pt x="9566" y="1670"/>
                    <a:pt x="9570" y="1672"/>
                    <a:pt x="9573" y="1679"/>
                  </a:cubicBezTo>
                  <a:cubicBezTo>
                    <a:pt x="9573" y="1664"/>
                    <a:pt x="9578" y="1660"/>
                    <a:pt x="9583" y="1660"/>
                  </a:cubicBezTo>
                  <a:cubicBezTo>
                    <a:pt x="9584" y="1660"/>
                    <a:pt x="9585" y="1660"/>
                    <a:pt x="9586" y="1660"/>
                  </a:cubicBezTo>
                  <a:lnTo>
                    <a:pt x="9586" y="1660"/>
                  </a:lnTo>
                  <a:cubicBezTo>
                    <a:pt x="9579" y="1651"/>
                    <a:pt x="9573" y="1632"/>
                    <a:pt x="9573" y="1608"/>
                  </a:cubicBezTo>
                  <a:cubicBezTo>
                    <a:pt x="9582" y="1600"/>
                    <a:pt x="9584" y="1591"/>
                    <a:pt x="9593" y="1591"/>
                  </a:cubicBezTo>
                  <a:cubicBezTo>
                    <a:pt x="9597" y="1591"/>
                    <a:pt x="9602" y="1593"/>
                    <a:pt x="9609" y="1596"/>
                  </a:cubicBezTo>
                  <a:lnTo>
                    <a:pt x="9585" y="1572"/>
                  </a:lnTo>
                  <a:cubicBezTo>
                    <a:pt x="9588" y="1561"/>
                    <a:pt x="9591" y="1557"/>
                    <a:pt x="9595" y="1557"/>
                  </a:cubicBezTo>
                  <a:cubicBezTo>
                    <a:pt x="9606" y="1557"/>
                    <a:pt x="9620" y="1589"/>
                    <a:pt x="9635" y="1589"/>
                  </a:cubicBezTo>
                  <a:cubicBezTo>
                    <a:pt x="9639" y="1589"/>
                    <a:pt x="9642" y="1587"/>
                    <a:pt x="9645" y="1584"/>
                  </a:cubicBezTo>
                  <a:lnTo>
                    <a:pt x="9645" y="1584"/>
                  </a:lnTo>
                  <a:cubicBezTo>
                    <a:pt x="9633" y="1608"/>
                    <a:pt x="9633" y="1608"/>
                    <a:pt x="9621" y="1644"/>
                  </a:cubicBezTo>
                  <a:cubicBezTo>
                    <a:pt x="9633" y="1620"/>
                    <a:pt x="9645" y="1596"/>
                    <a:pt x="9669" y="1572"/>
                  </a:cubicBezTo>
                  <a:cubicBezTo>
                    <a:pt x="9669" y="1560"/>
                    <a:pt x="9669" y="1560"/>
                    <a:pt x="9669" y="1548"/>
                  </a:cubicBezTo>
                  <a:cubicBezTo>
                    <a:pt x="9669" y="1548"/>
                    <a:pt x="9669" y="1548"/>
                    <a:pt x="9669" y="1537"/>
                  </a:cubicBezTo>
                  <a:cubicBezTo>
                    <a:pt x="9680" y="1525"/>
                    <a:pt x="9680" y="1525"/>
                    <a:pt x="9692" y="1525"/>
                  </a:cubicBezTo>
                  <a:cubicBezTo>
                    <a:pt x="9692" y="1537"/>
                    <a:pt x="9680" y="1537"/>
                    <a:pt x="9669" y="1537"/>
                  </a:cubicBezTo>
                  <a:lnTo>
                    <a:pt x="9728" y="1537"/>
                  </a:lnTo>
                  <a:cubicBezTo>
                    <a:pt x="9716" y="1537"/>
                    <a:pt x="9704" y="1537"/>
                    <a:pt x="9704" y="1548"/>
                  </a:cubicBezTo>
                  <a:lnTo>
                    <a:pt x="9716" y="1548"/>
                  </a:lnTo>
                  <a:cubicBezTo>
                    <a:pt x="9716" y="1548"/>
                    <a:pt x="9704" y="1548"/>
                    <a:pt x="9680" y="1560"/>
                  </a:cubicBezTo>
                  <a:lnTo>
                    <a:pt x="9716" y="1560"/>
                  </a:lnTo>
                  <a:cubicBezTo>
                    <a:pt x="9716" y="1560"/>
                    <a:pt x="9716" y="1572"/>
                    <a:pt x="9716" y="1572"/>
                  </a:cubicBezTo>
                  <a:cubicBezTo>
                    <a:pt x="9714" y="1567"/>
                    <a:pt x="9711" y="1565"/>
                    <a:pt x="9709" y="1565"/>
                  </a:cubicBezTo>
                  <a:cubicBezTo>
                    <a:pt x="9701" y="1565"/>
                    <a:pt x="9693" y="1579"/>
                    <a:pt x="9682" y="1579"/>
                  </a:cubicBezTo>
                  <a:cubicBezTo>
                    <a:pt x="9678" y="1579"/>
                    <a:pt x="9674" y="1577"/>
                    <a:pt x="9669" y="1572"/>
                  </a:cubicBezTo>
                  <a:lnTo>
                    <a:pt x="9669" y="1572"/>
                  </a:lnTo>
                  <a:lnTo>
                    <a:pt x="9692" y="1620"/>
                  </a:lnTo>
                  <a:cubicBezTo>
                    <a:pt x="9692" y="1596"/>
                    <a:pt x="9716" y="1620"/>
                    <a:pt x="9704" y="1584"/>
                  </a:cubicBezTo>
                  <a:lnTo>
                    <a:pt x="9704" y="1584"/>
                  </a:lnTo>
                  <a:cubicBezTo>
                    <a:pt x="9728" y="1608"/>
                    <a:pt x="9692" y="1632"/>
                    <a:pt x="9692" y="1656"/>
                  </a:cubicBezTo>
                  <a:cubicBezTo>
                    <a:pt x="9697" y="1659"/>
                    <a:pt x="9701" y="1660"/>
                    <a:pt x="9704" y="1660"/>
                  </a:cubicBezTo>
                  <a:cubicBezTo>
                    <a:pt x="9720" y="1660"/>
                    <a:pt x="9721" y="1629"/>
                    <a:pt x="9728" y="1629"/>
                  </a:cubicBezTo>
                  <a:cubicBezTo>
                    <a:pt x="9731" y="1629"/>
                    <a:pt x="9735" y="1633"/>
                    <a:pt x="9740" y="1644"/>
                  </a:cubicBezTo>
                  <a:lnTo>
                    <a:pt x="9740" y="1679"/>
                  </a:lnTo>
                  <a:cubicBezTo>
                    <a:pt x="9744" y="1679"/>
                    <a:pt x="9748" y="1678"/>
                    <a:pt x="9752" y="1677"/>
                  </a:cubicBezTo>
                  <a:lnTo>
                    <a:pt x="9752" y="1677"/>
                  </a:lnTo>
                  <a:cubicBezTo>
                    <a:pt x="9752" y="1677"/>
                    <a:pt x="9752" y="1678"/>
                    <a:pt x="9752" y="1679"/>
                  </a:cubicBezTo>
                  <a:cubicBezTo>
                    <a:pt x="9758" y="1679"/>
                    <a:pt x="9761" y="1676"/>
                    <a:pt x="9762" y="1675"/>
                  </a:cubicBezTo>
                  <a:lnTo>
                    <a:pt x="9762" y="1675"/>
                  </a:lnTo>
                  <a:cubicBezTo>
                    <a:pt x="9763" y="1676"/>
                    <a:pt x="9764" y="1677"/>
                    <a:pt x="9764" y="1679"/>
                  </a:cubicBezTo>
                  <a:cubicBezTo>
                    <a:pt x="9764" y="1675"/>
                    <a:pt x="9764" y="1674"/>
                    <a:pt x="9763" y="1674"/>
                  </a:cubicBezTo>
                  <a:cubicBezTo>
                    <a:pt x="9763" y="1674"/>
                    <a:pt x="9763" y="1674"/>
                    <a:pt x="9762" y="1675"/>
                  </a:cubicBezTo>
                  <a:lnTo>
                    <a:pt x="9762" y="1675"/>
                  </a:lnTo>
                  <a:cubicBezTo>
                    <a:pt x="9762" y="1674"/>
                    <a:pt x="9761" y="1674"/>
                    <a:pt x="9760" y="1674"/>
                  </a:cubicBezTo>
                  <a:cubicBezTo>
                    <a:pt x="9758" y="1674"/>
                    <a:pt x="9755" y="1675"/>
                    <a:pt x="9752" y="1677"/>
                  </a:cubicBezTo>
                  <a:lnTo>
                    <a:pt x="9752" y="1677"/>
                  </a:lnTo>
                  <a:cubicBezTo>
                    <a:pt x="9753" y="1620"/>
                    <a:pt x="9776" y="1619"/>
                    <a:pt x="9788" y="1584"/>
                  </a:cubicBezTo>
                  <a:cubicBezTo>
                    <a:pt x="9811" y="1584"/>
                    <a:pt x="9847" y="1572"/>
                    <a:pt x="9895" y="1572"/>
                  </a:cubicBezTo>
                  <a:lnTo>
                    <a:pt x="9871" y="1572"/>
                  </a:lnTo>
                  <a:cubicBezTo>
                    <a:pt x="9954" y="1548"/>
                    <a:pt x="9966" y="1525"/>
                    <a:pt x="9990" y="1501"/>
                  </a:cubicBezTo>
                  <a:cubicBezTo>
                    <a:pt x="9930" y="1501"/>
                    <a:pt x="10014" y="1489"/>
                    <a:pt x="9978" y="1477"/>
                  </a:cubicBezTo>
                  <a:cubicBezTo>
                    <a:pt x="9907" y="1477"/>
                    <a:pt x="9954" y="1477"/>
                    <a:pt x="9942" y="1465"/>
                  </a:cubicBezTo>
                  <a:lnTo>
                    <a:pt x="9942" y="1465"/>
                  </a:lnTo>
                  <a:cubicBezTo>
                    <a:pt x="9946" y="1469"/>
                    <a:pt x="9952" y="1470"/>
                    <a:pt x="9960" y="1470"/>
                  </a:cubicBezTo>
                  <a:cubicBezTo>
                    <a:pt x="9978" y="1470"/>
                    <a:pt x="10002" y="1462"/>
                    <a:pt x="10002" y="1453"/>
                  </a:cubicBezTo>
                  <a:lnTo>
                    <a:pt x="9978" y="1453"/>
                  </a:lnTo>
                  <a:cubicBezTo>
                    <a:pt x="10002" y="1453"/>
                    <a:pt x="10050" y="1429"/>
                    <a:pt x="10002" y="1429"/>
                  </a:cubicBezTo>
                  <a:cubicBezTo>
                    <a:pt x="10010" y="1425"/>
                    <a:pt x="10015" y="1424"/>
                    <a:pt x="10019" y="1424"/>
                  </a:cubicBezTo>
                  <a:cubicBezTo>
                    <a:pt x="10027" y="1424"/>
                    <a:pt x="10030" y="1429"/>
                    <a:pt x="10038" y="1429"/>
                  </a:cubicBezTo>
                  <a:cubicBezTo>
                    <a:pt x="10055" y="1423"/>
                    <a:pt x="10050" y="1423"/>
                    <a:pt x="10042" y="1423"/>
                  </a:cubicBezTo>
                  <a:cubicBezTo>
                    <a:pt x="10035" y="1423"/>
                    <a:pt x="10026" y="1423"/>
                    <a:pt x="10038" y="1417"/>
                  </a:cubicBezTo>
                  <a:lnTo>
                    <a:pt x="10050" y="1417"/>
                  </a:lnTo>
                  <a:cubicBezTo>
                    <a:pt x="10038" y="1417"/>
                    <a:pt x="10061" y="1406"/>
                    <a:pt x="10073" y="1394"/>
                  </a:cubicBezTo>
                  <a:lnTo>
                    <a:pt x="10073" y="1394"/>
                  </a:lnTo>
                  <a:cubicBezTo>
                    <a:pt x="10052" y="1397"/>
                    <a:pt x="10041" y="1399"/>
                    <a:pt x="10034" y="1399"/>
                  </a:cubicBezTo>
                  <a:cubicBezTo>
                    <a:pt x="10018" y="1399"/>
                    <a:pt x="10031" y="1390"/>
                    <a:pt x="10014" y="1382"/>
                  </a:cubicBezTo>
                  <a:cubicBezTo>
                    <a:pt x="10038" y="1382"/>
                    <a:pt x="10038" y="1382"/>
                    <a:pt x="10050" y="1370"/>
                  </a:cubicBezTo>
                  <a:lnTo>
                    <a:pt x="10002" y="1370"/>
                  </a:lnTo>
                  <a:cubicBezTo>
                    <a:pt x="9954" y="1370"/>
                    <a:pt x="10038" y="1370"/>
                    <a:pt x="10014" y="1358"/>
                  </a:cubicBezTo>
                  <a:lnTo>
                    <a:pt x="10002" y="1358"/>
                  </a:lnTo>
                  <a:cubicBezTo>
                    <a:pt x="9978" y="1358"/>
                    <a:pt x="10014" y="1346"/>
                    <a:pt x="10050" y="1334"/>
                  </a:cubicBezTo>
                  <a:cubicBezTo>
                    <a:pt x="9919" y="1310"/>
                    <a:pt x="10121" y="1251"/>
                    <a:pt x="10073" y="1215"/>
                  </a:cubicBezTo>
                  <a:lnTo>
                    <a:pt x="10014" y="1215"/>
                  </a:lnTo>
                  <a:cubicBezTo>
                    <a:pt x="10002" y="1215"/>
                    <a:pt x="10002" y="1215"/>
                    <a:pt x="9990" y="1227"/>
                  </a:cubicBezTo>
                  <a:lnTo>
                    <a:pt x="9978" y="1227"/>
                  </a:lnTo>
                  <a:cubicBezTo>
                    <a:pt x="9978" y="1221"/>
                    <a:pt x="9972" y="1221"/>
                    <a:pt x="9968" y="1221"/>
                  </a:cubicBezTo>
                  <a:cubicBezTo>
                    <a:pt x="9963" y="1221"/>
                    <a:pt x="9960" y="1221"/>
                    <a:pt x="9966" y="1215"/>
                  </a:cubicBezTo>
                  <a:lnTo>
                    <a:pt x="9978" y="1215"/>
                  </a:lnTo>
                  <a:lnTo>
                    <a:pt x="10002" y="1191"/>
                  </a:lnTo>
                  <a:cubicBezTo>
                    <a:pt x="9942" y="1191"/>
                    <a:pt x="10002" y="1179"/>
                    <a:pt x="10014" y="1179"/>
                  </a:cubicBezTo>
                  <a:cubicBezTo>
                    <a:pt x="10026" y="1175"/>
                    <a:pt x="10031" y="1174"/>
                    <a:pt x="10035" y="1174"/>
                  </a:cubicBezTo>
                  <a:cubicBezTo>
                    <a:pt x="10041" y="1174"/>
                    <a:pt x="10041" y="1178"/>
                    <a:pt x="10062" y="1179"/>
                  </a:cubicBezTo>
                  <a:lnTo>
                    <a:pt x="10062" y="1179"/>
                  </a:lnTo>
                  <a:lnTo>
                    <a:pt x="10073" y="1167"/>
                  </a:lnTo>
                  <a:lnTo>
                    <a:pt x="10061" y="1167"/>
                  </a:lnTo>
                  <a:cubicBezTo>
                    <a:pt x="10097" y="1156"/>
                    <a:pt x="10073" y="1156"/>
                    <a:pt x="10109" y="1156"/>
                  </a:cubicBezTo>
                  <a:cubicBezTo>
                    <a:pt x="10133" y="1132"/>
                    <a:pt x="10050" y="1144"/>
                    <a:pt x="10109" y="1120"/>
                  </a:cubicBezTo>
                  <a:lnTo>
                    <a:pt x="10050" y="1120"/>
                  </a:lnTo>
                  <a:cubicBezTo>
                    <a:pt x="10061" y="1108"/>
                    <a:pt x="10073" y="1108"/>
                    <a:pt x="10085" y="1108"/>
                  </a:cubicBezTo>
                  <a:lnTo>
                    <a:pt x="10061" y="1108"/>
                  </a:lnTo>
                  <a:cubicBezTo>
                    <a:pt x="10133" y="1096"/>
                    <a:pt x="10085" y="1096"/>
                    <a:pt x="10109" y="1072"/>
                  </a:cubicBezTo>
                  <a:lnTo>
                    <a:pt x="10121" y="1072"/>
                  </a:lnTo>
                  <a:cubicBezTo>
                    <a:pt x="10109" y="1072"/>
                    <a:pt x="10087" y="1072"/>
                    <a:pt x="10096" y="1061"/>
                  </a:cubicBezTo>
                  <a:lnTo>
                    <a:pt x="10096" y="1061"/>
                  </a:lnTo>
                  <a:cubicBezTo>
                    <a:pt x="10087" y="1063"/>
                    <a:pt x="10078" y="1064"/>
                    <a:pt x="10073" y="1064"/>
                  </a:cubicBezTo>
                  <a:cubicBezTo>
                    <a:pt x="10069" y="1064"/>
                    <a:pt x="10068" y="1063"/>
                    <a:pt x="10073" y="1060"/>
                  </a:cubicBezTo>
                  <a:cubicBezTo>
                    <a:pt x="10038" y="1060"/>
                    <a:pt x="10014" y="1072"/>
                    <a:pt x="9978" y="1072"/>
                  </a:cubicBezTo>
                  <a:cubicBezTo>
                    <a:pt x="10014" y="1072"/>
                    <a:pt x="10014" y="1060"/>
                    <a:pt x="9990" y="1060"/>
                  </a:cubicBezTo>
                  <a:lnTo>
                    <a:pt x="10002" y="1060"/>
                  </a:lnTo>
                  <a:lnTo>
                    <a:pt x="9978" y="1048"/>
                  </a:lnTo>
                  <a:lnTo>
                    <a:pt x="10050" y="1048"/>
                  </a:lnTo>
                  <a:cubicBezTo>
                    <a:pt x="10002" y="1048"/>
                    <a:pt x="10038" y="1036"/>
                    <a:pt x="10050" y="1025"/>
                  </a:cubicBezTo>
                  <a:lnTo>
                    <a:pt x="10073" y="1025"/>
                  </a:lnTo>
                  <a:cubicBezTo>
                    <a:pt x="10038" y="1025"/>
                    <a:pt x="10038" y="1013"/>
                    <a:pt x="10050" y="1001"/>
                  </a:cubicBezTo>
                  <a:lnTo>
                    <a:pt x="10073" y="1001"/>
                  </a:lnTo>
                  <a:cubicBezTo>
                    <a:pt x="10050" y="1001"/>
                    <a:pt x="10085" y="989"/>
                    <a:pt x="10109" y="989"/>
                  </a:cubicBezTo>
                  <a:cubicBezTo>
                    <a:pt x="10061" y="977"/>
                    <a:pt x="10192" y="953"/>
                    <a:pt x="10121" y="953"/>
                  </a:cubicBezTo>
                  <a:lnTo>
                    <a:pt x="10145" y="941"/>
                  </a:lnTo>
                  <a:cubicBezTo>
                    <a:pt x="10085" y="941"/>
                    <a:pt x="10169" y="917"/>
                    <a:pt x="10073" y="917"/>
                  </a:cubicBezTo>
                  <a:cubicBezTo>
                    <a:pt x="10120" y="904"/>
                    <a:pt x="10116" y="900"/>
                    <a:pt x="10099" y="900"/>
                  </a:cubicBezTo>
                  <a:cubicBezTo>
                    <a:pt x="10085" y="900"/>
                    <a:pt x="10064" y="902"/>
                    <a:pt x="10054" y="902"/>
                  </a:cubicBezTo>
                  <a:cubicBezTo>
                    <a:pt x="10044" y="902"/>
                    <a:pt x="10045" y="901"/>
                    <a:pt x="10073" y="894"/>
                  </a:cubicBezTo>
                  <a:lnTo>
                    <a:pt x="10061" y="894"/>
                  </a:lnTo>
                  <a:cubicBezTo>
                    <a:pt x="10073" y="846"/>
                    <a:pt x="10121" y="786"/>
                    <a:pt x="10061" y="739"/>
                  </a:cubicBezTo>
                  <a:lnTo>
                    <a:pt x="10085" y="739"/>
                  </a:lnTo>
                  <a:cubicBezTo>
                    <a:pt x="10097" y="715"/>
                    <a:pt x="10097" y="679"/>
                    <a:pt x="10085" y="655"/>
                  </a:cubicBezTo>
                  <a:cubicBezTo>
                    <a:pt x="10089" y="655"/>
                    <a:pt x="10093" y="655"/>
                    <a:pt x="10097" y="655"/>
                  </a:cubicBezTo>
                  <a:cubicBezTo>
                    <a:pt x="10192" y="655"/>
                    <a:pt x="10184" y="799"/>
                    <a:pt x="10288" y="822"/>
                  </a:cubicBezTo>
                  <a:cubicBezTo>
                    <a:pt x="10300" y="798"/>
                    <a:pt x="10300" y="786"/>
                    <a:pt x="10311" y="763"/>
                  </a:cubicBezTo>
                  <a:cubicBezTo>
                    <a:pt x="10323" y="751"/>
                    <a:pt x="10323" y="751"/>
                    <a:pt x="10323" y="739"/>
                  </a:cubicBezTo>
                  <a:lnTo>
                    <a:pt x="10323" y="739"/>
                  </a:lnTo>
                  <a:cubicBezTo>
                    <a:pt x="10311" y="751"/>
                    <a:pt x="10300" y="751"/>
                    <a:pt x="10300" y="751"/>
                  </a:cubicBezTo>
                  <a:cubicBezTo>
                    <a:pt x="10309" y="741"/>
                    <a:pt x="10326" y="708"/>
                    <a:pt x="10339" y="708"/>
                  </a:cubicBezTo>
                  <a:cubicBezTo>
                    <a:pt x="10342" y="708"/>
                    <a:pt x="10345" y="710"/>
                    <a:pt x="10347" y="715"/>
                  </a:cubicBezTo>
                  <a:cubicBezTo>
                    <a:pt x="10335" y="727"/>
                    <a:pt x="10335" y="727"/>
                    <a:pt x="10335" y="727"/>
                  </a:cubicBezTo>
                  <a:cubicBezTo>
                    <a:pt x="10338" y="729"/>
                    <a:pt x="10340" y="730"/>
                    <a:pt x="10341" y="730"/>
                  </a:cubicBezTo>
                  <a:cubicBezTo>
                    <a:pt x="10346" y="730"/>
                    <a:pt x="10348" y="723"/>
                    <a:pt x="10353" y="723"/>
                  </a:cubicBezTo>
                  <a:cubicBezTo>
                    <a:pt x="10355" y="723"/>
                    <a:pt x="10357" y="724"/>
                    <a:pt x="10359" y="727"/>
                  </a:cubicBezTo>
                  <a:cubicBezTo>
                    <a:pt x="10359" y="739"/>
                    <a:pt x="10359" y="727"/>
                    <a:pt x="10359" y="751"/>
                  </a:cubicBezTo>
                  <a:lnTo>
                    <a:pt x="10371" y="786"/>
                  </a:lnTo>
                  <a:cubicBezTo>
                    <a:pt x="10384" y="773"/>
                    <a:pt x="10393" y="768"/>
                    <a:pt x="10398" y="768"/>
                  </a:cubicBezTo>
                  <a:cubicBezTo>
                    <a:pt x="10413" y="768"/>
                    <a:pt x="10407" y="802"/>
                    <a:pt x="10407" y="810"/>
                  </a:cubicBezTo>
                  <a:cubicBezTo>
                    <a:pt x="10395" y="828"/>
                    <a:pt x="10389" y="828"/>
                    <a:pt x="10383" y="828"/>
                  </a:cubicBezTo>
                  <a:cubicBezTo>
                    <a:pt x="10377" y="828"/>
                    <a:pt x="10371" y="828"/>
                    <a:pt x="10359" y="846"/>
                  </a:cubicBezTo>
                  <a:lnTo>
                    <a:pt x="10359" y="882"/>
                  </a:lnTo>
                  <a:lnTo>
                    <a:pt x="10371" y="846"/>
                  </a:lnTo>
                  <a:lnTo>
                    <a:pt x="10383" y="870"/>
                  </a:lnTo>
                  <a:cubicBezTo>
                    <a:pt x="10383" y="861"/>
                    <a:pt x="10389" y="853"/>
                    <a:pt x="10392" y="853"/>
                  </a:cubicBezTo>
                  <a:cubicBezTo>
                    <a:pt x="10394" y="853"/>
                    <a:pt x="10395" y="854"/>
                    <a:pt x="10395" y="858"/>
                  </a:cubicBezTo>
                  <a:cubicBezTo>
                    <a:pt x="10395" y="870"/>
                    <a:pt x="10395" y="870"/>
                    <a:pt x="10383" y="882"/>
                  </a:cubicBezTo>
                  <a:lnTo>
                    <a:pt x="10383" y="882"/>
                  </a:lnTo>
                  <a:lnTo>
                    <a:pt x="10407" y="858"/>
                  </a:lnTo>
                  <a:lnTo>
                    <a:pt x="10407" y="858"/>
                  </a:lnTo>
                  <a:cubicBezTo>
                    <a:pt x="10383" y="894"/>
                    <a:pt x="10407" y="882"/>
                    <a:pt x="10395" y="917"/>
                  </a:cubicBezTo>
                  <a:cubicBezTo>
                    <a:pt x="10400" y="925"/>
                    <a:pt x="10407" y="928"/>
                    <a:pt x="10414" y="928"/>
                  </a:cubicBezTo>
                  <a:cubicBezTo>
                    <a:pt x="10426" y="928"/>
                    <a:pt x="10440" y="920"/>
                    <a:pt x="10450" y="920"/>
                  </a:cubicBezTo>
                  <a:cubicBezTo>
                    <a:pt x="10460" y="920"/>
                    <a:pt x="10466" y="927"/>
                    <a:pt x="10466" y="953"/>
                  </a:cubicBezTo>
                  <a:cubicBezTo>
                    <a:pt x="10466" y="933"/>
                    <a:pt x="10493" y="903"/>
                    <a:pt x="10508" y="903"/>
                  </a:cubicBezTo>
                  <a:cubicBezTo>
                    <a:pt x="10510" y="903"/>
                    <a:pt x="10512" y="904"/>
                    <a:pt x="10514" y="905"/>
                  </a:cubicBezTo>
                  <a:cubicBezTo>
                    <a:pt x="10514" y="917"/>
                    <a:pt x="10514" y="929"/>
                    <a:pt x="10502" y="941"/>
                  </a:cubicBezTo>
                  <a:lnTo>
                    <a:pt x="10526" y="929"/>
                  </a:lnTo>
                  <a:lnTo>
                    <a:pt x="10526" y="929"/>
                  </a:lnTo>
                  <a:cubicBezTo>
                    <a:pt x="10502" y="1001"/>
                    <a:pt x="10538" y="965"/>
                    <a:pt x="10550" y="1001"/>
                  </a:cubicBezTo>
                  <a:lnTo>
                    <a:pt x="10550" y="1013"/>
                  </a:lnTo>
                  <a:cubicBezTo>
                    <a:pt x="10558" y="1004"/>
                    <a:pt x="10566" y="996"/>
                    <a:pt x="10575" y="996"/>
                  </a:cubicBezTo>
                  <a:cubicBezTo>
                    <a:pt x="10578" y="996"/>
                    <a:pt x="10582" y="997"/>
                    <a:pt x="10585" y="1001"/>
                  </a:cubicBezTo>
                  <a:lnTo>
                    <a:pt x="10573" y="1036"/>
                  </a:lnTo>
                  <a:cubicBezTo>
                    <a:pt x="10573" y="1039"/>
                    <a:pt x="10574" y="1040"/>
                    <a:pt x="10575" y="1040"/>
                  </a:cubicBezTo>
                  <a:cubicBezTo>
                    <a:pt x="10582" y="1040"/>
                    <a:pt x="10608" y="993"/>
                    <a:pt x="10618" y="993"/>
                  </a:cubicBezTo>
                  <a:cubicBezTo>
                    <a:pt x="10620" y="993"/>
                    <a:pt x="10621" y="995"/>
                    <a:pt x="10621" y="1001"/>
                  </a:cubicBezTo>
                  <a:cubicBezTo>
                    <a:pt x="10645" y="965"/>
                    <a:pt x="10645" y="941"/>
                    <a:pt x="10657" y="906"/>
                  </a:cubicBezTo>
                  <a:lnTo>
                    <a:pt x="10657" y="906"/>
                  </a:lnTo>
                  <a:cubicBezTo>
                    <a:pt x="10649" y="929"/>
                    <a:pt x="10651" y="942"/>
                    <a:pt x="10657" y="942"/>
                  </a:cubicBezTo>
                  <a:cubicBezTo>
                    <a:pt x="10660" y="942"/>
                    <a:pt x="10664" y="938"/>
                    <a:pt x="10669" y="929"/>
                  </a:cubicBezTo>
                  <a:cubicBezTo>
                    <a:pt x="10676" y="926"/>
                    <a:pt x="10680" y="924"/>
                    <a:pt x="10681" y="924"/>
                  </a:cubicBezTo>
                  <a:lnTo>
                    <a:pt x="10681" y="924"/>
                  </a:lnTo>
                  <a:cubicBezTo>
                    <a:pt x="10686" y="924"/>
                    <a:pt x="10677" y="933"/>
                    <a:pt x="10669" y="941"/>
                  </a:cubicBezTo>
                  <a:lnTo>
                    <a:pt x="10692" y="929"/>
                  </a:lnTo>
                  <a:lnTo>
                    <a:pt x="10692" y="929"/>
                  </a:lnTo>
                  <a:cubicBezTo>
                    <a:pt x="10703" y="929"/>
                    <a:pt x="10684" y="969"/>
                    <a:pt x="10663" y="985"/>
                  </a:cubicBezTo>
                  <a:lnTo>
                    <a:pt x="10663" y="985"/>
                  </a:lnTo>
                  <a:cubicBezTo>
                    <a:pt x="10671" y="980"/>
                    <a:pt x="10677" y="979"/>
                    <a:pt x="10681" y="979"/>
                  </a:cubicBezTo>
                  <a:cubicBezTo>
                    <a:pt x="10694" y="979"/>
                    <a:pt x="10696" y="993"/>
                    <a:pt x="10704" y="1001"/>
                  </a:cubicBezTo>
                  <a:lnTo>
                    <a:pt x="10681" y="1025"/>
                  </a:lnTo>
                  <a:lnTo>
                    <a:pt x="10704" y="1036"/>
                  </a:lnTo>
                  <a:cubicBezTo>
                    <a:pt x="10716" y="1025"/>
                    <a:pt x="10725" y="1019"/>
                    <a:pt x="10733" y="1019"/>
                  </a:cubicBezTo>
                  <a:cubicBezTo>
                    <a:pt x="10740" y="1019"/>
                    <a:pt x="10746" y="1025"/>
                    <a:pt x="10752" y="1036"/>
                  </a:cubicBezTo>
                  <a:lnTo>
                    <a:pt x="10736" y="1058"/>
                  </a:lnTo>
                  <a:lnTo>
                    <a:pt x="10736" y="1058"/>
                  </a:lnTo>
                  <a:cubicBezTo>
                    <a:pt x="10737" y="1058"/>
                    <a:pt x="10739" y="1058"/>
                    <a:pt x="10740" y="1058"/>
                  </a:cubicBezTo>
                  <a:cubicBezTo>
                    <a:pt x="10761" y="1058"/>
                    <a:pt x="10750" y="1087"/>
                    <a:pt x="10740" y="1108"/>
                  </a:cubicBezTo>
                  <a:cubicBezTo>
                    <a:pt x="10746" y="1104"/>
                    <a:pt x="10750" y="1102"/>
                    <a:pt x="10753" y="1102"/>
                  </a:cubicBezTo>
                  <a:cubicBezTo>
                    <a:pt x="10775" y="1102"/>
                    <a:pt x="10766" y="1170"/>
                    <a:pt x="10788" y="1170"/>
                  </a:cubicBezTo>
                  <a:cubicBezTo>
                    <a:pt x="10794" y="1170"/>
                    <a:pt x="10801" y="1166"/>
                    <a:pt x="10812" y="1156"/>
                  </a:cubicBezTo>
                  <a:lnTo>
                    <a:pt x="10812" y="1156"/>
                  </a:lnTo>
                  <a:lnTo>
                    <a:pt x="10800" y="1179"/>
                  </a:lnTo>
                  <a:cubicBezTo>
                    <a:pt x="10810" y="1173"/>
                    <a:pt x="10818" y="1171"/>
                    <a:pt x="10824" y="1171"/>
                  </a:cubicBezTo>
                  <a:cubicBezTo>
                    <a:pt x="10846" y="1171"/>
                    <a:pt x="10853" y="1195"/>
                    <a:pt x="10870" y="1195"/>
                  </a:cubicBezTo>
                  <a:cubicBezTo>
                    <a:pt x="10878" y="1195"/>
                    <a:pt x="10890" y="1188"/>
                    <a:pt x="10907" y="1167"/>
                  </a:cubicBezTo>
                  <a:lnTo>
                    <a:pt x="10907" y="1167"/>
                  </a:lnTo>
                  <a:cubicBezTo>
                    <a:pt x="10904" y="1198"/>
                    <a:pt x="10907" y="1208"/>
                    <a:pt x="10913" y="1208"/>
                  </a:cubicBezTo>
                  <a:cubicBezTo>
                    <a:pt x="10926" y="1208"/>
                    <a:pt x="10950" y="1169"/>
                    <a:pt x="10961" y="1169"/>
                  </a:cubicBezTo>
                  <a:cubicBezTo>
                    <a:pt x="10966" y="1169"/>
                    <a:pt x="10968" y="1175"/>
                    <a:pt x="10967" y="1192"/>
                  </a:cubicBezTo>
                  <a:lnTo>
                    <a:pt x="10967" y="1192"/>
                  </a:lnTo>
                  <a:cubicBezTo>
                    <a:pt x="11062" y="1263"/>
                    <a:pt x="11145" y="1370"/>
                    <a:pt x="11276" y="1382"/>
                  </a:cubicBezTo>
                  <a:lnTo>
                    <a:pt x="11264" y="1406"/>
                  </a:lnTo>
                  <a:cubicBezTo>
                    <a:pt x="11395" y="1525"/>
                    <a:pt x="11562" y="1572"/>
                    <a:pt x="11705" y="1691"/>
                  </a:cubicBezTo>
                  <a:cubicBezTo>
                    <a:pt x="11728" y="1679"/>
                    <a:pt x="11752" y="1632"/>
                    <a:pt x="11776" y="1620"/>
                  </a:cubicBezTo>
                  <a:cubicBezTo>
                    <a:pt x="11776" y="1620"/>
                    <a:pt x="11788" y="1632"/>
                    <a:pt x="11776" y="1656"/>
                  </a:cubicBezTo>
                  <a:cubicBezTo>
                    <a:pt x="11752" y="1656"/>
                    <a:pt x="11752" y="1679"/>
                    <a:pt x="11740" y="1691"/>
                  </a:cubicBezTo>
                  <a:cubicBezTo>
                    <a:pt x="11758" y="1700"/>
                    <a:pt x="11763" y="1723"/>
                    <a:pt x="11779" y="1723"/>
                  </a:cubicBezTo>
                  <a:cubicBezTo>
                    <a:pt x="11785" y="1723"/>
                    <a:pt x="11791" y="1721"/>
                    <a:pt x="11800" y="1715"/>
                  </a:cubicBezTo>
                  <a:lnTo>
                    <a:pt x="11800" y="1679"/>
                  </a:lnTo>
                  <a:cubicBezTo>
                    <a:pt x="11812" y="1679"/>
                    <a:pt x="11824" y="1691"/>
                    <a:pt x="11824" y="1691"/>
                  </a:cubicBezTo>
                  <a:cubicBezTo>
                    <a:pt x="11812" y="1703"/>
                    <a:pt x="11800" y="1739"/>
                    <a:pt x="11788" y="1751"/>
                  </a:cubicBezTo>
                  <a:cubicBezTo>
                    <a:pt x="11806" y="1738"/>
                    <a:pt x="11816" y="1733"/>
                    <a:pt x="11822" y="1733"/>
                  </a:cubicBezTo>
                  <a:cubicBezTo>
                    <a:pt x="11840" y="1733"/>
                    <a:pt x="11804" y="1787"/>
                    <a:pt x="11829" y="1787"/>
                  </a:cubicBezTo>
                  <a:cubicBezTo>
                    <a:pt x="11831" y="1787"/>
                    <a:pt x="11833" y="1787"/>
                    <a:pt x="11835" y="1787"/>
                  </a:cubicBezTo>
                  <a:cubicBezTo>
                    <a:pt x="11883" y="1727"/>
                    <a:pt x="11955" y="1691"/>
                    <a:pt x="12002" y="1667"/>
                  </a:cubicBezTo>
                  <a:lnTo>
                    <a:pt x="12002" y="1691"/>
                  </a:lnTo>
                  <a:cubicBezTo>
                    <a:pt x="12001" y="1690"/>
                    <a:pt x="12000" y="1690"/>
                    <a:pt x="11999" y="1690"/>
                  </a:cubicBezTo>
                  <a:cubicBezTo>
                    <a:pt x="11989" y="1690"/>
                    <a:pt x="11979" y="1729"/>
                    <a:pt x="11961" y="1729"/>
                  </a:cubicBezTo>
                  <a:cubicBezTo>
                    <a:pt x="11959" y="1729"/>
                    <a:pt x="11957" y="1728"/>
                    <a:pt x="11955" y="1727"/>
                  </a:cubicBezTo>
                  <a:lnTo>
                    <a:pt x="11955" y="1727"/>
                  </a:lnTo>
                  <a:cubicBezTo>
                    <a:pt x="11966" y="1751"/>
                    <a:pt x="11990" y="1739"/>
                    <a:pt x="12002" y="1751"/>
                  </a:cubicBezTo>
                  <a:cubicBezTo>
                    <a:pt x="12014" y="1739"/>
                    <a:pt x="12026" y="1715"/>
                    <a:pt x="12038" y="1715"/>
                  </a:cubicBezTo>
                  <a:lnTo>
                    <a:pt x="12038" y="1715"/>
                  </a:lnTo>
                  <a:cubicBezTo>
                    <a:pt x="12038" y="1727"/>
                    <a:pt x="12014" y="1763"/>
                    <a:pt x="12026" y="1775"/>
                  </a:cubicBezTo>
                  <a:lnTo>
                    <a:pt x="12002" y="1787"/>
                  </a:lnTo>
                  <a:cubicBezTo>
                    <a:pt x="11998" y="1794"/>
                    <a:pt x="12000" y="1797"/>
                    <a:pt x="12003" y="1797"/>
                  </a:cubicBezTo>
                  <a:cubicBezTo>
                    <a:pt x="12010" y="1797"/>
                    <a:pt x="12026" y="1787"/>
                    <a:pt x="12026" y="1787"/>
                  </a:cubicBezTo>
                  <a:lnTo>
                    <a:pt x="12026" y="1787"/>
                  </a:lnTo>
                  <a:cubicBezTo>
                    <a:pt x="12014" y="1810"/>
                    <a:pt x="12026" y="1822"/>
                    <a:pt x="12002" y="1858"/>
                  </a:cubicBezTo>
                  <a:cubicBezTo>
                    <a:pt x="12038" y="1834"/>
                    <a:pt x="12038" y="1846"/>
                    <a:pt x="12062" y="1834"/>
                  </a:cubicBezTo>
                  <a:cubicBezTo>
                    <a:pt x="12062" y="1814"/>
                    <a:pt x="12069" y="1809"/>
                    <a:pt x="12080" y="1804"/>
                  </a:cubicBezTo>
                  <a:lnTo>
                    <a:pt x="12080" y="1804"/>
                  </a:lnTo>
                  <a:cubicBezTo>
                    <a:pt x="12080" y="1804"/>
                    <a:pt x="12080" y="1804"/>
                    <a:pt x="12080" y="1804"/>
                  </a:cubicBezTo>
                  <a:cubicBezTo>
                    <a:pt x="12071" y="1804"/>
                    <a:pt x="12056" y="1804"/>
                    <a:pt x="12038" y="1822"/>
                  </a:cubicBezTo>
                  <a:cubicBezTo>
                    <a:pt x="12038" y="1798"/>
                    <a:pt x="12109" y="1763"/>
                    <a:pt x="12086" y="1763"/>
                  </a:cubicBezTo>
                  <a:cubicBezTo>
                    <a:pt x="12093" y="1760"/>
                    <a:pt x="12098" y="1759"/>
                    <a:pt x="12103" y="1759"/>
                  </a:cubicBezTo>
                  <a:cubicBezTo>
                    <a:pt x="12115" y="1759"/>
                    <a:pt x="12118" y="1766"/>
                    <a:pt x="12134" y="1766"/>
                  </a:cubicBezTo>
                  <a:cubicBezTo>
                    <a:pt x="12139" y="1766"/>
                    <a:pt x="12147" y="1765"/>
                    <a:pt x="12157" y="1763"/>
                  </a:cubicBezTo>
                  <a:cubicBezTo>
                    <a:pt x="12145" y="1751"/>
                    <a:pt x="12181" y="1727"/>
                    <a:pt x="12181" y="1715"/>
                  </a:cubicBezTo>
                  <a:lnTo>
                    <a:pt x="12181" y="1715"/>
                  </a:lnTo>
                  <a:cubicBezTo>
                    <a:pt x="12205" y="1727"/>
                    <a:pt x="12181" y="1727"/>
                    <a:pt x="12169" y="1763"/>
                  </a:cubicBezTo>
                  <a:cubicBezTo>
                    <a:pt x="12177" y="1771"/>
                    <a:pt x="12168" y="1785"/>
                    <a:pt x="12174" y="1785"/>
                  </a:cubicBezTo>
                  <a:cubicBezTo>
                    <a:pt x="12176" y="1785"/>
                    <a:pt x="12182" y="1782"/>
                    <a:pt x="12193" y="1775"/>
                  </a:cubicBezTo>
                  <a:lnTo>
                    <a:pt x="12193" y="1775"/>
                  </a:lnTo>
                  <a:cubicBezTo>
                    <a:pt x="12205" y="1798"/>
                    <a:pt x="12169" y="1798"/>
                    <a:pt x="12169" y="1822"/>
                  </a:cubicBezTo>
                  <a:cubicBezTo>
                    <a:pt x="12165" y="1825"/>
                    <a:pt x="12161" y="1826"/>
                    <a:pt x="12158" y="1826"/>
                  </a:cubicBezTo>
                  <a:cubicBezTo>
                    <a:pt x="12145" y="1826"/>
                    <a:pt x="12140" y="1806"/>
                    <a:pt x="12129" y="1806"/>
                  </a:cubicBezTo>
                  <a:cubicBezTo>
                    <a:pt x="12120" y="1806"/>
                    <a:pt x="12108" y="1817"/>
                    <a:pt x="12086" y="1858"/>
                  </a:cubicBezTo>
                  <a:cubicBezTo>
                    <a:pt x="12084" y="1856"/>
                    <a:pt x="12082" y="1856"/>
                    <a:pt x="12079" y="1856"/>
                  </a:cubicBezTo>
                  <a:cubicBezTo>
                    <a:pt x="12066" y="1856"/>
                    <a:pt x="12045" y="1872"/>
                    <a:pt x="12033" y="1872"/>
                  </a:cubicBezTo>
                  <a:cubicBezTo>
                    <a:pt x="12030" y="1872"/>
                    <a:pt x="12028" y="1872"/>
                    <a:pt x="12026" y="1870"/>
                  </a:cubicBezTo>
                  <a:lnTo>
                    <a:pt x="12026" y="1870"/>
                  </a:lnTo>
                  <a:cubicBezTo>
                    <a:pt x="12026" y="1890"/>
                    <a:pt x="12026" y="1920"/>
                    <a:pt x="12041" y="1920"/>
                  </a:cubicBezTo>
                  <a:cubicBezTo>
                    <a:pt x="12044" y="1920"/>
                    <a:pt x="12047" y="1919"/>
                    <a:pt x="12050" y="1918"/>
                  </a:cubicBezTo>
                  <a:lnTo>
                    <a:pt x="12086" y="1870"/>
                  </a:lnTo>
                  <a:cubicBezTo>
                    <a:pt x="12096" y="1870"/>
                    <a:pt x="12123" y="1844"/>
                    <a:pt x="12131" y="1844"/>
                  </a:cubicBezTo>
                  <a:cubicBezTo>
                    <a:pt x="12132" y="1844"/>
                    <a:pt x="12133" y="1844"/>
                    <a:pt x="12133" y="1846"/>
                  </a:cubicBezTo>
                  <a:cubicBezTo>
                    <a:pt x="12121" y="1858"/>
                    <a:pt x="12109" y="1882"/>
                    <a:pt x="12121" y="1882"/>
                  </a:cubicBezTo>
                  <a:cubicBezTo>
                    <a:pt x="12121" y="1882"/>
                    <a:pt x="12121" y="1882"/>
                    <a:pt x="12121" y="1870"/>
                  </a:cubicBezTo>
                  <a:cubicBezTo>
                    <a:pt x="12142" y="1870"/>
                    <a:pt x="12162" y="1844"/>
                    <a:pt x="12182" y="1844"/>
                  </a:cubicBezTo>
                  <a:cubicBezTo>
                    <a:pt x="12186" y="1844"/>
                    <a:pt x="12189" y="1844"/>
                    <a:pt x="12193" y="1846"/>
                  </a:cubicBezTo>
                  <a:cubicBezTo>
                    <a:pt x="12193" y="1822"/>
                    <a:pt x="12205" y="1798"/>
                    <a:pt x="12205" y="1763"/>
                  </a:cubicBezTo>
                  <a:cubicBezTo>
                    <a:pt x="12212" y="1751"/>
                    <a:pt x="12216" y="1747"/>
                    <a:pt x="12218" y="1747"/>
                  </a:cubicBezTo>
                  <a:cubicBezTo>
                    <a:pt x="12223" y="1747"/>
                    <a:pt x="12220" y="1767"/>
                    <a:pt x="12228" y="1775"/>
                  </a:cubicBezTo>
                  <a:cubicBezTo>
                    <a:pt x="12216" y="1775"/>
                    <a:pt x="12216" y="1775"/>
                    <a:pt x="12216" y="1787"/>
                  </a:cubicBezTo>
                  <a:lnTo>
                    <a:pt x="12240" y="1775"/>
                  </a:lnTo>
                  <a:lnTo>
                    <a:pt x="12240" y="1775"/>
                  </a:lnTo>
                  <a:cubicBezTo>
                    <a:pt x="12240" y="1798"/>
                    <a:pt x="12193" y="1822"/>
                    <a:pt x="12193" y="1846"/>
                  </a:cubicBezTo>
                  <a:cubicBezTo>
                    <a:pt x="12188" y="1864"/>
                    <a:pt x="12192" y="1868"/>
                    <a:pt x="12198" y="1868"/>
                  </a:cubicBezTo>
                  <a:cubicBezTo>
                    <a:pt x="12204" y="1868"/>
                    <a:pt x="12213" y="1863"/>
                    <a:pt x="12217" y="1863"/>
                  </a:cubicBezTo>
                  <a:lnTo>
                    <a:pt x="12217" y="1863"/>
                  </a:lnTo>
                  <a:cubicBezTo>
                    <a:pt x="12219" y="1863"/>
                    <a:pt x="12219" y="1864"/>
                    <a:pt x="12216" y="1870"/>
                  </a:cubicBezTo>
                  <a:cubicBezTo>
                    <a:pt x="12216" y="1870"/>
                    <a:pt x="12228" y="1858"/>
                    <a:pt x="12228" y="1858"/>
                  </a:cubicBezTo>
                  <a:cubicBezTo>
                    <a:pt x="12234" y="1858"/>
                    <a:pt x="12240" y="1861"/>
                    <a:pt x="12248" y="1861"/>
                  </a:cubicBezTo>
                  <a:cubicBezTo>
                    <a:pt x="12255" y="1861"/>
                    <a:pt x="12264" y="1858"/>
                    <a:pt x="12276" y="1846"/>
                  </a:cubicBezTo>
                  <a:lnTo>
                    <a:pt x="12276" y="1846"/>
                  </a:lnTo>
                  <a:cubicBezTo>
                    <a:pt x="12272" y="1850"/>
                    <a:pt x="12272" y="1851"/>
                    <a:pt x="12274" y="1851"/>
                  </a:cubicBezTo>
                  <a:cubicBezTo>
                    <a:pt x="12279" y="1851"/>
                    <a:pt x="12292" y="1846"/>
                    <a:pt x="12300" y="1846"/>
                  </a:cubicBezTo>
                  <a:cubicBezTo>
                    <a:pt x="12306" y="1840"/>
                    <a:pt x="12320" y="1829"/>
                    <a:pt x="12327" y="1829"/>
                  </a:cubicBezTo>
                  <a:cubicBezTo>
                    <a:pt x="12333" y="1829"/>
                    <a:pt x="12334" y="1836"/>
                    <a:pt x="12324" y="1858"/>
                  </a:cubicBezTo>
                  <a:cubicBezTo>
                    <a:pt x="12324" y="1870"/>
                    <a:pt x="12324" y="1894"/>
                    <a:pt x="12312" y="1906"/>
                  </a:cubicBezTo>
                  <a:lnTo>
                    <a:pt x="12324" y="1929"/>
                  </a:lnTo>
                  <a:lnTo>
                    <a:pt x="12300" y="1965"/>
                  </a:lnTo>
                  <a:cubicBezTo>
                    <a:pt x="12304" y="1967"/>
                    <a:pt x="12308" y="1968"/>
                    <a:pt x="12312" y="1968"/>
                  </a:cubicBezTo>
                  <a:cubicBezTo>
                    <a:pt x="12329" y="1968"/>
                    <a:pt x="12342" y="1947"/>
                    <a:pt x="12371" y="1918"/>
                  </a:cubicBezTo>
                  <a:cubicBezTo>
                    <a:pt x="12371" y="1940"/>
                    <a:pt x="12386" y="1948"/>
                    <a:pt x="12399" y="1948"/>
                  </a:cubicBezTo>
                  <a:cubicBezTo>
                    <a:pt x="12407" y="1948"/>
                    <a:pt x="12415" y="1946"/>
                    <a:pt x="12419" y="1941"/>
                  </a:cubicBezTo>
                  <a:cubicBezTo>
                    <a:pt x="12419" y="1918"/>
                    <a:pt x="12395" y="1918"/>
                    <a:pt x="12395" y="1894"/>
                  </a:cubicBezTo>
                  <a:cubicBezTo>
                    <a:pt x="12395" y="1906"/>
                    <a:pt x="12383" y="1918"/>
                    <a:pt x="12383" y="1929"/>
                  </a:cubicBezTo>
                  <a:cubicBezTo>
                    <a:pt x="12371" y="1918"/>
                    <a:pt x="12383" y="1906"/>
                    <a:pt x="12395" y="1882"/>
                  </a:cubicBezTo>
                  <a:cubicBezTo>
                    <a:pt x="12401" y="1876"/>
                    <a:pt x="12405" y="1874"/>
                    <a:pt x="12408" y="1874"/>
                  </a:cubicBezTo>
                  <a:cubicBezTo>
                    <a:pt x="12422" y="1874"/>
                    <a:pt x="12412" y="1921"/>
                    <a:pt x="12416" y="1921"/>
                  </a:cubicBezTo>
                  <a:cubicBezTo>
                    <a:pt x="12417" y="1921"/>
                    <a:pt x="12418" y="1920"/>
                    <a:pt x="12419" y="1918"/>
                  </a:cubicBezTo>
                  <a:cubicBezTo>
                    <a:pt x="12426" y="1915"/>
                    <a:pt x="12430" y="1914"/>
                    <a:pt x="12433" y="1914"/>
                  </a:cubicBezTo>
                  <a:cubicBezTo>
                    <a:pt x="12446" y="1914"/>
                    <a:pt x="12429" y="1932"/>
                    <a:pt x="12419" y="1941"/>
                  </a:cubicBezTo>
                  <a:cubicBezTo>
                    <a:pt x="12419" y="1941"/>
                    <a:pt x="12419" y="1941"/>
                    <a:pt x="12431" y="1953"/>
                  </a:cubicBezTo>
                  <a:lnTo>
                    <a:pt x="12431" y="1929"/>
                  </a:lnTo>
                  <a:cubicBezTo>
                    <a:pt x="12433" y="1932"/>
                    <a:pt x="12436" y="1933"/>
                    <a:pt x="12438" y="1933"/>
                  </a:cubicBezTo>
                  <a:cubicBezTo>
                    <a:pt x="12445" y="1933"/>
                    <a:pt x="12452" y="1926"/>
                    <a:pt x="12459" y="1926"/>
                  </a:cubicBezTo>
                  <a:cubicBezTo>
                    <a:pt x="12461" y="1926"/>
                    <a:pt x="12464" y="1927"/>
                    <a:pt x="12467" y="1929"/>
                  </a:cubicBezTo>
                  <a:lnTo>
                    <a:pt x="12455" y="1941"/>
                  </a:lnTo>
                  <a:cubicBezTo>
                    <a:pt x="12450" y="1959"/>
                    <a:pt x="12454" y="1964"/>
                    <a:pt x="12460" y="1964"/>
                  </a:cubicBezTo>
                  <a:cubicBezTo>
                    <a:pt x="12467" y="1964"/>
                    <a:pt x="12478" y="1958"/>
                    <a:pt x="12484" y="1958"/>
                  </a:cubicBezTo>
                  <a:cubicBezTo>
                    <a:pt x="12488" y="1958"/>
                    <a:pt x="12490" y="1960"/>
                    <a:pt x="12490" y="1965"/>
                  </a:cubicBezTo>
                  <a:cubicBezTo>
                    <a:pt x="12490" y="1974"/>
                    <a:pt x="12469" y="2012"/>
                    <a:pt x="12470" y="2012"/>
                  </a:cubicBezTo>
                  <a:cubicBezTo>
                    <a:pt x="12471" y="2012"/>
                    <a:pt x="12473" y="2009"/>
                    <a:pt x="12478" y="2001"/>
                  </a:cubicBezTo>
                  <a:cubicBezTo>
                    <a:pt x="12478" y="2005"/>
                    <a:pt x="12480" y="2006"/>
                    <a:pt x="12482" y="2006"/>
                  </a:cubicBezTo>
                  <a:cubicBezTo>
                    <a:pt x="12485" y="2006"/>
                    <a:pt x="12490" y="2001"/>
                    <a:pt x="12490" y="2001"/>
                  </a:cubicBezTo>
                  <a:lnTo>
                    <a:pt x="12502" y="2013"/>
                  </a:lnTo>
                  <a:cubicBezTo>
                    <a:pt x="12490" y="2001"/>
                    <a:pt x="12490" y="2001"/>
                    <a:pt x="12502" y="2001"/>
                  </a:cubicBezTo>
                  <a:cubicBezTo>
                    <a:pt x="12502" y="1992"/>
                    <a:pt x="12508" y="1984"/>
                    <a:pt x="12512" y="1984"/>
                  </a:cubicBezTo>
                  <a:cubicBezTo>
                    <a:pt x="12513" y="1984"/>
                    <a:pt x="12514" y="1985"/>
                    <a:pt x="12514" y="1989"/>
                  </a:cubicBezTo>
                  <a:lnTo>
                    <a:pt x="12526" y="2001"/>
                  </a:lnTo>
                  <a:cubicBezTo>
                    <a:pt x="12526" y="2013"/>
                    <a:pt x="12538" y="2013"/>
                    <a:pt x="12538" y="2013"/>
                  </a:cubicBezTo>
                  <a:cubicBezTo>
                    <a:pt x="12544" y="2007"/>
                    <a:pt x="12550" y="2004"/>
                    <a:pt x="12551" y="2004"/>
                  </a:cubicBezTo>
                  <a:lnTo>
                    <a:pt x="12551" y="2004"/>
                  </a:lnTo>
                  <a:cubicBezTo>
                    <a:pt x="12553" y="2004"/>
                    <a:pt x="12550" y="2007"/>
                    <a:pt x="12538" y="2013"/>
                  </a:cubicBezTo>
                  <a:lnTo>
                    <a:pt x="12526" y="2025"/>
                  </a:lnTo>
                  <a:cubicBezTo>
                    <a:pt x="12538" y="2025"/>
                    <a:pt x="12538" y="2037"/>
                    <a:pt x="12526" y="2037"/>
                  </a:cubicBezTo>
                  <a:cubicBezTo>
                    <a:pt x="12521" y="2066"/>
                    <a:pt x="12531" y="2071"/>
                    <a:pt x="12542" y="2071"/>
                  </a:cubicBezTo>
                  <a:cubicBezTo>
                    <a:pt x="12548" y="2071"/>
                    <a:pt x="12555" y="2070"/>
                    <a:pt x="12561" y="2070"/>
                  </a:cubicBezTo>
                  <a:cubicBezTo>
                    <a:pt x="12571" y="2070"/>
                    <a:pt x="12578" y="2074"/>
                    <a:pt x="12574" y="2096"/>
                  </a:cubicBezTo>
                  <a:cubicBezTo>
                    <a:pt x="12597" y="2084"/>
                    <a:pt x="12597" y="2060"/>
                    <a:pt x="12597" y="2048"/>
                  </a:cubicBezTo>
                  <a:cubicBezTo>
                    <a:pt x="12621" y="2037"/>
                    <a:pt x="12645" y="2025"/>
                    <a:pt x="12657" y="2013"/>
                  </a:cubicBezTo>
                  <a:lnTo>
                    <a:pt x="12657" y="2013"/>
                  </a:lnTo>
                  <a:cubicBezTo>
                    <a:pt x="12645" y="2060"/>
                    <a:pt x="12657" y="2108"/>
                    <a:pt x="12609" y="2156"/>
                  </a:cubicBezTo>
                  <a:cubicBezTo>
                    <a:pt x="12611" y="2160"/>
                    <a:pt x="12613" y="2161"/>
                    <a:pt x="12615" y="2161"/>
                  </a:cubicBezTo>
                  <a:cubicBezTo>
                    <a:pt x="12625" y="2161"/>
                    <a:pt x="12635" y="2118"/>
                    <a:pt x="12645" y="2108"/>
                  </a:cubicBezTo>
                  <a:lnTo>
                    <a:pt x="12645" y="2120"/>
                  </a:lnTo>
                  <a:cubicBezTo>
                    <a:pt x="12645" y="2108"/>
                    <a:pt x="12657" y="2084"/>
                    <a:pt x="12669" y="2060"/>
                  </a:cubicBezTo>
                  <a:cubicBezTo>
                    <a:pt x="12683" y="2046"/>
                    <a:pt x="12693" y="2041"/>
                    <a:pt x="12699" y="2041"/>
                  </a:cubicBezTo>
                  <a:cubicBezTo>
                    <a:pt x="12703" y="2041"/>
                    <a:pt x="12705" y="2044"/>
                    <a:pt x="12705" y="2048"/>
                  </a:cubicBezTo>
                  <a:lnTo>
                    <a:pt x="12681" y="2084"/>
                  </a:lnTo>
                  <a:cubicBezTo>
                    <a:pt x="12705" y="2084"/>
                    <a:pt x="12740" y="2025"/>
                    <a:pt x="12788" y="2001"/>
                  </a:cubicBezTo>
                  <a:lnTo>
                    <a:pt x="12788" y="2001"/>
                  </a:lnTo>
                  <a:cubicBezTo>
                    <a:pt x="12788" y="2025"/>
                    <a:pt x="12752" y="2048"/>
                    <a:pt x="12728" y="2084"/>
                  </a:cubicBezTo>
                  <a:lnTo>
                    <a:pt x="12752" y="2084"/>
                  </a:lnTo>
                  <a:lnTo>
                    <a:pt x="12728" y="2120"/>
                  </a:lnTo>
                  <a:cubicBezTo>
                    <a:pt x="12736" y="2120"/>
                    <a:pt x="12750" y="2109"/>
                    <a:pt x="12758" y="2109"/>
                  </a:cubicBezTo>
                  <a:cubicBezTo>
                    <a:pt x="12762" y="2109"/>
                    <a:pt x="12764" y="2112"/>
                    <a:pt x="12764" y="2120"/>
                  </a:cubicBezTo>
                  <a:cubicBezTo>
                    <a:pt x="12740" y="2132"/>
                    <a:pt x="12764" y="2156"/>
                    <a:pt x="12728" y="2179"/>
                  </a:cubicBezTo>
                  <a:lnTo>
                    <a:pt x="12705" y="2179"/>
                  </a:lnTo>
                  <a:cubicBezTo>
                    <a:pt x="12705" y="2168"/>
                    <a:pt x="12705" y="2168"/>
                    <a:pt x="12695" y="2168"/>
                  </a:cubicBezTo>
                  <a:lnTo>
                    <a:pt x="12695" y="2168"/>
                  </a:lnTo>
                  <a:cubicBezTo>
                    <a:pt x="12694" y="2168"/>
                    <a:pt x="12694" y="2169"/>
                    <a:pt x="12693" y="2169"/>
                  </a:cubicBezTo>
                  <a:cubicBezTo>
                    <a:pt x="12693" y="2169"/>
                    <a:pt x="12693" y="2168"/>
                    <a:pt x="12693" y="2168"/>
                  </a:cubicBezTo>
                  <a:lnTo>
                    <a:pt x="12693" y="2168"/>
                  </a:lnTo>
                  <a:cubicBezTo>
                    <a:pt x="12694" y="2168"/>
                    <a:pt x="12694" y="2168"/>
                    <a:pt x="12695" y="2168"/>
                  </a:cubicBezTo>
                  <a:lnTo>
                    <a:pt x="12695" y="2168"/>
                  </a:lnTo>
                  <a:cubicBezTo>
                    <a:pt x="12696" y="2167"/>
                    <a:pt x="12697" y="2165"/>
                    <a:pt x="12698" y="2164"/>
                  </a:cubicBezTo>
                  <a:lnTo>
                    <a:pt x="12698" y="2164"/>
                  </a:lnTo>
                  <a:lnTo>
                    <a:pt x="12693" y="2168"/>
                  </a:lnTo>
                  <a:cubicBezTo>
                    <a:pt x="12693" y="2168"/>
                    <a:pt x="12681" y="2179"/>
                    <a:pt x="12681" y="2179"/>
                  </a:cubicBezTo>
                  <a:cubicBezTo>
                    <a:pt x="12657" y="2179"/>
                    <a:pt x="12633" y="2191"/>
                    <a:pt x="12609" y="2203"/>
                  </a:cubicBezTo>
                  <a:cubicBezTo>
                    <a:pt x="12645" y="2263"/>
                    <a:pt x="12562" y="2227"/>
                    <a:pt x="12586" y="2275"/>
                  </a:cubicBezTo>
                  <a:cubicBezTo>
                    <a:pt x="12633" y="2310"/>
                    <a:pt x="12586" y="2287"/>
                    <a:pt x="12586" y="2310"/>
                  </a:cubicBezTo>
                  <a:cubicBezTo>
                    <a:pt x="12586" y="2287"/>
                    <a:pt x="12550" y="2275"/>
                    <a:pt x="12538" y="2275"/>
                  </a:cubicBezTo>
                  <a:lnTo>
                    <a:pt x="12538" y="2275"/>
                  </a:lnTo>
                  <a:cubicBezTo>
                    <a:pt x="12550" y="2287"/>
                    <a:pt x="12550" y="2299"/>
                    <a:pt x="12550" y="2310"/>
                  </a:cubicBezTo>
                  <a:cubicBezTo>
                    <a:pt x="12538" y="2304"/>
                    <a:pt x="12517" y="2299"/>
                    <a:pt x="12504" y="2299"/>
                  </a:cubicBezTo>
                  <a:cubicBezTo>
                    <a:pt x="12490" y="2299"/>
                    <a:pt x="12484" y="2304"/>
                    <a:pt x="12502" y="2322"/>
                  </a:cubicBezTo>
                  <a:cubicBezTo>
                    <a:pt x="12467" y="2322"/>
                    <a:pt x="12478" y="2310"/>
                    <a:pt x="12467" y="2299"/>
                  </a:cubicBezTo>
                  <a:cubicBezTo>
                    <a:pt x="12463" y="2297"/>
                    <a:pt x="12461" y="2296"/>
                    <a:pt x="12460" y="2296"/>
                  </a:cubicBezTo>
                  <a:lnTo>
                    <a:pt x="12460" y="2296"/>
                  </a:lnTo>
                  <a:cubicBezTo>
                    <a:pt x="12456" y="2296"/>
                    <a:pt x="12477" y="2313"/>
                    <a:pt x="12473" y="2313"/>
                  </a:cubicBezTo>
                  <a:cubicBezTo>
                    <a:pt x="12472" y="2313"/>
                    <a:pt x="12470" y="2312"/>
                    <a:pt x="12467" y="2310"/>
                  </a:cubicBezTo>
                  <a:lnTo>
                    <a:pt x="12455" y="2310"/>
                  </a:lnTo>
                  <a:cubicBezTo>
                    <a:pt x="12443" y="2322"/>
                    <a:pt x="12431" y="2322"/>
                    <a:pt x="12407" y="2334"/>
                  </a:cubicBezTo>
                  <a:cubicBezTo>
                    <a:pt x="12467" y="2382"/>
                    <a:pt x="12419" y="2370"/>
                    <a:pt x="12431" y="2394"/>
                  </a:cubicBezTo>
                  <a:cubicBezTo>
                    <a:pt x="12419" y="2382"/>
                    <a:pt x="12407" y="2382"/>
                    <a:pt x="12383" y="2382"/>
                  </a:cubicBezTo>
                  <a:lnTo>
                    <a:pt x="12419" y="2418"/>
                  </a:lnTo>
                  <a:cubicBezTo>
                    <a:pt x="12433" y="2431"/>
                    <a:pt x="12430" y="2435"/>
                    <a:pt x="12423" y="2435"/>
                  </a:cubicBezTo>
                  <a:cubicBezTo>
                    <a:pt x="12417" y="2435"/>
                    <a:pt x="12408" y="2432"/>
                    <a:pt x="12402" y="2432"/>
                  </a:cubicBezTo>
                  <a:cubicBezTo>
                    <a:pt x="12395" y="2432"/>
                    <a:pt x="12392" y="2434"/>
                    <a:pt x="12395" y="2441"/>
                  </a:cubicBezTo>
                  <a:lnTo>
                    <a:pt x="12407" y="2453"/>
                  </a:lnTo>
                  <a:cubicBezTo>
                    <a:pt x="12413" y="2459"/>
                    <a:pt x="12404" y="2462"/>
                    <a:pt x="12389" y="2462"/>
                  </a:cubicBezTo>
                  <a:cubicBezTo>
                    <a:pt x="12374" y="2462"/>
                    <a:pt x="12353" y="2459"/>
                    <a:pt x="12336" y="2453"/>
                  </a:cubicBezTo>
                  <a:lnTo>
                    <a:pt x="12336" y="2453"/>
                  </a:lnTo>
                  <a:cubicBezTo>
                    <a:pt x="12383" y="2620"/>
                    <a:pt x="12181" y="2549"/>
                    <a:pt x="12157" y="2656"/>
                  </a:cubicBezTo>
                  <a:cubicBezTo>
                    <a:pt x="12169" y="2668"/>
                    <a:pt x="12181" y="2668"/>
                    <a:pt x="12205" y="2691"/>
                  </a:cubicBezTo>
                  <a:cubicBezTo>
                    <a:pt x="12209" y="2691"/>
                    <a:pt x="12212" y="2691"/>
                    <a:pt x="12214" y="2692"/>
                  </a:cubicBezTo>
                  <a:lnTo>
                    <a:pt x="12214" y="2692"/>
                  </a:lnTo>
                  <a:cubicBezTo>
                    <a:pt x="12211" y="2685"/>
                    <a:pt x="12208" y="2680"/>
                    <a:pt x="12216" y="2680"/>
                  </a:cubicBezTo>
                  <a:cubicBezTo>
                    <a:pt x="12228" y="2691"/>
                    <a:pt x="12264" y="2727"/>
                    <a:pt x="12240" y="2727"/>
                  </a:cubicBezTo>
                  <a:cubicBezTo>
                    <a:pt x="12240" y="2715"/>
                    <a:pt x="12240" y="2715"/>
                    <a:pt x="12240" y="2715"/>
                  </a:cubicBezTo>
                  <a:cubicBezTo>
                    <a:pt x="12228" y="2715"/>
                    <a:pt x="12240" y="2727"/>
                    <a:pt x="12228" y="2727"/>
                  </a:cubicBezTo>
                  <a:cubicBezTo>
                    <a:pt x="12222" y="2733"/>
                    <a:pt x="12222" y="2736"/>
                    <a:pt x="12222" y="2736"/>
                  </a:cubicBezTo>
                  <a:cubicBezTo>
                    <a:pt x="12222" y="2736"/>
                    <a:pt x="12222" y="2733"/>
                    <a:pt x="12216" y="2727"/>
                  </a:cubicBezTo>
                  <a:lnTo>
                    <a:pt x="12169" y="2739"/>
                  </a:lnTo>
                  <a:cubicBezTo>
                    <a:pt x="12193" y="2763"/>
                    <a:pt x="12190" y="2769"/>
                    <a:pt x="12179" y="2769"/>
                  </a:cubicBezTo>
                  <a:cubicBezTo>
                    <a:pt x="12169" y="2769"/>
                    <a:pt x="12151" y="2763"/>
                    <a:pt x="12145" y="2763"/>
                  </a:cubicBezTo>
                  <a:cubicBezTo>
                    <a:pt x="12109" y="2739"/>
                    <a:pt x="12145" y="2739"/>
                    <a:pt x="12109" y="2715"/>
                  </a:cubicBezTo>
                  <a:lnTo>
                    <a:pt x="12086" y="2703"/>
                  </a:lnTo>
                  <a:lnTo>
                    <a:pt x="12109" y="2727"/>
                  </a:lnTo>
                  <a:lnTo>
                    <a:pt x="12086" y="2727"/>
                  </a:lnTo>
                  <a:lnTo>
                    <a:pt x="12086" y="2727"/>
                  </a:lnTo>
                  <a:lnTo>
                    <a:pt x="12086" y="2727"/>
                  </a:lnTo>
                  <a:cubicBezTo>
                    <a:pt x="12086" y="2727"/>
                    <a:pt x="12086" y="2727"/>
                    <a:pt x="12086" y="2727"/>
                  </a:cubicBezTo>
                  <a:lnTo>
                    <a:pt x="12086" y="2727"/>
                  </a:lnTo>
                  <a:cubicBezTo>
                    <a:pt x="12090" y="2731"/>
                    <a:pt x="12094" y="2736"/>
                    <a:pt x="12097" y="2739"/>
                  </a:cubicBezTo>
                  <a:cubicBezTo>
                    <a:pt x="12097" y="2739"/>
                    <a:pt x="12094" y="2739"/>
                    <a:pt x="12090" y="2737"/>
                  </a:cubicBezTo>
                  <a:lnTo>
                    <a:pt x="12090" y="2737"/>
                  </a:lnTo>
                  <a:lnTo>
                    <a:pt x="12097" y="2751"/>
                  </a:lnTo>
                  <a:cubicBezTo>
                    <a:pt x="12080" y="2739"/>
                    <a:pt x="12074" y="2739"/>
                    <a:pt x="12069" y="2739"/>
                  </a:cubicBezTo>
                  <a:cubicBezTo>
                    <a:pt x="12065" y="2739"/>
                    <a:pt x="12062" y="2739"/>
                    <a:pt x="12050" y="2727"/>
                  </a:cubicBezTo>
                  <a:lnTo>
                    <a:pt x="12050" y="2727"/>
                  </a:lnTo>
                  <a:cubicBezTo>
                    <a:pt x="12007" y="2748"/>
                    <a:pt x="12050" y="2789"/>
                    <a:pt x="12018" y="2789"/>
                  </a:cubicBezTo>
                  <a:cubicBezTo>
                    <a:pt x="12014" y="2789"/>
                    <a:pt x="12009" y="2788"/>
                    <a:pt x="12002" y="2787"/>
                  </a:cubicBezTo>
                  <a:lnTo>
                    <a:pt x="12002" y="2787"/>
                  </a:lnTo>
                  <a:cubicBezTo>
                    <a:pt x="12014" y="2799"/>
                    <a:pt x="12050" y="2834"/>
                    <a:pt x="12038" y="2846"/>
                  </a:cubicBezTo>
                  <a:cubicBezTo>
                    <a:pt x="12026" y="2846"/>
                    <a:pt x="12014" y="2834"/>
                    <a:pt x="12002" y="2822"/>
                  </a:cubicBezTo>
                  <a:lnTo>
                    <a:pt x="12002" y="2822"/>
                  </a:lnTo>
                  <a:lnTo>
                    <a:pt x="12014" y="2846"/>
                  </a:lnTo>
                  <a:cubicBezTo>
                    <a:pt x="12000" y="2840"/>
                    <a:pt x="11990" y="2838"/>
                    <a:pt x="11984" y="2838"/>
                  </a:cubicBezTo>
                  <a:cubicBezTo>
                    <a:pt x="11963" y="2838"/>
                    <a:pt x="11970" y="2861"/>
                    <a:pt x="11943" y="2870"/>
                  </a:cubicBezTo>
                  <a:lnTo>
                    <a:pt x="11931" y="2858"/>
                  </a:lnTo>
                  <a:lnTo>
                    <a:pt x="11931" y="2858"/>
                  </a:lnTo>
                  <a:cubicBezTo>
                    <a:pt x="11943" y="2870"/>
                    <a:pt x="11955" y="2894"/>
                    <a:pt x="11943" y="2894"/>
                  </a:cubicBezTo>
                  <a:lnTo>
                    <a:pt x="11907" y="2870"/>
                  </a:lnTo>
                  <a:lnTo>
                    <a:pt x="11907" y="2870"/>
                  </a:lnTo>
                  <a:cubicBezTo>
                    <a:pt x="11883" y="2870"/>
                    <a:pt x="11966" y="2930"/>
                    <a:pt x="11943" y="2930"/>
                  </a:cubicBezTo>
                  <a:cubicBezTo>
                    <a:pt x="11978" y="2953"/>
                    <a:pt x="12002" y="2953"/>
                    <a:pt x="12026" y="2977"/>
                  </a:cubicBezTo>
                  <a:cubicBezTo>
                    <a:pt x="12011" y="2967"/>
                    <a:pt x="12000" y="2963"/>
                    <a:pt x="11994" y="2963"/>
                  </a:cubicBezTo>
                  <a:cubicBezTo>
                    <a:pt x="11987" y="2963"/>
                    <a:pt x="11988" y="2970"/>
                    <a:pt x="12002" y="2977"/>
                  </a:cubicBezTo>
                  <a:cubicBezTo>
                    <a:pt x="12002" y="2989"/>
                    <a:pt x="12002" y="2992"/>
                    <a:pt x="12001" y="2992"/>
                  </a:cubicBezTo>
                  <a:cubicBezTo>
                    <a:pt x="11999" y="2992"/>
                    <a:pt x="11996" y="2989"/>
                    <a:pt x="11990" y="2989"/>
                  </a:cubicBezTo>
                  <a:lnTo>
                    <a:pt x="12002" y="3013"/>
                  </a:lnTo>
                  <a:cubicBezTo>
                    <a:pt x="12001" y="3015"/>
                    <a:pt x="11998" y="3015"/>
                    <a:pt x="11996" y="3015"/>
                  </a:cubicBezTo>
                  <a:cubicBezTo>
                    <a:pt x="11983" y="3015"/>
                    <a:pt x="11961" y="2994"/>
                    <a:pt x="11948" y="2974"/>
                  </a:cubicBezTo>
                  <a:lnTo>
                    <a:pt x="11948" y="2974"/>
                  </a:lnTo>
                  <a:cubicBezTo>
                    <a:pt x="11960" y="2999"/>
                    <a:pt x="11930" y="2990"/>
                    <a:pt x="11919" y="3001"/>
                  </a:cubicBezTo>
                  <a:lnTo>
                    <a:pt x="11907" y="2989"/>
                  </a:lnTo>
                  <a:lnTo>
                    <a:pt x="11895" y="3001"/>
                  </a:lnTo>
                  <a:cubicBezTo>
                    <a:pt x="11919" y="3025"/>
                    <a:pt x="11907" y="3037"/>
                    <a:pt x="11883" y="3037"/>
                  </a:cubicBezTo>
                  <a:lnTo>
                    <a:pt x="11871" y="3025"/>
                  </a:lnTo>
                  <a:lnTo>
                    <a:pt x="11871" y="3025"/>
                  </a:lnTo>
                  <a:cubicBezTo>
                    <a:pt x="11876" y="3035"/>
                    <a:pt x="11873" y="3039"/>
                    <a:pt x="11864" y="3039"/>
                  </a:cubicBezTo>
                  <a:cubicBezTo>
                    <a:pt x="11853" y="3039"/>
                    <a:pt x="11832" y="3032"/>
                    <a:pt x="11812" y="3025"/>
                  </a:cubicBezTo>
                  <a:lnTo>
                    <a:pt x="11812" y="3025"/>
                  </a:lnTo>
                  <a:cubicBezTo>
                    <a:pt x="11826" y="3044"/>
                    <a:pt x="11814" y="3046"/>
                    <a:pt x="11797" y="3046"/>
                  </a:cubicBezTo>
                  <a:cubicBezTo>
                    <a:pt x="11792" y="3046"/>
                    <a:pt x="11788" y="3046"/>
                    <a:pt x="11783" y="3046"/>
                  </a:cubicBezTo>
                  <a:cubicBezTo>
                    <a:pt x="11761" y="3046"/>
                    <a:pt x="11740" y="3049"/>
                    <a:pt x="11764" y="3084"/>
                  </a:cubicBezTo>
                  <a:lnTo>
                    <a:pt x="11740" y="3061"/>
                  </a:lnTo>
                  <a:lnTo>
                    <a:pt x="11740" y="3061"/>
                  </a:lnTo>
                  <a:cubicBezTo>
                    <a:pt x="11776" y="3132"/>
                    <a:pt x="11681" y="3096"/>
                    <a:pt x="11740" y="3168"/>
                  </a:cubicBezTo>
                  <a:cubicBezTo>
                    <a:pt x="11729" y="3165"/>
                    <a:pt x="11721" y="3164"/>
                    <a:pt x="11716" y="3164"/>
                  </a:cubicBezTo>
                  <a:cubicBezTo>
                    <a:pt x="11675" y="3164"/>
                    <a:pt x="11763" y="3223"/>
                    <a:pt x="11742" y="3223"/>
                  </a:cubicBezTo>
                  <a:cubicBezTo>
                    <a:pt x="11738" y="3223"/>
                    <a:pt x="11730" y="3220"/>
                    <a:pt x="11716" y="3215"/>
                  </a:cubicBezTo>
                  <a:lnTo>
                    <a:pt x="11716" y="3215"/>
                  </a:lnTo>
                  <a:lnTo>
                    <a:pt x="11728" y="3227"/>
                  </a:lnTo>
                  <a:cubicBezTo>
                    <a:pt x="11645" y="3311"/>
                    <a:pt x="11538" y="3370"/>
                    <a:pt x="11514" y="3489"/>
                  </a:cubicBezTo>
                  <a:lnTo>
                    <a:pt x="11502" y="3477"/>
                  </a:lnTo>
                  <a:cubicBezTo>
                    <a:pt x="11371" y="3584"/>
                    <a:pt x="11324" y="3751"/>
                    <a:pt x="11216" y="3870"/>
                  </a:cubicBezTo>
                  <a:cubicBezTo>
                    <a:pt x="11216" y="3894"/>
                    <a:pt x="11264" y="3918"/>
                    <a:pt x="11276" y="3942"/>
                  </a:cubicBezTo>
                  <a:cubicBezTo>
                    <a:pt x="11276" y="3942"/>
                    <a:pt x="11271" y="3947"/>
                    <a:pt x="11260" y="3947"/>
                  </a:cubicBezTo>
                  <a:cubicBezTo>
                    <a:pt x="11255" y="3947"/>
                    <a:pt x="11248" y="3946"/>
                    <a:pt x="11240" y="3942"/>
                  </a:cubicBezTo>
                  <a:cubicBezTo>
                    <a:pt x="11240" y="3930"/>
                    <a:pt x="11216" y="3918"/>
                    <a:pt x="11204" y="3906"/>
                  </a:cubicBezTo>
                  <a:cubicBezTo>
                    <a:pt x="11204" y="3930"/>
                    <a:pt x="11157" y="3930"/>
                    <a:pt x="11181" y="3953"/>
                  </a:cubicBezTo>
                  <a:lnTo>
                    <a:pt x="11216" y="3965"/>
                  </a:lnTo>
                  <a:cubicBezTo>
                    <a:pt x="11228" y="3977"/>
                    <a:pt x="11216" y="3989"/>
                    <a:pt x="11204" y="3989"/>
                  </a:cubicBezTo>
                  <a:cubicBezTo>
                    <a:pt x="11195" y="3980"/>
                    <a:pt x="11173" y="3971"/>
                    <a:pt x="11162" y="3962"/>
                  </a:cubicBezTo>
                  <a:lnTo>
                    <a:pt x="11162" y="3962"/>
                  </a:lnTo>
                  <a:cubicBezTo>
                    <a:pt x="11175" y="3983"/>
                    <a:pt x="11171" y="3987"/>
                    <a:pt x="11162" y="3987"/>
                  </a:cubicBezTo>
                  <a:cubicBezTo>
                    <a:pt x="11154" y="3987"/>
                    <a:pt x="11142" y="3983"/>
                    <a:pt x="11132" y="3983"/>
                  </a:cubicBezTo>
                  <a:cubicBezTo>
                    <a:pt x="11123" y="3983"/>
                    <a:pt x="11118" y="3987"/>
                    <a:pt x="11121" y="4001"/>
                  </a:cubicBezTo>
                  <a:cubicBezTo>
                    <a:pt x="11181" y="4049"/>
                    <a:pt x="11204" y="4108"/>
                    <a:pt x="11240" y="4156"/>
                  </a:cubicBezTo>
                  <a:lnTo>
                    <a:pt x="11216" y="4156"/>
                  </a:lnTo>
                  <a:cubicBezTo>
                    <a:pt x="11216" y="4144"/>
                    <a:pt x="11169" y="4132"/>
                    <a:pt x="11181" y="4108"/>
                  </a:cubicBezTo>
                  <a:lnTo>
                    <a:pt x="11181" y="4108"/>
                  </a:lnTo>
                  <a:cubicBezTo>
                    <a:pt x="11157" y="4120"/>
                    <a:pt x="11169" y="4144"/>
                    <a:pt x="11157" y="4156"/>
                  </a:cubicBezTo>
                  <a:cubicBezTo>
                    <a:pt x="11169" y="4156"/>
                    <a:pt x="11193" y="4180"/>
                    <a:pt x="11193" y="4192"/>
                  </a:cubicBezTo>
                  <a:cubicBezTo>
                    <a:pt x="11183" y="4192"/>
                    <a:pt x="11158" y="4176"/>
                    <a:pt x="11143" y="4176"/>
                  </a:cubicBezTo>
                  <a:cubicBezTo>
                    <a:pt x="11139" y="4176"/>
                    <a:pt x="11135" y="4177"/>
                    <a:pt x="11133" y="4180"/>
                  </a:cubicBezTo>
                  <a:lnTo>
                    <a:pt x="11121" y="4156"/>
                  </a:lnTo>
                  <a:cubicBezTo>
                    <a:pt x="11117" y="4154"/>
                    <a:pt x="11114" y="4153"/>
                    <a:pt x="11112" y="4153"/>
                  </a:cubicBezTo>
                  <a:lnTo>
                    <a:pt x="11112" y="4153"/>
                  </a:lnTo>
                  <a:cubicBezTo>
                    <a:pt x="11106" y="4153"/>
                    <a:pt x="11121" y="4170"/>
                    <a:pt x="11121" y="4180"/>
                  </a:cubicBezTo>
                  <a:cubicBezTo>
                    <a:pt x="11097" y="4168"/>
                    <a:pt x="11085" y="4168"/>
                    <a:pt x="11050" y="4156"/>
                  </a:cubicBezTo>
                  <a:lnTo>
                    <a:pt x="11050" y="4156"/>
                  </a:lnTo>
                  <a:cubicBezTo>
                    <a:pt x="11085" y="4192"/>
                    <a:pt x="11062" y="4180"/>
                    <a:pt x="11073" y="4204"/>
                  </a:cubicBezTo>
                  <a:cubicBezTo>
                    <a:pt x="11109" y="4215"/>
                    <a:pt x="11097" y="4239"/>
                    <a:pt x="11121" y="4251"/>
                  </a:cubicBezTo>
                  <a:lnTo>
                    <a:pt x="11121" y="4227"/>
                  </a:lnTo>
                  <a:cubicBezTo>
                    <a:pt x="11117" y="4229"/>
                    <a:pt x="11114" y="4230"/>
                    <a:pt x="11112" y="4230"/>
                  </a:cubicBezTo>
                  <a:cubicBezTo>
                    <a:pt x="11104" y="4230"/>
                    <a:pt x="11115" y="4209"/>
                    <a:pt x="11085" y="4180"/>
                  </a:cubicBezTo>
                  <a:lnTo>
                    <a:pt x="11085" y="4180"/>
                  </a:lnTo>
                  <a:cubicBezTo>
                    <a:pt x="11105" y="4190"/>
                    <a:pt x="11134" y="4233"/>
                    <a:pt x="11142" y="4233"/>
                  </a:cubicBezTo>
                  <a:cubicBezTo>
                    <a:pt x="11144" y="4233"/>
                    <a:pt x="11145" y="4231"/>
                    <a:pt x="11145" y="4227"/>
                  </a:cubicBezTo>
                  <a:lnTo>
                    <a:pt x="11145" y="4227"/>
                  </a:lnTo>
                  <a:cubicBezTo>
                    <a:pt x="11157" y="4263"/>
                    <a:pt x="11133" y="4251"/>
                    <a:pt x="11157" y="4299"/>
                  </a:cubicBezTo>
                  <a:cubicBezTo>
                    <a:pt x="11157" y="4297"/>
                    <a:pt x="11157" y="4296"/>
                    <a:pt x="11158" y="4296"/>
                  </a:cubicBezTo>
                  <a:cubicBezTo>
                    <a:pt x="11164" y="4296"/>
                    <a:pt x="11184" y="4323"/>
                    <a:pt x="11204" y="4323"/>
                  </a:cubicBezTo>
                  <a:cubicBezTo>
                    <a:pt x="11201" y="4330"/>
                    <a:pt x="11197" y="4333"/>
                    <a:pt x="11193" y="4333"/>
                  </a:cubicBezTo>
                  <a:cubicBezTo>
                    <a:pt x="11183" y="4333"/>
                    <a:pt x="11170" y="4319"/>
                    <a:pt x="11145" y="4311"/>
                  </a:cubicBezTo>
                  <a:cubicBezTo>
                    <a:pt x="11145" y="4314"/>
                    <a:pt x="11143" y="4314"/>
                    <a:pt x="11142" y="4314"/>
                  </a:cubicBezTo>
                  <a:cubicBezTo>
                    <a:pt x="11140" y="4314"/>
                    <a:pt x="11137" y="4314"/>
                    <a:pt x="11136" y="4314"/>
                  </a:cubicBezTo>
                  <a:cubicBezTo>
                    <a:pt x="11133" y="4314"/>
                    <a:pt x="11133" y="4317"/>
                    <a:pt x="11145" y="4334"/>
                  </a:cubicBezTo>
                  <a:cubicBezTo>
                    <a:pt x="11166" y="4356"/>
                    <a:pt x="11162" y="4360"/>
                    <a:pt x="11155" y="4360"/>
                  </a:cubicBezTo>
                  <a:cubicBezTo>
                    <a:pt x="11151" y="4360"/>
                    <a:pt x="11145" y="4358"/>
                    <a:pt x="11145" y="4358"/>
                  </a:cubicBezTo>
                  <a:lnTo>
                    <a:pt x="11133" y="4358"/>
                  </a:lnTo>
                  <a:lnTo>
                    <a:pt x="11145" y="4370"/>
                  </a:lnTo>
                  <a:cubicBezTo>
                    <a:pt x="11142" y="4372"/>
                    <a:pt x="11140" y="4372"/>
                    <a:pt x="11137" y="4372"/>
                  </a:cubicBezTo>
                  <a:cubicBezTo>
                    <a:pt x="11116" y="4372"/>
                    <a:pt x="11093" y="4334"/>
                    <a:pt x="11062" y="4334"/>
                  </a:cubicBezTo>
                  <a:cubicBezTo>
                    <a:pt x="11056" y="4333"/>
                    <a:pt x="11053" y="4332"/>
                    <a:pt x="11051" y="4332"/>
                  </a:cubicBezTo>
                  <a:cubicBezTo>
                    <a:pt x="11038" y="4332"/>
                    <a:pt x="11070" y="4358"/>
                    <a:pt x="11050" y="4358"/>
                  </a:cubicBezTo>
                  <a:lnTo>
                    <a:pt x="11062" y="4358"/>
                  </a:lnTo>
                  <a:cubicBezTo>
                    <a:pt x="11062" y="4370"/>
                    <a:pt x="11050" y="4382"/>
                    <a:pt x="11073" y="4406"/>
                  </a:cubicBezTo>
                  <a:cubicBezTo>
                    <a:pt x="11071" y="4404"/>
                    <a:pt x="11070" y="4403"/>
                    <a:pt x="11069" y="4403"/>
                  </a:cubicBezTo>
                  <a:lnTo>
                    <a:pt x="11069" y="4403"/>
                  </a:lnTo>
                  <a:cubicBezTo>
                    <a:pt x="11066" y="4403"/>
                    <a:pt x="11076" y="4420"/>
                    <a:pt x="11085" y="4430"/>
                  </a:cubicBezTo>
                  <a:cubicBezTo>
                    <a:pt x="11085" y="4439"/>
                    <a:pt x="11099" y="4462"/>
                    <a:pt x="11085" y="4462"/>
                  </a:cubicBezTo>
                  <a:cubicBezTo>
                    <a:pt x="11080" y="4462"/>
                    <a:pt x="11073" y="4459"/>
                    <a:pt x="11062" y="4454"/>
                  </a:cubicBezTo>
                  <a:cubicBezTo>
                    <a:pt x="11050" y="4454"/>
                    <a:pt x="11026" y="4454"/>
                    <a:pt x="11014" y="4442"/>
                  </a:cubicBezTo>
                  <a:lnTo>
                    <a:pt x="10990" y="4454"/>
                  </a:lnTo>
                  <a:lnTo>
                    <a:pt x="10954" y="4418"/>
                  </a:lnTo>
                  <a:lnTo>
                    <a:pt x="10954" y="4418"/>
                  </a:lnTo>
                  <a:cubicBezTo>
                    <a:pt x="10954" y="4442"/>
                    <a:pt x="10978" y="4465"/>
                    <a:pt x="11002" y="4501"/>
                  </a:cubicBezTo>
                  <a:cubicBezTo>
                    <a:pt x="11014" y="4501"/>
                    <a:pt x="11026" y="4501"/>
                    <a:pt x="11050" y="4513"/>
                  </a:cubicBezTo>
                  <a:cubicBezTo>
                    <a:pt x="11085" y="4549"/>
                    <a:pt x="10990" y="4537"/>
                    <a:pt x="11026" y="4549"/>
                  </a:cubicBezTo>
                  <a:cubicBezTo>
                    <a:pt x="11026" y="4557"/>
                    <a:pt x="11025" y="4559"/>
                    <a:pt x="11022" y="4559"/>
                  </a:cubicBezTo>
                  <a:cubicBezTo>
                    <a:pt x="11018" y="4559"/>
                    <a:pt x="11010" y="4549"/>
                    <a:pt x="11002" y="4549"/>
                  </a:cubicBezTo>
                  <a:lnTo>
                    <a:pt x="11002" y="4549"/>
                  </a:lnTo>
                  <a:cubicBezTo>
                    <a:pt x="10990" y="4561"/>
                    <a:pt x="11014" y="4573"/>
                    <a:pt x="11014" y="4585"/>
                  </a:cubicBezTo>
                  <a:lnTo>
                    <a:pt x="10990" y="4585"/>
                  </a:lnTo>
                  <a:cubicBezTo>
                    <a:pt x="10981" y="4580"/>
                    <a:pt x="10975" y="4578"/>
                    <a:pt x="10973" y="4578"/>
                  </a:cubicBezTo>
                  <a:cubicBezTo>
                    <a:pt x="10963" y="4578"/>
                    <a:pt x="10997" y="4608"/>
                    <a:pt x="10978" y="4608"/>
                  </a:cubicBezTo>
                  <a:cubicBezTo>
                    <a:pt x="10969" y="4608"/>
                    <a:pt x="10934" y="4588"/>
                    <a:pt x="10926" y="4588"/>
                  </a:cubicBezTo>
                  <a:lnTo>
                    <a:pt x="10926" y="4588"/>
                  </a:lnTo>
                  <a:cubicBezTo>
                    <a:pt x="10924" y="4588"/>
                    <a:pt x="10925" y="4590"/>
                    <a:pt x="10931" y="4596"/>
                  </a:cubicBezTo>
                  <a:cubicBezTo>
                    <a:pt x="10931" y="4596"/>
                    <a:pt x="10931" y="4608"/>
                    <a:pt x="10943" y="4608"/>
                  </a:cubicBezTo>
                  <a:cubicBezTo>
                    <a:pt x="10954" y="4620"/>
                    <a:pt x="10966" y="4632"/>
                    <a:pt x="10954" y="4632"/>
                  </a:cubicBezTo>
                  <a:lnTo>
                    <a:pt x="10943" y="4644"/>
                  </a:lnTo>
                  <a:cubicBezTo>
                    <a:pt x="10931" y="4644"/>
                    <a:pt x="10931" y="4644"/>
                    <a:pt x="10931" y="4656"/>
                  </a:cubicBezTo>
                  <a:lnTo>
                    <a:pt x="10919" y="4644"/>
                  </a:lnTo>
                  <a:cubicBezTo>
                    <a:pt x="10919" y="4648"/>
                    <a:pt x="10917" y="4649"/>
                    <a:pt x="10916" y="4649"/>
                  </a:cubicBezTo>
                  <a:cubicBezTo>
                    <a:pt x="10912" y="4649"/>
                    <a:pt x="10907" y="4644"/>
                    <a:pt x="10907" y="4644"/>
                  </a:cubicBezTo>
                  <a:cubicBezTo>
                    <a:pt x="10900" y="4643"/>
                    <a:pt x="10895" y="4642"/>
                    <a:pt x="10891" y="4642"/>
                  </a:cubicBezTo>
                  <a:cubicBezTo>
                    <a:pt x="10852" y="4642"/>
                    <a:pt x="10891" y="4681"/>
                    <a:pt x="10861" y="4681"/>
                  </a:cubicBezTo>
                  <a:cubicBezTo>
                    <a:pt x="10857" y="4681"/>
                    <a:pt x="10853" y="4681"/>
                    <a:pt x="10847" y="4680"/>
                  </a:cubicBezTo>
                  <a:lnTo>
                    <a:pt x="10847" y="4680"/>
                  </a:lnTo>
                  <a:cubicBezTo>
                    <a:pt x="10871" y="4704"/>
                    <a:pt x="10883" y="4704"/>
                    <a:pt x="10907" y="4715"/>
                  </a:cubicBezTo>
                  <a:cubicBezTo>
                    <a:pt x="10919" y="4727"/>
                    <a:pt x="10931" y="4751"/>
                    <a:pt x="10943" y="4775"/>
                  </a:cubicBezTo>
                  <a:cubicBezTo>
                    <a:pt x="10895" y="4751"/>
                    <a:pt x="10847" y="4763"/>
                    <a:pt x="10800" y="4727"/>
                  </a:cubicBezTo>
                  <a:lnTo>
                    <a:pt x="10800" y="4727"/>
                  </a:lnTo>
                  <a:cubicBezTo>
                    <a:pt x="10788" y="4739"/>
                    <a:pt x="10835" y="4739"/>
                    <a:pt x="10847" y="4763"/>
                  </a:cubicBezTo>
                  <a:cubicBezTo>
                    <a:pt x="10847" y="4763"/>
                    <a:pt x="10871" y="4763"/>
                    <a:pt x="10895" y="4775"/>
                  </a:cubicBezTo>
                  <a:cubicBezTo>
                    <a:pt x="10919" y="4799"/>
                    <a:pt x="10919" y="4811"/>
                    <a:pt x="10907" y="4811"/>
                  </a:cubicBezTo>
                  <a:lnTo>
                    <a:pt x="10871" y="4787"/>
                  </a:lnTo>
                  <a:lnTo>
                    <a:pt x="10871" y="4787"/>
                  </a:lnTo>
                  <a:cubicBezTo>
                    <a:pt x="10871" y="4811"/>
                    <a:pt x="10931" y="4846"/>
                    <a:pt x="10966" y="4882"/>
                  </a:cubicBezTo>
                  <a:cubicBezTo>
                    <a:pt x="10943" y="4882"/>
                    <a:pt x="10919" y="4858"/>
                    <a:pt x="10871" y="4835"/>
                  </a:cubicBezTo>
                  <a:lnTo>
                    <a:pt x="10871" y="4846"/>
                  </a:lnTo>
                  <a:lnTo>
                    <a:pt x="10847" y="4835"/>
                  </a:lnTo>
                  <a:lnTo>
                    <a:pt x="10847" y="4835"/>
                  </a:lnTo>
                  <a:cubicBezTo>
                    <a:pt x="10847" y="4846"/>
                    <a:pt x="10871" y="4870"/>
                    <a:pt x="10859" y="4870"/>
                  </a:cubicBezTo>
                  <a:cubicBezTo>
                    <a:pt x="10835" y="4846"/>
                    <a:pt x="10812" y="4870"/>
                    <a:pt x="10788" y="4835"/>
                  </a:cubicBezTo>
                  <a:cubicBezTo>
                    <a:pt x="10776" y="4835"/>
                    <a:pt x="10788" y="4846"/>
                    <a:pt x="10800" y="4858"/>
                  </a:cubicBezTo>
                  <a:cubicBezTo>
                    <a:pt x="10804" y="4862"/>
                    <a:pt x="10806" y="4864"/>
                    <a:pt x="10808" y="4864"/>
                  </a:cubicBezTo>
                  <a:cubicBezTo>
                    <a:pt x="10813" y="4864"/>
                    <a:pt x="10816" y="4858"/>
                    <a:pt x="10823" y="4858"/>
                  </a:cubicBezTo>
                  <a:cubicBezTo>
                    <a:pt x="10847" y="4882"/>
                    <a:pt x="10847" y="4882"/>
                    <a:pt x="10835" y="4894"/>
                  </a:cubicBezTo>
                  <a:cubicBezTo>
                    <a:pt x="10816" y="4884"/>
                    <a:pt x="10851" y="4867"/>
                    <a:pt x="10821" y="4867"/>
                  </a:cubicBezTo>
                  <a:cubicBezTo>
                    <a:pt x="10815" y="4867"/>
                    <a:pt x="10805" y="4868"/>
                    <a:pt x="10791" y="4870"/>
                  </a:cubicBezTo>
                  <a:lnTo>
                    <a:pt x="10791" y="4870"/>
                  </a:lnTo>
                  <a:cubicBezTo>
                    <a:pt x="10794" y="4869"/>
                    <a:pt x="10800" y="4866"/>
                    <a:pt x="10800" y="4858"/>
                  </a:cubicBezTo>
                  <a:lnTo>
                    <a:pt x="10788" y="4858"/>
                  </a:lnTo>
                  <a:cubicBezTo>
                    <a:pt x="10764" y="4858"/>
                    <a:pt x="10728" y="4858"/>
                    <a:pt x="10776" y="4846"/>
                  </a:cubicBezTo>
                  <a:lnTo>
                    <a:pt x="10764" y="4846"/>
                  </a:lnTo>
                  <a:cubicBezTo>
                    <a:pt x="10764" y="4835"/>
                    <a:pt x="10764" y="4835"/>
                    <a:pt x="10776" y="4823"/>
                  </a:cubicBezTo>
                  <a:cubicBezTo>
                    <a:pt x="10784" y="4823"/>
                    <a:pt x="10792" y="4828"/>
                    <a:pt x="10793" y="4828"/>
                  </a:cubicBezTo>
                  <a:cubicBezTo>
                    <a:pt x="10793" y="4828"/>
                    <a:pt x="10792" y="4827"/>
                    <a:pt x="10788" y="4823"/>
                  </a:cubicBezTo>
                  <a:cubicBezTo>
                    <a:pt x="10776" y="4811"/>
                    <a:pt x="10776" y="4811"/>
                    <a:pt x="10776" y="4811"/>
                  </a:cubicBezTo>
                  <a:lnTo>
                    <a:pt x="10800" y="4811"/>
                  </a:lnTo>
                  <a:lnTo>
                    <a:pt x="10823" y="4835"/>
                  </a:lnTo>
                  <a:cubicBezTo>
                    <a:pt x="10847" y="4835"/>
                    <a:pt x="10788" y="4811"/>
                    <a:pt x="10800" y="4799"/>
                  </a:cubicBezTo>
                  <a:lnTo>
                    <a:pt x="10788" y="4799"/>
                  </a:lnTo>
                  <a:cubicBezTo>
                    <a:pt x="10800" y="4763"/>
                    <a:pt x="10812" y="4727"/>
                    <a:pt x="10764" y="4704"/>
                  </a:cubicBezTo>
                  <a:lnTo>
                    <a:pt x="10788" y="4704"/>
                  </a:lnTo>
                  <a:cubicBezTo>
                    <a:pt x="10788" y="4704"/>
                    <a:pt x="10788" y="4704"/>
                    <a:pt x="10788" y="4692"/>
                  </a:cubicBezTo>
                  <a:cubicBezTo>
                    <a:pt x="10812" y="4620"/>
                    <a:pt x="10764" y="4561"/>
                    <a:pt x="10764" y="4489"/>
                  </a:cubicBezTo>
                  <a:cubicBezTo>
                    <a:pt x="10748" y="4489"/>
                    <a:pt x="10722" y="4495"/>
                    <a:pt x="10699" y="4495"/>
                  </a:cubicBezTo>
                  <a:cubicBezTo>
                    <a:pt x="10687" y="4495"/>
                    <a:pt x="10677" y="4493"/>
                    <a:pt x="10669" y="4489"/>
                  </a:cubicBezTo>
                  <a:cubicBezTo>
                    <a:pt x="10669" y="4489"/>
                    <a:pt x="10669" y="4489"/>
                    <a:pt x="10692" y="4477"/>
                  </a:cubicBezTo>
                  <a:cubicBezTo>
                    <a:pt x="10700" y="4481"/>
                    <a:pt x="10708" y="4483"/>
                    <a:pt x="10715" y="4483"/>
                  </a:cubicBezTo>
                  <a:cubicBezTo>
                    <a:pt x="10730" y="4483"/>
                    <a:pt x="10740" y="4477"/>
                    <a:pt x="10740" y="4477"/>
                  </a:cubicBezTo>
                  <a:cubicBezTo>
                    <a:pt x="10740" y="4477"/>
                    <a:pt x="10776" y="4454"/>
                    <a:pt x="10740" y="4454"/>
                  </a:cubicBezTo>
                  <a:lnTo>
                    <a:pt x="10704" y="4465"/>
                  </a:lnTo>
                  <a:cubicBezTo>
                    <a:pt x="10692" y="4465"/>
                    <a:pt x="10692" y="4465"/>
                    <a:pt x="10692" y="4454"/>
                  </a:cubicBezTo>
                  <a:cubicBezTo>
                    <a:pt x="10716" y="4454"/>
                    <a:pt x="10752" y="4442"/>
                    <a:pt x="10764" y="4442"/>
                  </a:cubicBezTo>
                  <a:cubicBezTo>
                    <a:pt x="10669" y="4442"/>
                    <a:pt x="10800" y="4430"/>
                    <a:pt x="10764" y="4418"/>
                  </a:cubicBezTo>
                  <a:lnTo>
                    <a:pt x="10764" y="4418"/>
                  </a:lnTo>
                  <a:cubicBezTo>
                    <a:pt x="10728" y="4424"/>
                    <a:pt x="10692" y="4427"/>
                    <a:pt x="10660" y="4427"/>
                  </a:cubicBezTo>
                  <a:cubicBezTo>
                    <a:pt x="10627" y="4427"/>
                    <a:pt x="10597" y="4424"/>
                    <a:pt x="10573" y="4418"/>
                  </a:cubicBezTo>
                  <a:lnTo>
                    <a:pt x="10585" y="4418"/>
                  </a:lnTo>
                  <a:cubicBezTo>
                    <a:pt x="10585" y="4418"/>
                    <a:pt x="10612" y="4413"/>
                    <a:pt x="10629" y="4413"/>
                  </a:cubicBezTo>
                  <a:cubicBezTo>
                    <a:pt x="10638" y="4413"/>
                    <a:pt x="10645" y="4414"/>
                    <a:pt x="10645" y="4418"/>
                  </a:cubicBezTo>
                  <a:cubicBezTo>
                    <a:pt x="10657" y="4406"/>
                    <a:pt x="10633" y="4406"/>
                    <a:pt x="10633" y="4394"/>
                  </a:cubicBezTo>
                  <a:cubicBezTo>
                    <a:pt x="10625" y="4394"/>
                    <a:pt x="10612" y="4399"/>
                    <a:pt x="10600" y="4399"/>
                  </a:cubicBezTo>
                  <a:cubicBezTo>
                    <a:pt x="10595" y="4399"/>
                    <a:pt x="10589" y="4398"/>
                    <a:pt x="10585" y="4394"/>
                  </a:cubicBezTo>
                  <a:cubicBezTo>
                    <a:pt x="10597" y="4394"/>
                    <a:pt x="10633" y="4382"/>
                    <a:pt x="10633" y="4382"/>
                  </a:cubicBezTo>
                  <a:lnTo>
                    <a:pt x="10645" y="4382"/>
                  </a:lnTo>
                  <a:cubicBezTo>
                    <a:pt x="10681" y="4370"/>
                    <a:pt x="10681" y="4358"/>
                    <a:pt x="10716" y="4358"/>
                  </a:cubicBezTo>
                  <a:cubicBezTo>
                    <a:pt x="10669" y="4358"/>
                    <a:pt x="10692" y="4346"/>
                    <a:pt x="10669" y="4346"/>
                  </a:cubicBezTo>
                  <a:cubicBezTo>
                    <a:pt x="10633" y="4358"/>
                    <a:pt x="10621" y="4358"/>
                    <a:pt x="10597" y="4358"/>
                  </a:cubicBezTo>
                  <a:lnTo>
                    <a:pt x="10608" y="4370"/>
                  </a:lnTo>
                  <a:lnTo>
                    <a:pt x="10608" y="4370"/>
                  </a:lnTo>
                  <a:cubicBezTo>
                    <a:pt x="10601" y="4370"/>
                    <a:pt x="10596" y="4370"/>
                    <a:pt x="10596" y="4370"/>
                  </a:cubicBezTo>
                  <a:lnTo>
                    <a:pt x="10596" y="4370"/>
                  </a:lnTo>
                  <a:cubicBezTo>
                    <a:pt x="10562" y="4370"/>
                    <a:pt x="10585" y="4358"/>
                    <a:pt x="10550" y="4358"/>
                  </a:cubicBezTo>
                  <a:cubicBezTo>
                    <a:pt x="10550" y="4358"/>
                    <a:pt x="10514" y="4358"/>
                    <a:pt x="10490" y="4370"/>
                  </a:cubicBezTo>
                  <a:cubicBezTo>
                    <a:pt x="10490" y="4358"/>
                    <a:pt x="10514" y="4358"/>
                    <a:pt x="10550" y="4358"/>
                  </a:cubicBezTo>
                  <a:cubicBezTo>
                    <a:pt x="10538" y="4346"/>
                    <a:pt x="10573" y="4346"/>
                    <a:pt x="10538" y="4346"/>
                  </a:cubicBezTo>
                  <a:cubicBezTo>
                    <a:pt x="10550" y="4334"/>
                    <a:pt x="10573" y="4334"/>
                    <a:pt x="10597" y="4334"/>
                  </a:cubicBezTo>
                  <a:cubicBezTo>
                    <a:pt x="10603" y="4333"/>
                    <a:pt x="10605" y="4332"/>
                    <a:pt x="10606" y="4332"/>
                  </a:cubicBezTo>
                  <a:lnTo>
                    <a:pt x="10606" y="4332"/>
                  </a:lnTo>
                  <a:cubicBezTo>
                    <a:pt x="10611" y="4332"/>
                    <a:pt x="10590" y="4343"/>
                    <a:pt x="10611" y="4343"/>
                  </a:cubicBezTo>
                  <a:cubicBezTo>
                    <a:pt x="10620" y="4343"/>
                    <a:pt x="10638" y="4341"/>
                    <a:pt x="10669" y="4334"/>
                  </a:cubicBezTo>
                  <a:lnTo>
                    <a:pt x="10633" y="4334"/>
                  </a:lnTo>
                  <a:cubicBezTo>
                    <a:pt x="10645" y="4334"/>
                    <a:pt x="10681" y="4323"/>
                    <a:pt x="10669" y="4323"/>
                  </a:cubicBezTo>
                  <a:lnTo>
                    <a:pt x="10585" y="4323"/>
                  </a:lnTo>
                  <a:cubicBezTo>
                    <a:pt x="10573" y="4323"/>
                    <a:pt x="10550" y="4334"/>
                    <a:pt x="10526" y="4346"/>
                  </a:cubicBezTo>
                  <a:cubicBezTo>
                    <a:pt x="10478" y="4346"/>
                    <a:pt x="10514" y="4334"/>
                    <a:pt x="10514" y="4334"/>
                  </a:cubicBezTo>
                  <a:lnTo>
                    <a:pt x="10502" y="4334"/>
                  </a:lnTo>
                  <a:cubicBezTo>
                    <a:pt x="10526" y="4323"/>
                    <a:pt x="10573" y="4323"/>
                    <a:pt x="10597" y="4311"/>
                  </a:cubicBezTo>
                  <a:cubicBezTo>
                    <a:pt x="10615" y="4305"/>
                    <a:pt x="10609" y="4305"/>
                    <a:pt x="10602" y="4305"/>
                  </a:cubicBezTo>
                  <a:cubicBezTo>
                    <a:pt x="10594" y="4305"/>
                    <a:pt x="10585" y="4305"/>
                    <a:pt x="10597" y="4299"/>
                  </a:cubicBezTo>
                  <a:cubicBezTo>
                    <a:pt x="10585" y="4299"/>
                    <a:pt x="10585" y="4311"/>
                    <a:pt x="10585" y="4311"/>
                  </a:cubicBezTo>
                  <a:cubicBezTo>
                    <a:pt x="10585" y="4311"/>
                    <a:pt x="10585" y="4299"/>
                    <a:pt x="10585" y="4299"/>
                  </a:cubicBezTo>
                  <a:lnTo>
                    <a:pt x="10526" y="4299"/>
                  </a:lnTo>
                  <a:cubicBezTo>
                    <a:pt x="10514" y="4299"/>
                    <a:pt x="10466" y="4299"/>
                    <a:pt x="10526" y="4287"/>
                  </a:cubicBezTo>
                  <a:cubicBezTo>
                    <a:pt x="10526" y="4275"/>
                    <a:pt x="10550" y="4275"/>
                    <a:pt x="10562" y="4263"/>
                  </a:cubicBezTo>
                  <a:lnTo>
                    <a:pt x="10573" y="4251"/>
                  </a:lnTo>
                  <a:lnTo>
                    <a:pt x="10621" y="4251"/>
                  </a:lnTo>
                  <a:cubicBezTo>
                    <a:pt x="10617" y="4247"/>
                    <a:pt x="10612" y="4246"/>
                    <a:pt x="10605" y="4246"/>
                  </a:cubicBezTo>
                  <a:cubicBezTo>
                    <a:pt x="10591" y="4246"/>
                    <a:pt x="10569" y="4251"/>
                    <a:pt x="10538" y="4251"/>
                  </a:cubicBezTo>
                  <a:cubicBezTo>
                    <a:pt x="10538" y="4251"/>
                    <a:pt x="10526" y="4251"/>
                    <a:pt x="10490" y="4263"/>
                  </a:cubicBezTo>
                  <a:cubicBezTo>
                    <a:pt x="10442" y="4263"/>
                    <a:pt x="10526" y="4239"/>
                    <a:pt x="10502" y="4239"/>
                  </a:cubicBezTo>
                  <a:cubicBezTo>
                    <a:pt x="10502" y="4227"/>
                    <a:pt x="10478" y="4227"/>
                    <a:pt x="10478" y="4227"/>
                  </a:cubicBezTo>
                  <a:lnTo>
                    <a:pt x="10502" y="4227"/>
                  </a:lnTo>
                  <a:cubicBezTo>
                    <a:pt x="10550" y="4215"/>
                    <a:pt x="10478" y="4215"/>
                    <a:pt x="10490" y="4215"/>
                  </a:cubicBezTo>
                  <a:cubicBezTo>
                    <a:pt x="10502" y="4204"/>
                    <a:pt x="10562" y="4192"/>
                    <a:pt x="10526" y="4192"/>
                  </a:cubicBezTo>
                  <a:lnTo>
                    <a:pt x="10514" y="4192"/>
                  </a:lnTo>
                  <a:cubicBezTo>
                    <a:pt x="10506" y="4192"/>
                    <a:pt x="10498" y="4197"/>
                    <a:pt x="10494" y="4197"/>
                  </a:cubicBezTo>
                  <a:cubicBezTo>
                    <a:pt x="10491" y="4197"/>
                    <a:pt x="10490" y="4196"/>
                    <a:pt x="10490" y="4192"/>
                  </a:cubicBezTo>
                  <a:lnTo>
                    <a:pt x="10502" y="4192"/>
                  </a:lnTo>
                  <a:cubicBezTo>
                    <a:pt x="10502" y="4192"/>
                    <a:pt x="10502" y="4180"/>
                    <a:pt x="10502" y="4180"/>
                  </a:cubicBezTo>
                  <a:lnTo>
                    <a:pt x="10514" y="4192"/>
                  </a:lnTo>
                  <a:cubicBezTo>
                    <a:pt x="10514" y="4192"/>
                    <a:pt x="10514" y="4180"/>
                    <a:pt x="10514" y="4180"/>
                  </a:cubicBezTo>
                  <a:cubicBezTo>
                    <a:pt x="10514" y="4180"/>
                    <a:pt x="10526" y="4168"/>
                    <a:pt x="10526" y="4168"/>
                  </a:cubicBezTo>
                  <a:cubicBezTo>
                    <a:pt x="10585" y="4156"/>
                    <a:pt x="10490" y="4168"/>
                    <a:pt x="10550" y="4144"/>
                  </a:cubicBezTo>
                  <a:lnTo>
                    <a:pt x="10502" y="4144"/>
                  </a:lnTo>
                  <a:cubicBezTo>
                    <a:pt x="10502" y="4144"/>
                    <a:pt x="10502" y="4144"/>
                    <a:pt x="10502" y="4156"/>
                  </a:cubicBezTo>
                  <a:cubicBezTo>
                    <a:pt x="10502" y="4144"/>
                    <a:pt x="10490" y="4144"/>
                    <a:pt x="10490" y="4144"/>
                  </a:cubicBezTo>
                  <a:lnTo>
                    <a:pt x="10490" y="4156"/>
                  </a:lnTo>
                  <a:lnTo>
                    <a:pt x="10466" y="4156"/>
                  </a:lnTo>
                  <a:cubicBezTo>
                    <a:pt x="10466" y="4156"/>
                    <a:pt x="10466" y="4144"/>
                    <a:pt x="10454" y="4144"/>
                  </a:cubicBezTo>
                  <a:lnTo>
                    <a:pt x="10466" y="4144"/>
                  </a:lnTo>
                  <a:cubicBezTo>
                    <a:pt x="10466" y="4144"/>
                    <a:pt x="10466" y="4144"/>
                    <a:pt x="10466" y="4132"/>
                  </a:cubicBezTo>
                  <a:lnTo>
                    <a:pt x="10454" y="4132"/>
                  </a:lnTo>
                  <a:lnTo>
                    <a:pt x="10466" y="4120"/>
                  </a:lnTo>
                  <a:lnTo>
                    <a:pt x="10454" y="4120"/>
                  </a:lnTo>
                  <a:cubicBezTo>
                    <a:pt x="10454" y="4120"/>
                    <a:pt x="10442" y="4120"/>
                    <a:pt x="10442" y="4108"/>
                  </a:cubicBezTo>
                  <a:cubicBezTo>
                    <a:pt x="10442" y="4096"/>
                    <a:pt x="10442" y="4096"/>
                    <a:pt x="10442" y="4096"/>
                  </a:cubicBezTo>
                  <a:cubicBezTo>
                    <a:pt x="10454" y="4096"/>
                    <a:pt x="10454" y="4084"/>
                    <a:pt x="10466" y="4084"/>
                  </a:cubicBezTo>
                  <a:lnTo>
                    <a:pt x="10442" y="4084"/>
                  </a:lnTo>
                  <a:cubicBezTo>
                    <a:pt x="10442" y="4084"/>
                    <a:pt x="10442" y="4084"/>
                    <a:pt x="10442" y="4073"/>
                  </a:cubicBezTo>
                  <a:lnTo>
                    <a:pt x="10454" y="4073"/>
                  </a:lnTo>
                  <a:cubicBezTo>
                    <a:pt x="10466" y="4073"/>
                    <a:pt x="10466" y="4084"/>
                    <a:pt x="10466" y="4084"/>
                  </a:cubicBezTo>
                  <a:lnTo>
                    <a:pt x="10478" y="4096"/>
                  </a:lnTo>
                  <a:cubicBezTo>
                    <a:pt x="10478" y="4096"/>
                    <a:pt x="10478" y="4084"/>
                    <a:pt x="10478" y="4084"/>
                  </a:cubicBezTo>
                  <a:cubicBezTo>
                    <a:pt x="10478" y="4073"/>
                    <a:pt x="10466" y="4073"/>
                    <a:pt x="10466" y="4073"/>
                  </a:cubicBezTo>
                  <a:cubicBezTo>
                    <a:pt x="10466" y="4061"/>
                    <a:pt x="10466" y="4061"/>
                    <a:pt x="10466" y="4049"/>
                  </a:cubicBezTo>
                  <a:cubicBezTo>
                    <a:pt x="10466" y="4040"/>
                    <a:pt x="10466" y="4032"/>
                    <a:pt x="10470" y="4032"/>
                  </a:cubicBezTo>
                  <a:cubicBezTo>
                    <a:pt x="10472" y="4032"/>
                    <a:pt x="10475" y="4033"/>
                    <a:pt x="10478" y="4037"/>
                  </a:cubicBezTo>
                  <a:lnTo>
                    <a:pt x="10478" y="4049"/>
                  </a:lnTo>
                  <a:lnTo>
                    <a:pt x="10490" y="4073"/>
                  </a:lnTo>
                  <a:cubicBezTo>
                    <a:pt x="10490" y="4049"/>
                    <a:pt x="10466" y="3989"/>
                    <a:pt x="10466" y="3942"/>
                  </a:cubicBezTo>
                  <a:lnTo>
                    <a:pt x="10466" y="3942"/>
                  </a:lnTo>
                  <a:cubicBezTo>
                    <a:pt x="10478" y="3965"/>
                    <a:pt x="10490" y="4001"/>
                    <a:pt x="10502" y="4037"/>
                  </a:cubicBezTo>
                  <a:lnTo>
                    <a:pt x="10514" y="4025"/>
                  </a:lnTo>
                  <a:lnTo>
                    <a:pt x="10526" y="4061"/>
                  </a:lnTo>
                  <a:cubicBezTo>
                    <a:pt x="10526" y="4050"/>
                    <a:pt x="10517" y="4023"/>
                    <a:pt x="10522" y="4023"/>
                  </a:cubicBezTo>
                  <a:lnTo>
                    <a:pt x="10522" y="4023"/>
                  </a:lnTo>
                  <a:cubicBezTo>
                    <a:pt x="10523" y="4023"/>
                    <a:pt x="10524" y="4023"/>
                    <a:pt x="10526" y="4025"/>
                  </a:cubicBezTo>
                  <a:cubicBezTo>
                    <a:pt x="10538" y="4061"/>
                    <a:pt x="10550" y="4049"/>
                    <a:pt x="10562" y="4096"/>
                  </a:cubicBezTo>
                  <a:cubicBezTo>
                    <a:pt x="10563" y="4097"/>
                    <a:pt x="10563" y="4098"/>
                    <a:pt x="10564" y="4098"/>
                  </a:cubicBezTo>
                  <a:cubicBezTo>
                    <a:pt x="10566" y="4098"/>
                    <a:pt x="10564" y="4089"/>
                    <a:pt x="10562" y="4081"/>
                  </a:cubicBezTo>
                  <a:lnTo>
                    <a:pt x="10562" y="4081"/>
                  </a:lnTo>
                  <a:cubicBezTo>
                    <a:pt x="10562" y="4066"/>
                    <a:pt x="10561" y="4064"/>
                    <a:pt x="10560" y="4064"/>
                  </a:cubicBezTo>
                  <a:cubicBezTo>
                    <a:pt x="10559" y="4064"/>
                    <a:pt x="10558" y="4064"/>
                    <a:pt x="10556" y="4064"/>
                  </a:cubicBezTo>
                  <a:cubicBezTo>
                    <a:pt x="10555" y="4064"/>
                    <a:pt x="10553" y="4064"/>
                    <a:pt x="10550" y="4061"/>
                  </a:cubicBezTo>
                  <a:cubicBezTo>
                    <a:pt x="10526" y="4013"/>
                    <a:pt x="10550" y="4037"/>
                    <a:pt x="10550" y="4013"/>
                  </a:cubicBezTo>
                  <a:cubicBezTo>
                    <a:pt x="10538" y="3989"/>
                    <a:pt x="10538" y="3930"/>
                    <a:pt x="10514" y="3882"/>
                  </a:cubicBezTo>
                  <a:lnTo>
                    <a:pt x="10526" y="3882"/>
                  </a:lnTo>
                  <a:cubicBezTo>
                    <a:pt x="10520" y="3865"/>
                    <a:pt x="10517" y="3860"/>
                    <a:pt x="10514" y="3860"/>
                  </a:cubicBezTo>
                  <a:cubicBezTo>
                    <a:pt x="10508" y="3860"/>
                    <a:pt x="10508" y="3887"/>
                    <a:pt x="10503" y="3887"/>
                  </a:cubicBezTo>
                  <a:cubicBezTo>
                    <a:pt x="10500" y="3887"/>
                    <a:pt x="10496" y="3880"/>
                    <a:pt x="10490" y="3858"/>
                  </a:cubicBezTo>
                  <a:cubicBezTo>
                    <a:pt x="10485" y="3858"/>
                    <a:pt x="10482" y="3860"/>
                    <a:pt x="10479" y="3860"/>
                  </a:cubicBezTo>
                  <a:cubicBezTo>
                    <a:pt x="10474" y="3860"/>
                    <a:pt x="10469" y="3856"/>
                    <a:pt x="10454" y="3834"/>
                  </a:cubicBezTo>
                  <a:lnTo>
                    <a:pt x="10454" y="3834"/>
                  </a:lnTo>
                  <a:lnTo>
                    <a:pt x="10478" y="3906"/>
                  </a:lnTo>
                  <a:cubicBezTo>
                    <a:pt x="10466" y="3894"/>
                    <a:pt x="10454" y="3858"/>
                    <a:pt x="10454" y="3846"/>
                  </a:cubicBezTo>
                  <a:lnTo>
                    <a:pt x="10442" y="3846"/>
                  </a:lnTo>
                  <a:cubicBezTo>
                    <a:pt x="10442" y="3834"/>
                    <a:pt x="10431" y="3834"/>
                    <a:pt x="10442" y="3823"/>
                  </a:cubicBezTo>
                  <a:cubicBezTo>
                    <a:pt x="10432" y="3812"/>
                    <a:pt x="10427" y="3809"/>
                    <a:pt x="10424" y="3809"/>
                  </a:cubicBezTo>
                  <a:lnTo>
                    <a:pt x="10424" y="3809"/>
                  </a:lnTo>
                  <a:cubicBezTo>
                    <a:pt x="10421" y="3809"/>
                    <a:pt x="10424" y="3816"/>
                    <a:pt x="10431" y="3823"/>
                  </a:cubicBezTo>
                  <a:cubicBezTo>
                    <a:pt x="10431" y="3846"/>
                    <a:pt x="10431" y="3846"/>
                    <a:pt x="10419" y="3846"/>
                  </a:cubicBezTo>
                  <a:cubicBezTo>
                    <a:pt x="10419" y="3858"/>
                    <a:pt x="10442" y="3894"/>
                    <a:pt x="10442" y="3906"/>
                  </a:cubicBezTo>
                  <a:cubicBezTo>
                    <a:pt x="10419" y="3894"/>
                    <a:pt x="10419" y="3906"/>
                    <a:pt x="10383" y="3858"/>
                  </a:cubicBezTo>
                  <a:cubicBezTo>
                    <a:pt x="10383" y="3846"/>
                    <a:pt x="10371" y="3823"/>
                    <a:pt x="10371" y="3823"/>
                  </a:cubicBezTo>
                  <a:cubicBezTo>
                    <a:pt x="10369" y="3821"/>
                    <a:pt x="10368" y="3820"/>
                    <a:pt x="10367" y="3820"/>
                  </a:cubicBezTo>
                  <a:lnTo>
                    <a:pt x="10367" y="3820"/>
                  </a:lnTo>
                  <a:cubicBezTo>
                    <a:pt x="10362" y="3820"/>
                    <a:pt x="10373" y="3850"/>
                    <a:pt x="10383" y="3870"/>
                  </a:cubicBezTo>
                  <a:cubicBezTo>
                    <a:pt x="10383" y="3870"/>
                    <a:pt x="10383" y="3870"/>
                    <a:pt x="10371" y="3882"/>
                  </a:cubicBezTo>
                  <a:cubicBezTo>
                    <a:pt x="10371" y="3858"/>
                    <a:pt x="10359" y="3846"/>
                    <a:pt x="10359" y="3846"/>
                  </a:cubicBezTo>
                  <a:cubicBezTo>
                    <a:pt x="10359" y="3834"/>
                    <a:pt x="10347" y="3834"/>
                    <a:pt x="10347" y="3834"/>
                  </a:cubicBezTo>
                  <a:lnTo>
                    <a:pt x="10347" y="3834"/>
                  </a:lnTo>
                  <a:cubicBezTo>
                    <a:pt x="10359" y="3882"/>
                    <a:pt x="10347" y="3858"/>
                    <a:pt x="10347" y="3882"/>
                  </a:cubicBezTo>
                  <a:cubicBezTo>
                    <a:pt x="10353" y="3888"/>
                    <a:pt x="10356" y="3891"/>
                    <a:pt x="10358" y="3891"/>
                  </a:cubicBezTo>
                  <a:cubicBezTo>
                    <a:pt x="10359" y="3891"/>
                    <a:pt x="10359" y="3888"/>
                    <a:pt x="10359" y="3882"/>
                  </a:cubicBezTo>
                  <a:cubicBezTo>
                    <a:pt x="10368" y="3909"/>
                    <a:pt x="10370" y="3942"/>
                    <a:pt x="10366" y="3942"/>
                  </a:cubicBezTo>
                  <a:cubicBezTo>
                    <a:pt x="10364" y="3942"/>
                    <a:pt x="10362" y="3939"/>
                    <a:pt x="10359" y="3930"/>
                  </a:cubicBezTo>
                  <a:cubicBezTo>
                    <a:pt x="10359" y="3906"/>
                    <a:pt x="10335" y="3882"/>
                    <a:pt x="10347" y="3870"/>
                  </a:cubicBezTo>
                  <a:cubicBezTo>
                    <a:pt x="10339" y="3857"/>
                    <a:pt x="10335" y="3852"/>
                    <a:pt x="10334" y="3852"/>
                  </a:cubicBezTo>
                  <a:lnTo>
                    <a:pt x="10334" y="3852"/>
                  </a:lnTo>
                  <a:cubicBezTo>
                    <a:pt x="10330" y="3852"/>
                    <a:pt x="10348" y="3897"/>
                    <a:pt x="10341" y="3897"/>
                  </a:cubicBezTo>
                  <a:cubicBezTo>
                    <a:pt x="10339" y="3897"/>
                    <a:pt x="10338" y="3896"/>
                    <a:pt x="10335" y="3894"/>
                  </a:cubicBezTo>
                  <a:lnTo>
                    <a:pt x="10323" y="3870"/>
                  </a:lnTo>
                  <a:cubicBezTo>
                    <a:pt x="10312" y="3836"/>
                    <a:pt x="10322" y="3856"/>
                    <a:pt x="10313" y="3837"/>
                  </a:cubicBezTo>
                  <a:lnTo>
                    <a:pt x="10313" y="3837"/>
                  </a:lnTo>
                  <a:cubicBezTo>
                    <a:pt x="10318" y="3822"/>
                    <a:pt x="10335" y="3817"/>
                    <a:pt x="10335" y="3787"/>
                  </a:cubicBezTo>
                  <a:lnTo>
                    <a:pt x="10300" y="3775"/>
                  </a:lnTo>
                  <a:cubicBezTo>
                    <a:pt x="10288" y="3823"/>
                    <a:pt x="10228" y="3787"/>
                    <a:pt x="10240" y="3882"/>
                  </a:cubicBezTo>
                  <a:cubicBezTo>
                    <a:pt x="10240" y="3882"/>
                    <a:pt x="10240" y="3882"/>
                    <a:pt x="10240" y="3906"/>
                  </a:cubicBezTo>
                  <a:lnTo>
                    <a:pt x="10240" y="3918"/>
                  </a:lnTo>
                  <a:cubicBezTo>
                    <a:pt x="10228" y="3894"/>
                    <a:pt x="10216" y="3894"/>
                    <a:pt x="10192" y="3870"/>
                  </a:cubicBezTo>
                  <a:lnTo>
                    <a:pt x="10192" y="3870"/>
                  </a:lnTo>
                  <a:cubicBezTo>
                    <a:pt x="10204" y="3882"/>
                    <a:pt x="10204" y="3882"/>
                    <a:pt x="10216" y="3906"/>
                  </a:cubicBezTo>
                  <a:cubicBezTo>
                    <a:pt x="10225" y="3942"/>
                    <a:pt x="10234" y="3958"/>
                    <a:pt x="10233" y="3958"/>
                  </a:cubicBezTo>
                  <a:cubicBezTo>
                    <a:pt x="10232" y="3958"/>
                    <a:pt x="10231" y="3956"/>
                    <a:pt x="10228" y="3953"/>
                  </a:cubicBezTo>
                  <a:cubicBezTo>
                    <a:pt x="10221" y="3939"/>
                    <a:pt x="10218" y="3933"/>
                    <a:pt x="10214" y="3926"/>
                  </a:cubicBezTo>
                  <a:lnTo>
                    <a:pt x="10214" y="3926"/>
                  </a:lnTo>
                  <a:cubicBezTo>
                    <a:pt x="10216" y="3934"/>
                    <a:pt x="10216" y="3942"/>
                    <a:pt x="10216" y="3942"/>
                  </a:cubicBezTo>
                  <a:cubicBezTo>
                    <a:pt x="10204" y="3930"/>
                    <a:pt x="10192" y="3930"/>
                    <a:pt x="10181" y="3906"/>
                  </a:cubicBezTo>
                  <a:cubicBezTo>
                    <a:pt x="10181" y="3902"/>
                    <a:pt x="10182" y="3901"/>
                    <a:pt x="10184" y="3901"/>
                  </a:cubicBezTo>
                  <a:cubicBezTo>
                    <a:pt x="10187" y="3901"/>
                    <a:pt x="10192" y="3906"/>
                    <a:pt x="10192" y="3906"/>
                  </a:cubicBezTo>
                  <a:cubicBezTo>
                    <a:pt x="10192" y="3894"/>
                    <a:pt x="10181" y="3882"/>
                    <a:pt x="10169" y="3870"/>
                  </a:cubicBezTo>
                  <a:cubicBezTo>
                    <a:pt x="10157" y="3858"/>
                    <a:pt x="10157" y="3834"/>
                    <a:pt x="10157" y="3823"/>
                  </a:cubicBezTo>
                  <a:cubicBezTo>
                    <a:pt x="10145" y="3846"/>
                    <a:pt x="10157" y="3906"/>
                    <a:pt x="10157" y="3930"/>
                  </a:cubicBezTo>
                  <a:cubicBezTo>
                    <a:pt x="10149" y="3922"/>
                    <a:pt x="10135" y="3892"/>
                    <a:pt x="10131" y="3881"/>
                  </a:cubicBezTo>
                  <a:lnTo>
                    <a:pt x="10131" y="3881"/>
                  </a:lnTo>
                  <a:cubicBezTo>
                    <a:pt x="10132" y="3881"/>
                    <a:pt x="10132" y="3881"/>
                    <a:pt x="10133" y="3882"/>
                  </a:cubicBezTo>
                  <a:cubicBezTo>
                    <a:pt x="10131" y="3878"/>
                    <a:pt x="10130" y="3876"/>
                    <a:pt x="10130" y="3876"/>
                  </a:cubicBezTo>
                  <a:lnTo>
                    <a:pt x="10130" y="3876"/>
                  </a:lnTo>
                  <a:cubicBezTo>
                    <a:pt x="10129" y="3876"/>
                    <a:pt x="10130" y="3878"/>
                    <a:pt x="10131" y="3881"/>
                  </a:cubicBezTo>
                  <a:lnTo>
                    <a:pt x="10131" y="3881"/>
                  </a:lnTo>
                  <a:cubicBezTo>
                    <a:pt x="10131" y="3881"/>
                    <a:pt x="10131" y="3881"/>
                    <a:pt x="10131" y="3881"/>
                  </a:cubicBezTo>
                  <a:lnTo>
                    <a:pt x="10131" y="3881"/>
                  </a:lnTo>
                  <a:cubicBezTo>
                    <a:pt x="10125" y="3881"/>
                    <a:pt x="10129" y="3920"/>
                    <a:pt x="10131" y="3941"/>
                  </a:cubicBezTo>
                  <a:lnTo>
                    <a:pt x="10131" y="3941"/>
                  </a:lnTo>
                  <a:cubicBezTo>
                    <a:pt x="10085" y="3930"/>
                    <a:pt x="10061" y="3941"/>
                    <a:pt x="10002" y="3894"/>
                  </a:cubicBezTo>
                  <a:lnTo>
                    <a:pt x="10002" y="3894"/>
                  </a:lnTo>
                  <a:lnTo>
                    <a:pt x="10026" y="3965"/>
                  </a:lnTo>
                  <a:lnTo>
                    <a:pt x="10002" y="3930"/>
                  </a:lnTo>
                  <a:cubicBezTo>
                    <a:pt x="9993" y="3925"/>
                    <a:pt x="9985" y="3923"/>
                    <a:pt x="9978" y="3923"/>
                  </a:cubicBezTo>
                  <a:cubicBezTo>
                    <a:pt x="9949" y="3923"/>
                    <a:pt x="9938" y="3958"/>
                    <a:pt x="9919" y="3977"/>
                  </a:cubicBezTo>
                  <a:cubicBezTo>
                    <a:pt x="9917" y="3979"/>
                    <a:pt x="9916" y="3979"/>
                    <a:pt x="9915" y="3979"/>
                  </a:cubicBezTo>
                  <a:cubicBezTo>
                    <a:pt x="9904" y="3979"/>
                    <a:pt x="9893" y="3940"/>
                    <a:pt x="9883" y="3930"/>
                  </a:cubicBezTo>
                  <a:cubicBezTo>
                    <a:pt x="9859" y="3930"/>
                    <a:pt x="9883" y="4001"/>
                    <a:pt x="9871" y="4025"/>
                  </a:cubicBezTo>
                  <a:cubicBezTo>
                    <a:pt x="9859" y="4001"/>
                    <a:pt x="9847" y="3953"/>
                    <a:pt x="9835" y="3953"/>
                  </a:cubicBezTo>
                  <a:lnTo>
                    <a:pt x="9835" y="3953"/>
                  </a:lnTo>
                  <a:cubicBezTo>
                    <a:pt x="9835" y="3973"/>
                    <a:pt x="9843" y="3992"/>
                    <a:pt x="9840" y="3992"/>
                  </a:cubicBezTo>
                  <a:cubicBezTo>
                    <a:pt x="9839" y="3992"/>
                    <a:pt x="9837" y="3991"/>
                    <a:pt x="9835" y="3989"/>
                  </a:cubicBezTo>
                  <a:lnTo>
                    <a:pt x="9835" y="3977"/>
                  </a:lnTo>
                  <a:cubicBezTo>
                    <a:pt x="9831" y="3968"/>
                    <a:pt x="9828" y="3966"/>
                    <a:pt x="9826" y="3966"/>
                  </a:cubicBezTo>
                  <a:cubicBezTo>
                    <a:pt x="9823" y="3966"/>
                    <a:pt x="9821" y="3969"/>
                    <a:pt x="9818" y="3969"/>
                  </a:cubicBezTo>
                  <a:cubicBezTo>
                    <a:pt x="9816" y="3969"/>
                    <a:pt x="9814" y="3968"/>
                    <a:pt x="9811" y="3965"/>
                  </a:cubicBezTo>
                  <a:cubicBezTo>
                    <a:pt x="9788" y="3977"/>
                    <a:pt x="9788" y="4025"/>
                    <a:pt x="9811" y="4096"/>
                  </a:cubicBezTo>
                  <a:cubicBezTo>
                    <a:pt x="9788" y="4096"/>
                    <a:pt x="9776" y="4037"/>
                    <a:pt x="9776" y="4025"/>
                  </a:cubicBezTo>
                  <a:lnTo>
                    <a:pt x="9776" y="4025"/>
                  </a:lnTo>
                  <a:cubicBezTo>
                    <a:pt x="9778" y="4027"/>
                    <a:pt x="9779" y="4028"/>
                    <a:pt x="9780" y="4028"/>
                  </a:cubicBezTo>
                  <a:cubicBezTo>
                    <a:pt x="9783" y="4028"/>
                    <a:pt x="9774" y="4009"/>
                    <a:pt x="9764" y="3989"/>
                  </a:cubicBezTo>
                  <a:cubicBezTo>
                    <a:pt x="9764" y="4001"/>
                    <a:pt x="9764" y="4010"/>
                    <a:pt x="9761" y="4010"/>
                  </a:cubicBezTo>
                  <a:cubicBezTo>
                    <a:pt x="9758" y="4010"/>
                    <a:pt x="9752" y="4001"/>
                    <a:pt x="9740" y="3977"/>
                  </a:cubicBezTo>
                  <a:cubicBezTo>
                    <a:pt x="9740" y="3988"/>
                    <a:pt x="9730" y="3989"/>
                    <a:pt x="9737" y="4015"/>
                  </a:cubicBezTo>
                  <a:lnTo>
                    <a:pt x="9737" y="4015"/>
                  </a:lnTo>
                  <a:cubicBezTo>
                    <a:pt x="9737" y="4015"/>
                    <a:pt x="9737" y="4015"/>
                    <a:pt x="9737" y="4015"/>
                  </a:cubicBezTo>
                  <a:lnTo>
                    <a:pt x="9737" y="4015"/>
                  </a:lnTo>
                  <a:cubicBezTo>
                    <a:pt x="9740" y="4015"/>
                    <a:pt x="9752" y="4032"/>
                    <a:pt x="9752" y="4049"/>
                  </a:cubicBezTo>
                  <a:cubicBezTo>
                    <a:pt x="9748" y="4045"/>
                    <a:pt x="9744" y="4045"/>
                    <a:pt x="9740" y="4045"/>
                  </a:cubicBezTo>
                  <a:lnTo>
                    <a:pt x="9740" y="4045"/>
                  </a:lnTo>
                  <a:cubicBezTo>
                    <a:pt x="9731" y="4045"/>
                    <a:pt x="9720" y="4045"/>
                    <a:pt x="9704" y="4013"/>
                  </a:cubicBezTo>
                  <a:cubicBezTo>
                    <a:pt x="9669" y="4037"/>
                    <a:pt x="9621" y="4049"/>
                    <a:pt x="9573" y="4073"/>
                  </a:cubicBezTo>
                  <a:cubicBezTo>
                    <a:pt x="9585" y="4096"/>
                    <a:pt x="9585" y="4084"/>
                    <a:pt x="9597" y="4096"/>
                  </a:cubicBezTo>
                  <a:cubicBezTo>
                    <a:pt x="9597" y="4107"/>
                    <a:pt x="9595" y="4111"/>
                    <a:pt x="9592" y="4111"/>
                  </a:cubicBezTo>
                  <a:cubicBezTo>
                    <a:pt x="9589" y="4111"/>
                    <a:pt x="9584" y="4106"/>
                    <a:pt x="9583" y="4106"/>
                  </a:cubicBezTo>
                  <a:lnTo>
                    <a:pt x="9583" y="4106"/>
                  </a:lnTo>
                  <a:cubicBezTo>
                    <a:pt x="9581" y="4106"/>
                    <a:pt x="9581" y="4109"/>
                    <a:pt x="9585" y="4120"/>
                  </a:cubicBezTo>
                  <a:lnTo>
                    <a:pt x="9573" y="4084"/>
                  </a:lnTo>
                  <a:cubicBezTo>
                    <a:pt x="9561" y="4096"/>
                    <a:pt x="9573" y="4144"/>
                    <a:pt x="9573" y="4180"/>
                  </a:cubicBezTo>
                  <a:cubicBezTo>
                    <a:pt x="9561" y="4144"/>
                    <a:pt x="9549" y="4156"/>
                    <a:pt x="9549" y="4132"/>
                  </a:cubicBezTo>
                  <a:cubicBezTo>
                    <a:pt x="9549" y="4133"/>
                    <a:pt x="9549" y="4133"/>
                    <a:pt x="9549" y="4133"/>
                  </a:cubicBezTo>
                  <a:cubicBezTo>
                    <a:pt x="9543" y="4133"/>
                    <a:pt x="9479" y="4034"/>
                    <a:pt x="9477" y="4034"/>
                  </a:cubicBezTo>
                  <a:lnTo>
                    <a:pt x="9477" y="4034"/>
                  </a:lnTo>
                  <a:cubicBezTo>
                    <a:pt x="9477" y="4034"/>
                    <a:pt x="9477" y="4035"/>
                    <a:pt x="9478" y="4037"/>
                  </a:cubicBezTo>
                  <a:lnTo>
                    <a:pt x="9549" y="4168"/>
                  </a:lnTo>
                  <a:cubicBezTo>
                    <a:pt x="9555" y="4174"/>
                    <a:pt x="9555" y="4174"/>
                    <a:pt x="9554" y="4174"/>
                  </a:cubicBezTo>
                  <a:cubicBezTo>
                    <a:pt x="9552" y="4174"/>
                    <a:pt x="9549" y="4174"/>
                    <a:pt x="9549" y="4180"/>
                  </a:cubicBezTo>
                  <a:cubicBezTo>
                    <a:pt x="9538" y="4156"/>
                    <a:pt x="9514" y="4132"/>
                    <a:pt x="9502" y="4132"/>
                  </a:cubicBezTo>
                  <a:cubicBezTo>
                    <a:pt x="9490" y="4108"/>
                    <a:pt x="9502" y="4108"/>
                    <a:pt x="9502" y="4108"/>
                  </a:cubicBezTo>
                  <a:cubicBezTo>
                    <a:pt x="9478" y="4049"/>
                    <a:pt x="9466" y="4073"/>
                    <a:pt x="9454" y="4025"/>
                  </a:cubicBezTo>
                  <a:lnTo>
                    <a:pt x="9454" y="4025"/>
                  </a:lnTo>
                  <a:cubicBezTo>
                    <a:pt x="9442" y="4037"/>
                    <a:pt x="9466" y="4049"/>
                    <a:pt x="9478" y="4073"/>
                  </a:cubicBezTo>
                  <a:lnTo>
                    <a:pt x="9454" y="4073"/>
                  </a:lnTo>
                  <a:lnTo>
                    <a:pt x="9478" y="4084"/>
                  </a:lnTo>
                  <a:cubicBezTo>
                    <a:pt x="9478" y="4094"/>
                    <a:pt x="9486" y="4127"/>
                    <a:pt x="9476" y="4127"/>
                  </a:cubicBezTo>
                  <a:cubicBezTo>
                    <a:pt x="9474" y="4127"/>
                    <a:pt x="9471" y="4125"/>
                    <a:pt x="9466" y="4120"/>
                  </a:cubicBezTo>
                  <a:lnTo>
                    <a:pt x="9466" y="4120"/>
                  </a:lnTo>
                  <a:lnTo>
                    <a:pt x="9490" y="4180"/>
                  </a:lnTo>
                  <a:cubicBezTo>
                    <a:pt x="9482" y="4163"/>
                    <a:pt x="9478" y="4158"/>
                    <a:pt x="9476" y="4158"/>
                  </a:cubicBezTo>
                  <a:cubicBezTo>
                    <a:pt x="9472" y="4158"/>
                    <a:pt x="9473" y="4170"/>
                    <a:pt x="9469" y="4170"/>
                  </a:cubicBezTo>
                  <a:cubicBezTo>
                    <a:pt x="9469" y="4170"/>
                    <a:pt x="9468" y="4169"/>
                    <a:pt x="9466" y="4168"/>
                  </a:cubicBezTo>
                  <a:lnTo>
                    <a:pt x="9454" y="4144"/>
                  </a:lnTo>
                  <a:cubicBezTo>
                    <a:pt x="9442" y="4144"/>
                    <a:pt x="9442" y="4132"/>
                    <a:pt x="9430" y="4120"/>
                  </a:cubicBezTo>
                  <a:cubicBezTo>
                    <a:pt x="9423" y="4109"/>
                    <a:pt x="9421" y="4106"/>
                    <a:pt x="9422" y="4106"/>
                  </a:cubicBezTo>
                  <a:lnTo>
                    <a:pt x="9422" y="4106"/>
                  </a:lnTo>
                  <a:cubicBezTo>
                    <a:pt x="9423" y="4106"/>
                    <a:pt x="9426" y="4111"/>
                    <a:pt x="9427" y="4111"/>
                  </a:cubicBezTo>
                  <a:cubicBezTo>
                    <a:pt x="9428" y="4111"/>
                    <a:pt x="9426" y="4107"/>
                    <a:pt x="9419" y="4096"/>
                  </a:cubicBezTo>
                  <a:lnTo>
                    <a:pt x="9407" y="4084"/>
                  </a:lnTo>
                  <a:lnTo>
                    <a:pt x="9407" y="4084"/>
                  </a:lnTo>
                  <a:cubicBezTo>
                    <a:pt x="9419" y="4108"/>
                    <a:pt x="9419" y="4132"/>
                    <a:pt x="9442" y="4144"/>
                  </a:cubicBezTo>
                  <a:cubicBezTo>
                    <a:pt x="9454" y="4192"/>
                    <a:pt x="9466" y="4227"/>
                    <a:pt x="9454" y="4239"/>
                  </a:cubicBezTo>
                  <a:cubicBezTo>
                    <a:pt x="9419" y="4204"/>
                    <a:pt x="9442" y="4192"/>
                    <a:pt x="9419" y="4156"/>
                  </a:cubicBezTo>
                  <a:cubicBezTo>
                    <a:pt x="9417" y="4155"/>
                    <a:pt x="9416" y="4155"/>
                    <a:pt x="9414" y="4155"/>
                  </a:cubicBezTo>
                  <a:cubicBezTo>
                    <a:pt x="9389" y="4155"/>
                    <a:pt x="9453" y="4275"/>
                    <a:pt x="9430" y="4275"/>
                  </a:cubicBezTo>
                  <a:cubicBezTo>
                    <a:pt x="9429" y="4273"/>
                    <a:pt x="9428" y="4273"/>
                    <a:pt x="9427" y="4273"/>
                  </a:cubicBezTo>
                  <a:lnTo>
                    <a:pt x="9427" y="4273"/>
                  </a:lnTo>
                  <a:cubicBezTo>
                    <a:pt x="9421" y="4273"/>
                    <a:pt x="9429" y="4300"/>
                    <a:pt x="9419" y="4311"/>
                  </a:cubicBezTo>
                  <a:cubicBezTo>
                    <a:pt x="9407" y="4287"/>
                    <a:pt x="9395" y="4287"/>
                    <a:pt x="9383" y="4263"/>
                  </a:cubicBezTo>
                  <a:lnTo>
                    <a:pt x="9371" y="4239"/>
                  </a:lnTo>
                  <a:cubicBezTo>
                    <a:pt x="9371" y="4239"/>
                    <a:pt x="9362" y="4239"/>
                    <a:pt x="9353" y="4225"/>
                  </a:cubicBezTo>
                  <a:lnTo>
                    <a:pt x="9353" y="4225"/>
                  </a:lnTo>
                  <a:cubicBezTo>
                    <a:pt x="9367" y="4253"/>
                    <a:pt x="9347" y="4265"/>
                    <a:pt x="9347" y="4287"/>
                  </a:cubicBezTo>
                  <a:lnTo>
                    <a:pt x="9371" y="4311"/>
                  </a:lnTo>
                  <a:cubicBezTo>
                    <a:pt x="9371" y="4330"/>
                    <a:pt x="9371" y="4350"/>
                    <a:pt x="9364" y="4350"/>
                  </a:cubicBezTo>
                  <a:cubicBezTo>
                    <a:pt x="9363" y="4350"/>
                    <a:pt x="9361" y="4349"/>
                    <a:pt x="9359" y="4346"/>
                  </a:cubicBezTo>
                  <a:lnTo>
                    <a:pt x="9359" y="4346"/>
                  </a:lnTo>
                  <a:cubicBezTo>
                    <a:pt x="9347" y="4370"/>
                    <a:pt x="9371" y="4394"/>
                    <a:pt x="9383" y="4430"/>
                  </a:cubicBezTo>
                  <a:cubicBezTo>
                    <a:pt x="9359" y="4406"/>
                    <a:pt x="9335" y="4370"/>
                    <a:pt x="9323" y="4334"/>
                  </a:cubicBezTo>
                  <a:lnTo>
                    <a:pt x="9323" y="4334"/>
                  </a:lnTo>
                  <a:cubicBezTo>
                    <a:pt x="9329" y="4346"/>
                    <a:pt x="9332" y="4349"/>
                    <a:pt x="9335" y="4349"/>
                  </a:cubicBezTo>
                  <a:cubicBezTo>
                    <a:pt x="9338" y="4349"/>
                    <a:pt x="9341" y="4346"/>
                    <a:pt x="9347" y="4346"/>
                  </a:cubicBezTo>
                  <a:cubicBezTo>
                    <a:pt x="9347" y="4313"/>
                    <a:pt x="9327" y="4250"/>
                    <a:pt x="9342" y="4250"/>
                  </a:cubicBezTo>
                  <a:cubicBezTo>
                    <a:pt x="9344" y="4250"/>
                    <a:pt x="9345" y="4250"/>
                    <a:pt x="9347" y="4251"/>
                  </a:cubicBezTo>
                  <a:cubicBezTo>
                    <a:pt x="9332" y="4225"/>
                    <a:pt x="9325" y="4216"/>
                    <a:pt x="9322" y="4216"/>
                  </a:cubicBezTo>
                  <a:lnTo>
                    <a:pt x="9322" y="4216"/>
                  </a:lnTo>
                  <a:cubicBezTo>
                    <a:pt x="9317" y="4216"/>
                    <a:pt x="9324" y="4243"/>
                    <a:pt x="9317" y="4243"/>
                  </a:cubicBezTo>
                  <a:cubicBezTo>
                    <a:pt x="9316" y="4243"/>
                    <a:pt x="9314" y="4242"/>
                    <a:pt x="9311" y="4239"/>
                  </a:cubicBezTo>
                  <a:cubicBezTo>
                    <a:pt x="9311" y="4227"/>
                    <a:pt x="9311" y="4227"/>
                    <a:pt x="9311" y="4227"/>
                  </a:cubicBezTo>
                  <a:cubicBezTo>
                    <a:pt x="9311" y="4215"/>
                    <a:pt x="9311" y="4204"/>
                    <a:pt x="9288" y="4156"/>
                  </a:cubicBezTo>
                  <a:lnTo>
                    <a:pt x="9288" y="4156"/>
                  </a:lnTo>
                  <a:cubicBezTo>
                    <a:pt x="9288" y="4166"/>
                    <a:pt x="9314" y="4220"/>
                    <a:pt x="9306" y="4220"/>
                  </a:cubicBezTo>
                  <a:cubicBezTo>
                    <a:pt x="9305" y="4220"/>
                    <a:pt x="9303" y="4219"/>
                    <a:pt x="9299" y="4215"/>
                  </a:cubicBezTo>
                  <a:cubicBezTo>
                    <a:pt x="9299" y="4219"/>
                    <a:pt x="9298" y="4221"/>
                    <a:pt x="9297" y="4221"/>
                  </a:cubicBezTo>
                  <a:cubicBezTo>
                    <a:pt x="9288" y="4221"/>
                    <a:pt x="9262" y="4180"/>
                    <a:pt x="9252" y="4180"/>
                  </a:cubicBezTo>
                  <a:lnTo>
                    <a:pt x="9252" y="4180"/>
                  </a:lnTo>
                  <a:cubicBezTo>
                    <a:pt x="9264" y="4215"/>
                    <a:pt x="9299" y="4275"/>
                    <a:pt x="9276" y="4275"/>
                  </a:cubicBezTo>
                  <a:lnTo>
                    <a:pt x="9264" y="4227"/>
                  </a:lnTo>
                  <a:lnTo>
                    <a:pt x="9264" y="4227"/>
                  </a:lnTo>
                  <a:cubicBezTo>
                    <a:pt x="9240" y="4227"/>
                    <a:pt x="9288" y="4287"/>
                    <a:pt x="9276" y="4299"/>
                  </a:cubicBezTo>
                  <a:cubicBezTo>
                    <a:pt x="9276" y="4299"/>
                    <a:pt x="9285" y="4336"/>
                    <a:pt x="9295" y="4336"/>
                  </a:cubicBezTo>
                  <a:cubicBezTo>
                    <a:pt x="9297" y="4336"/>
                    <a:pt x="9298" y="4336"/>
                    <a:pt x="9299" y="4334"/>
                  </a:cubicBezTo>
                  <a:lnTo>
                    <a:pt x="9299" y="4334"/>
                  </a:lnTo>
                  <a:cubicBezTo>
                    <a:pt x="9311" y="4358"/>
                    <a:pt x="9299" y="4370"/>
                    <a:pt x="9288" y="4370"/>
                  </a:cubicBezTo>
                  <a:cubicBezTo>
                    <a:pt x="9288" y="4370"/>
                    <a:pt x="9299" y="4382"/>
                    <a:pt x="9299" y="4394"/>
                  </a:cubicBezTo>
                  <a:cubicBezTo>
                    <a:pt x="9306" y="4398"/>
                    <a:pt x="9310" y="4400"/>
                    <a:pt x="9312" y="4400"/>
                  </a:cubicBezTo>
                  <a:cubicBezTo>
                    <a:pt x="9321" y="4400"/>
                    <a:pt x="9314" y="4382"/>
                    <a:pt x="9320" y="4382"/>
                  </a:cubicBezTo>
                  <a:lnTo>
                    <a:pt x="9320" y="4382"/>
                  </a:lnTo>
                  <a:cubicBezTo>
                    <a:pt x="9322" y="4382"/>
                    <a:pt x="9326" y="4385"/>
                    <a:pt x="9335" y="4394"/>
                  </a:cubicBezTo>
                  <a:lnTo>
                    <a:pt x="9311" y="4346"/>
                  </a:lnTo>
                  <a:lnTo>
                    <a:pt x="9311" y="4346"/>
                  </a:lnTo>
                  <a:cubicBezTo>
                    <a:pt x="9323" y="4358"/>
                    <a:pt x="9347" y="4394"/>
                    <a:pt x="9359" y="4418"/>
                  </a:cubicBezTo>
                  <a:cubicBezTo>
                    <a:pt x="9373" y="4435"/>
                    <a:pt x="9377" y="4441"/>
                    <a:pt x="9376" y="4441"/>
                  </a:cubicBezTo>
                  <a:cubicBezTo>
                    <a:pt x="9375" y="4441"/>
                    <a:pt x="9365" y="4431"/>
                    <a:pt x="9361" y="4431"/>
                  </a:cubicBezTo>
                  <a:lnTo>
                    <a:pt x="9361" y="4431"/>
                  </a:lnTo>
                  <a:cubicBezTo>
                    <a:pt x="9359" y="4431"/>
                    <a:pt x="9360" y="4436"/>
                    <a:pt x="9371" y="4454"/>
                  </a:cubicBezTo>
                  <a:lnTo>
                    <a:pt x="9371" y="4442"/>
                  </a:lnTo>
                  <a:cubicBezTo>
                    <a:pt x="9407" y="4489"/>
                    <a:pt x="9383" y="4489"/>
                    <a:pt x="9371" y="4489"/>
                  </a:cubicBezTo>
                  <a:cubicBezTo>
                    <a:pt x="9359" y="4477"/>
                    <a:pt x="9347" y="4477"/>
                    <a:pt x="9323" y="4442"/>
                  </a:cubicBezTo>
                  <a:lnTo>
                    <a:pt x="9323" y="4418"/>
                  </a:lnTo>
                  <a:cubicBezTo>
                    <a:pt x="9319" y="4413"/>
                    <a:pt x="9316" y="4411"/>
                    <a:pt x="9314" y="4411"/>
                  </a:cubicBezTo>
                  <a:lnTo>
                    <a:pt x="9314" y="4411"/>
                  </a:lnTo>
                  <a:cubicBezTo>
                    <a:pt x="9307" y="4411"/>
                    <a:pt x="9321" y="4444"/>
                    <a:pt x="9311" y="4454"/>
                  </a:cubicBezTo>
                  <a:cubicBezTo>
                    <a:pt x="9311" y="4442"/>
                    <a:pt x="9311" y="4442"/>
                    <a:pt x="9311" y="4442"/>
                  </a:cubicBezTo>
                  <a:lnTo>
                    <a:pt x="9299" y="4442"/>
                  </a:lnTo>
                  <a:cubicBezTo>
                    <a:pt x="9299" y="4442"/>
                    <a:pt x="9299" y="4457"/>
                    <a:pt x="9293" y="4457"/>
                  </a:cubicBezTo>
                  <a:cubicBezTo>
                    <a:pt x="9292" y="4457"/>
                    <a:pt x="9290" y="4456"/>
                    <a:pt x="9288" y="4454"/>
                  </a:cubicBezTo>
                  <a:lnTo>
                    <a:pt x="9288" y="4454"/>
                  </a:lnTo>
                  <a:lnTo>
                    <a:pt x="9299" y="4477"/>
                  </a:lnTo>
                  <a:lnTo>
                    <a:pt x="9299" y="4465"/>
                  </a:lnTo>
                  <a:cubicBezTo>
                    <a:pt x="9299" y="4465"/>
                    <a:pt x="9323" y="4477"/>
                    <a:pt x="9323" y="4501"/>
                  </a:cubicBezTo>
                  <a:cubicBezTo>
                    <a:pt x="9323" y="4506"/>
                    <a:pt x="9322" y="4508"/>
                    <a:pt x="9320" y="4508"/>
                  </a:cubicBezTo>
                  <a:cubicBezTo>
                    <a:pt x="9310" y="4508"/>
                    <a:pt x="9285" y="4473"/>
                    <a:pt x="9276" y="4454"/>
                  </a:cubicBezTo>
                  <a:cubicBezTo>
                    <a:pt x="9265" y="4433"/>
                    <a:pt x="9266" y="4428"/>
                    <a:pt x="9270" y="4428"/>
                  </a:cubicBezTo>
                  <a:cubicBezTo>
                    <a:pt x="9274" y="4428"/>
                    <a:pt x="9282" y="4432"/>
                    <a:pt x="9285" y="4432"/>
                  </a:cubicBezTo>
                  <a:cubicBezTo>
                    <a:pt x="9287" y="4432"/>
                    <a:pt x="9288" y="4432"/>
                    <a:pt x="9288" y="4430"/>
                  </a:cubicBezTo>
                  <a:cubicBezTo>
                    <a:pt x="9274" y="4412"/>
                    <a:pt x="9268" y="4408"/>
                    <a:pt x="9263" y="4408"/>
                  </a:cubicBezTo>
                  <a:cubicBezTo>
                    <a:pt x="9258" y="4408"/>
                    <a:pt x="9256" y="4413"/>
                    <a:pt x="9252" y="4413"/>
                  </a:cubicBezTo>
                  <a:cubicBezTo>
                    <a:pt x="9249" y="4413"/>
                    <a:pt x="9245" y="4411"/>
                    <a:pt x="9240" y="4406"/>
                  </a:cubicBezTo>
                  <a:cubicBezTo>
                    <a:pt x="9216" y="4358"/>
                    <a:pt x="9252" y="4394"/>
                    <a:pt x="9228" y="4358"/>
                  </a:cubicBezTo>
                  <a:cubicBezTo>
                    <a:pt x="9226" y="4357"/>
                    <a:pt x="9225" y="4356"/>
                    <a:pt x="9224" y="4356"/>
                  </a:cubicBezTo>
                  <a:lnTo>
                    <a:pt x="9224" y="4356"/>
                  </a:lnTo>
                  <a:cubicBezTo>
                    <a:pt x="9219" y="4356"/>
                    <a:pt x="9226" y="4382"/>
                    <a:pt x="9216" y="4382"/>
                  </a:cubicBezTo>
                  <a:cubicBezTo>
                    <a:pt x="9204" y="4358"/>
                    <a:pt x="9216" y="4346"/>
                    <a:pt x="9192" y="4323"/>
                  </a:cubicBezTo>
                  <a:lnTo>
                    <a:pt x="9180" y="4311"/>
                  </a:lnTo>
                  <a:cubicBezTo>
                    <a:pt x="9192" y="4299"/>
                    <a:pt x="9145" y="4251"/>
                    <a:pt x="9145" y="4227"/>
                  </a:cubicBezTo>
                  <a:cubicBezTo>
                    <a:pt x="9144" y="4226"/>
                    <a:pt x="9143" y="4226"/>
                    <a:pt x="9142" y="4226"/>
                  </a:cubicBezTo>
                  <a:lnTo>
                    <a:pt x="9142" y="4226"/>
                  </a:lnTo>
                  <a:cubicBezTo>
                    <a:pt x="9138" y="4226"/>
                    <a:pt x="9149" y="4257"/>
                    <a:pt x="9141" y="4257"/>
                  </a:cubicBezTo>
                  <a:cubicBezTo>
                    <a:pt x="9139" y="4257"/>
                    <a:pt x="9137" y="4255"/>
                    <a:pt x="9133" y="4251"/>
                  </a:cubicBezTo>
                  <a:lnTo>
                    <a:pt x="9133" y="4251"/>
                  </a:lnTo>
                  <a:cubicBezTo>
                    <a:pt x="9145" y="4275"/>
                    <a:pt x="9180" y="4299"/>
                    <a:pt x="9180" y="4323"/>
                  </a:cubicBezTo>
                  <a:lnTo>
                    <a:pt x="9168" y="4323"/>
                  </a:lnTo>
                  <a:cubicBezTo>
                    <a:pt x="9145" y="4299"/>
                    <a:pt x="9145" y="4263"/>
                    <a:pt x="9121" y="4251"/>
                  </a:cubicBezTo>
                  <a:lnTo>
                    <a:pt x="9121" y="4263"/>
                  </a:lnTo>
                  <a:cubicBezTo>
                    <a:pt x="9133" y="4287"/>
                    <a:pt x="9145" y="4287"/>
                    <a:pt x="9157" y="4311"/>
                  </a:cubicBezTo>
                  <a:cubicBezTo>
                    <a:pt x="9155" y="4310"/>
                    <a:pt x="9153" y="4309"/>
                    <a:pt x="9152" y="4309"/>
                  </a:cubicBezTo>
                  <a:lnTo>
                    <a:pt x="9152" y="4309"/>
                  </a:lnTo>
                  <a:cubicBezTo>
                    <a:pt x="9140" y="4309"/>
                    <a:pt x="9180" y="4372"/>
                    <a:pt x="9180" y="4394"/>
                  </a:cubicBezTo>
                  <a:cubicBezTo>
                    <a:pt x="9180" y="4394"/>
                    <a:pt x="9168" y="4394"/>
                    <a:pt x="9157" y="4382"/>
                  </a:cubicBezTo>
                  <a:lnTo>
                    <a:pt x="9157" y="4382"/>
                  </a:lnTo>
                  <a:cubicBezTo>
                    <a:pt x="9168" y="4430"/>
                    <a:pt x="9157" y="4442"/>
                    <a:pt x="9168" y="4489"/>
                  </a:cubicBezTo>
                  <a:cubicBezTo>
                    <a:pt x="9157" y="4454"/>
                    <a:pt x="9145" y="4442"/>
                    <a:pt x="9121" y="4418"/>
                  </a:cubicBezTo>
                  <a:cubicBezTo>
                    <a:pt x="9133" y="4406"/>
                    <a:pt x="9097" y="4358"/>
                    <a:pt x="9085" y="4334"/>
                  </a:cubicBezTo>
                  <a:lnTo>
                    <a:pt x="9085" y="4334"/>
                  </a:lnTo>
                  <a:cubicBezTo>
                    <a:pt x="9073" y="4346"/>
                    <a:pt x="9109" y="4394"/>
                    <a:pt x="9121" y="4406"/>
                  </a:cubicBezTo>
                  <a:cubicBezTo>
                    <a:pt x="9118" y="4405"/>
                    <a:pt x="9116" y="4404"/>
                    <a:pt x="9115" y="4404"/>
                  </a:cubicBezTo>
                  <a:cubicBezTo>
                    <a:pt x="9107" y="4404"/>
                    <a:pt x="9119" y="4425"/>
                    <a:pt x="9111" y="4425"/>
                  </a:cubicBezTo>
                  <a:cubicBezTo>
                    <a:pt x="9109" y="4425"/>
                    <a:pt x="9104" y="4423"/>
                    <a:pt x="9097" y="4418"/>
                  </a:cubicBezTo>
                  <a:cubicBezTo>
                    <a:pt x="9085" y="4406"/>
                    <a:pt x="9073" y="4370"/>
                    <a:pt x="9061" y="4346"/>
                  </a:cubicBezTo>
                  <a:lnTo>
                    <a:pt x="9061" y="4346"/>
                  </a:lnTo>
                  <a:cubicBezTo>
                    <a:pt x="9055" y="4353"/>
                    <a:pt x="9065" y="4368"/>
                    <a:pt x="9073" y="4382"/>
                  </a:cubicBezTo>
                  <a:lnTo>
                    <a:pt x="9073" y="4382"/>
                  </a:lnTo>
                  <a:cubicBezTo>
                    <a:pt x="9061" y="4383"/>
                    <a:pt x="9062" y="4406"/>
                    <a:pt x="9073" y="4430"/>
                  </a:cubicBezTo>
                  <a:cubicBezTo>
                    <a:pt x="9061" y="4410"/>
                    <a:pt x="9056" y="4405"/>
                    <a:pt x="9053" y="4405"/>
                  </a:cubicBezTo>
                  <a:cubicBezTo>
                    <a:pt x="9049" y="4405"/>
                    <a:pt x="9049" y="4412"/>
                    <a:pt x="9044" y="4412"/>
                  </a:cubicBezTo>
                  <a:cubicBezTo>
                    <a:pt x="9041" y="4412"/>
                    <a:pt x="9036" y="4408"/>
                    <a:pt x="9026" y="4394"/>
                  </a:cubicBezTo>
                  <a:lnTo>
                    <a:pt x="9026" y="4394"/>
                  </a:lnTo>
                  <a:cubicBezTo>
                    <a:pt x="9026" y="4418"/>
                    <a:pt x="9049" y="4418"/>
                    <a:pt x="9061" y="4442"/>
                  </a:cubicBezTo>
                  <a:cubicBezTo>
                    <a:pt x="9067" y="4454"/>
                    <a:pt x="9064" y="4457"/>
                    <a:pt x="9058" y="4457"/>
                  </a:cubicBezTo>
                  <a:cubicBezTo>
                    <a:pt x="9052" y="4457"/>
                    <a:pt x="9043" y="4454"/>
                    <a:pt x="9038" y="4454"/>
                  </a:cubicBezTo>
                  <a:cubicBezTo>
                    <a:pt x="9038" y="4442"/>
                    <a:pt x="9038" y="4430"/>
                    <a:pt x="9038" y="4430"/>
                  </a:cubicBezTo>
                  <a:lnTo>
                    <a:pt x="9014" y="4394"/>
                  </a:lnTo>
                  <a:cubicBezTo>
                    <a:pt x="9012" y="4393"/>
                    <a:pt x="9010" y="4393"/>
                    <a:pt x="9009" y="4393"/>
                  </a:cubicBezTo>
                  <a:cubicBezTo>
                    <a:pt x="8989" y="4393"/>
                    <a:pt x="9045" y="4469"/>
                    <a:pt x="9033" y="4469"/>
                  </a:cubicBezTo>
                  <a:cubicBezTo>
                    <a:pt x="9032" y="4469"/>
                    <a:pt x="9029" y="4468"/>
                    <a:pt x="9026" y="4465"/>
                  </a:cubicBezTo>
                  <a:cubicBezTo>
                    <a:pt x="9014" y="4442"/>
                    <a:pt x="9002" y="4442"/>
                    <a:pt x="8990" y="4406"/>
                  </a:cubicBezTo>
                  <a:lnTo>
                    <a:pt x="8990" y="4406"/>
                  </a:lnTo>
                  <a:cubicBezTo>
                    <a:pt x="8990" y="4418"/>
                    <a:pt x="8978" y="4418"/>
                    <a:pt x="9002" y="4442"/>
                  </a:cubicBezTo>
                  <a:cubicBezTo>
                    <a:pt x="8990" y="4442"/>
                    <a:pt x="8990" y="4442"/>
                    <a:pt x="8978" y="4430"/>
                  </a:cubicBezTo>
                  <a:lnTo>
                    <a:pt x="8978" y="4430"/>
                  </a:lnTo>
                  <a:cubicBezTo>
                    <a:pt x="8978" y="4454"/>
                    <a:pt x="8978" y="4465"/>
                    <a:pt x="8990" y="4501"/>
                  </a:cubicBezTo>
                  <a:cubicBezTo>
                    <a:pt x="8978" y="4501"/>
                    <a:pt x="8954" y="4477"/>
                    <a:pt x="8942" y="4465"/>
                  </a:cubicBezTo>
                  <a:cubicBezTo>
                    <a:pt x="8942" y="4483"/>
                    <a:pt x="8930" y="4483"/>
                    <a:pt x="8918" y="4483"/>
                  </a:cubicBezTo>
                  <a:cubicBezTo>
                    <a:pt x="8907" y="4483"/>
                    <a:pt x="8895" y="4483"/>
                    <a:pt x="8895" y="4501"/>
                  </a:cubicBezTo>
                  <a:lnTo>
                    <a:pt x="8895" y="4513"/>
                  </a:lnTo>
                  <a:cubicBezTo>
                    <a:pt x="8871" y="4513"/>
                    <a:pt x="8942" y="4561"/>
                    <a:pt x="8918" y="4561"/>
                  </a:cubicBezTo>
                  <a:cubicBezTo>
                    <a:pt x="8895" y="4513"/>
                    <a:pt x="8895" y="4537"/>
                    <a:pt x="8871" y="4513"/>
                  </a:cubicBezTo>
                  <a:cubicBezTo>
                    <a:pt x="8868" y="4512"/>
                    <a:pt x="8866" y="4512"/>
                    <a:pt x="8864" y="4512"/>
                  </a:cubicBezTo>
                  <a:cubicBezTo>
                    <a:pt x="8841" y="4512"/>
                    <a:pt x="8853" y="4562"/>
                    <a:pt x="8830" y="4562"/>
                  </a:cubicBezTo>
                  <a:cubicBezTo>
                    <a:pt x="8828" y="4562"/>
                    <a:pt x="8826" y="4562"/>
                    <a:pt x="8823" y="4561"/>
                  </a:cubicBezTo>
                  <a:cubicBezTo>
                    <a:pt x="8811" y="4549"/>
                    <a:pt x="8799" y="4537"/>
                    <a:pt x="8811" y="4525"/>
                  </a:cubicBezTo>
                  <a:cubicBezTo>
                    <a:pt x="8787" y="4525"/>
                    <a:pt x="8776" y="4537"/>
                    <a:pt x="8764" y="4549"/>
                  </a:cubicBezTo>
                  <a:lnTo>
                    <a:pt x="8764" y="4537"/>
                  </a:lnTo>
                  <a:cubicBezTo>
                    <a:pt x="8756" y="4533"/>
                    <a:pt x="8750" y="4531"/>
                    <a:pt x="8745" y="4531"/>
                  </a:cubicBezTo>
                  <a:cubicBezTo>
                    <a:pt x="8719" y="4531"/>
                    <a:pt x="8726" y="4576"/>
                    <a:pt x="8716" y="4596"/>
                  </a:cubicBezTo>
                  <a:cubicBezTo>
                    <a:pt x="8716" y="4596"/>
                    <a:pt x="8704" y="4573"/>
                    <a:pt x="8704" y="4573"/>
                  </a:cubicBezTo>
                  <a:cubicBezTo>
                    <a:pt x="8699" y="4570"/>
                    <a:pt x="8693" y="4568"/>
                    <a:pt x="8688" y="4568"/>
                  </a:cubicBezTo>
                  <a:cubicBezTo>
                    <a:pt x="8672" y="4568"/>
                    <a:pt x="8662" y="4584"/>
                    <a:pt x="8680" y="4620"/>
                  </a:cubicBezTo>
                  <a:cubicBezTo>
                    <a:pt x="8670" y="4610"/>
                    <a:pt x="8666" y="4606"/>
                    <a:pt x="8666" y="4606"/>
                  </a:cubicBezTo>
                  <a:lnTo>
                    <a:pt x="8666" y="4606"/>
                  </a:lnTo>
                  <a:cubicBezTo>
                    <a:pt x="8665" y="4606"/>
                    <a:pt x="8671" y="4615"/>
                    <a:pt x="8664" y="4615"/>
                  </a:cubicBezTo>
                  <a:cubicBezTo>
                    <a:pt x="8661" y="4615"/>
                    <a:pt x="8655" y="4614"/>
                    <a:pt x="8645" y="4608"/>
                  </a:cubicBezTo>
                  <a:cubicBezTo>
                    <a:pt x="8633" y="4596"/>
                    <a:pt x="8633" y="4596"/>
                    <a:pt x="8633" y="4596"/>
                  </a:cubicBezTo>
                  <a:cubicBezTo>
                    <a:pt x="8629" y="4592"/>
                    <a:pt x="8625" y="4591"/>
                    <a:pt x="8621" y="4591"/>
                  </a:cubicBezTo>
                  <a:cubicBezTo>
                    <a:pt x="8614" y="4591"/>
                    <a:pt x="8609" y="4596"/>
                    <a:pt x="8609" y="4596"/>
                  </a:cubicBezTo>
                  <a:cubicBezTo>
                    <a:pt x="8609" y="4596"/>
                    <a:pt x="8609" y="4596"/>
                    <a:pt x="8609" y="4608"/>
                  </a:cubicBezTo>
                  <a:cubicBezTo>
                    <a:pt x="8585" y="4596"/>
                    <a:pt x="8561" y="4596"/>
                    <a:pt x="8549" y="4596"/>
                  </a:cubicBezTo>
                  <a:cubicBezTo>
                    <a:pt x="8534" y="4596"/>
                    <a:pt x="8521" y="4596"/>
                    <a:pt x="8509" y="4593"/>
                  </a:cubicBezTo>
                  <a:lnTo>
                    <a:pt x="8509" y="4593"/>
                  </a:lnTo>
                  <a:cubicBezTo>
                    <a:pt x="8521" y="4598"/>
                    <a:pt x="8534" y="4603"/>
                    <a:pt x="8549" y="4608"/>
                  </a:cubicBezTo>
                  <a:cubicBezTo>
                    <a:pt x="8559" y="4628"/>
                    <a:pt x="8561" y="4649"/>
                    <a:pt x="8568" y="4654"/>
                  </a:cubicBezTo>
                  <a:lnTo>
                    <a:pt x="8568" y="4654"/>
                  </a:lnTo>
                  <a:cubicBezTo>
                    <a:pt x="8532" y="4642"/>
                    <a:pt x="8477" y="4619"/>
                    <a:pt x="8466" y="4585"/>
                  </a:cubicBezTo>
                  <a:lnTo>
                    <a:pt x="8478" y="4585"/>
                  </a:lnTo>
                  <a:cubicBezTo>
                    <a:pt x="8466" y="4585"/>
                    <a:pt x="8466" y="4585"/>
                    <a:pt x="8466" y="4573"/>
                  </a:cubicBezTo>
                  <a:lnTo>
                    <a:pt x="8466" y="4573"/>
                  </a:lnTo>
                  <a:cubicBezTo>
                    <a:pt x="8474" y="4576"/>
                    <a:pt x="8481" y="4580"/>
                    <a:pt x="8489" y="4584"/>
                  </a:cubicBezTo>
                  <a:lnTo>
                    <a:pt x="8489" y="4584"/>
                  </a:lnTo>
                  <a:cubicBezTo>
                    <a:pt x="8479" y="4577"/>
                    <a:pt x="8467" y="4566"/>
                    <a:pt x="8454" y="4549"/>
                  </a:cubicBezTo>
                  <a:cubicBezTo>
                    <a:pt x="8383" y="4513"/>
                    <a:pt x="8359" y="4418"/>
                    <a:pt x="8323" y="4382"/>
                  </a:cubicBezTo>
                  <a:cubicBezTo>
                    <a:pt x="8285" y="4382"/>
                    <a:pt x="8257" y="4396"/>
                    <a:pt x="8223" y="4396"/>
                  </a:cubicBezTo>
                  <a:cubicBezTo>
                    <a:pt x="8193" y="4396"/>
                    <a:pt x="8159" y="4385"/>
                    <a:pt x="8109" y="4346"/>
                  </a:cubicBezTo>
                  <a:lnTo>
                    <a:pt x="8180" y="4334"/>
                  </a:lnTo>
                  <a:cubicBezTo>
                    <a:pt x="8143" y="4314"/>
                    <a:pt x="8120" y="4308"/>
                    <a:pt x="8102" y="4308"/>
                  </a:cubicBezTo>
                  <a:cubicBezTo>
                    <a:pt x="8077" y="4308"/>
                    <a:pt x="8064" y="4320"/>
                    <a:pt x="8042" y="4320"/>
                  </a:cubicBezTo>
                  <a:cubicBezTo>
                    <a:pt x="8026" y="4320"/>
                    <a:pt x="8003" y="4313"/>
                    <a:pt x="7966" y="4287"/>
                  </a:cubicBezTo>
                  <a:lnTo>
                    <a:pt x="7966" y="4287"/>
                  </a:lnTo>
                  <a:cubicBezTo>
                    <a:pt x="8002" y="4323"/>
                    <a:pt x="7895" y="4311"/>
                    <a:pt x="7978" y="4358"/>
                  </a:cubicBezTo>
                  <a:cubicBezTo>
                    <a:pt x="7930" y="4358"/>
                    <a:pt x="7835" y="4311"/>
                    <a:pt x="7775" y="4263"/>
                  </a:cubicBezTo>
                  <a:cubicBezTo>
                    <a:pt x="7752" y="4263"/>
                    <a:pt x="7764" y="4275"/>
                    <a:pt x="7752" y="4299"/>
                  </a:cubicBezTo>
                  <a:cubicBezTo>
                    <a:pt x="7811" y="4358"/>
                    <a:pt x="7883" y="4323"/>
                    <a:pt x="7918" y="4406"/>
                  </a:cubicBezTo>
                  <a:lnTo>
                    <a:pt x="8002" y="4382"/>
                  </a:lnTo>
                  <a:lnTo>
                    <a:pt x="8002" y="4382"/>
                  </a:lnTo>
                  <a:cubicBezTo>
                    <a:pt x="8049" y="4442"/>
                    <a:pt x="8037" y="4477"/>
                    <a:pt x="7990" y="4477"/>
                  </a:cubicBezTo>
                  <a:cubicBezTo>
                    <a:pt x="8002" y="4489"/>
                    <a:pt x="8025" y="4489"/>
                    <a:pt x="8037" y="4501"/>
                  </a:cubicBezTo>
                  <a:cubicBezTo>
                    <a:pt x="8030" y="4519"/>
                    <a:pt x="8022" y="4526"/>
                    <a:pt x="8014" y="4526"/>
                  </a:cubicBezTo>
                  <a:cubicBezTo>
                    <a:pt x="7990" y="4526"/>
                    <a:pt x="7966" y="4468"/>
                    <a:pt x="7937" y="4468"/>
                  </a:cubicBezTo>
                  <a:cubicBezTo>
                    <a:pt x="7931" y="4468"/>
                    <a:pt x="7925" y="4471"/>
                    <a:pt x="7918" y="4477"/>
                  </a:cubicBezTo>
                  <a:lnTo>
                    <a:pt x="7966" y="4501"/>
                  </a:lnTo>
                  <a:cubicBezTo>
                    <a:pt x="7963" y="4516"/>
                    <a:pt x="7953" y="4522"/>
                    <a:pt x="7940" y="4522"/>
                  </a:cubicBezTo>
                  <a:cubicBezTo>
                    <a:pt x="7898" y="4522"/>
                    <a:pt x="7820" y="4468"/>
                    <a:pt x="7775" y="4442"/>
                  </a:cubicBezTo>
                  <a:cubicBezTo>
                    <a:pt x="7716" y="4382"/>
                    <a:pt x="7656" y="4346"/>
                    <a:pt x="7668" y="4311"/>
                  </a:cubicBezTo>
                  <a:lnTo>
                    <a:pt x="7668" y="4311"/>
                  </a:lnTo>
                  <a:lnTo>
                    <a:pt x="7764" y="4346"/>
                  </a:lnTo>
                  <a:cubicBezTo>
                    <a:pt x="7728" y="4287"/>
                    <a:pt x="7633" y="4299"/>
                    <a:pt x="7585" y="4275"/>
                  </a:cubicBezTo>
                  <a:cubicBezTo>
                    <a:pt x="7585" y="4263"/>
                    <a:pt x="7573" y="4263"/>
                    <a:pt x="7573" y="4251"/>
                  </a:cubicBezTo>
                  <a:cubicBezTo>
                    <a:pt x="7573" y="4263"/>
                    <a:pt x="7573" y="4263"/>
                    <a:pt x="7573" y="4263"/>
                  </a:cubicBezTo>
                  <a:cubicBezTo>
                    <a:pt x="7561" y="4263"/>
                    <a:pt x="7549" y="4251"/>
                    <a:pt x="7549" y="4239"/>
                  </a:cubicBezTo>
                  <a:cubicBezTo>
                    <a:pt x="7502" y="4215"/>
                    <a:pt x="7418" y="4204"/>
                    <a:pt x="7371" y="4180"/>
                  </a:cubicBezTo>
                  <a:lnTo>
                    <a:pt x="7371" y="4215"/>
                  </a:lnTo>
                  <a:lnTo>
                    <a:pt x="7383" y="4204"/>
                  </a:lnTo>
                  <a:cubicBezTo>
                    <a:pt x="7418" y="4215"/>
                    <a:pt x="7478" y="4263"/>
                    <a:pt x="7430" y="4275"/>
                  </a:cubicBezTo>
                  <a:cubicBezTo>
                    <a:pt x="7323" y="4251"/>
                    <a:pt x="7323" y="4180"/>
                    <a:pt x="7311" y="4144"/>
                  </a:cubicBezTo>
                  <a:cubicBezTo>
                    <a:pt x="7317" y="4138"/>
                    <a:pt x="7324" y="4135"/>
                    <a:pt x="7332" y="4135"/>
                  </a:cubicBezTo>
                  <a:cubicBezTo>
                    <a:pt x="7368" y="4135"/>
                    <a:pt x="7417" y="4192"/>
                    <a:pt x="7466" y="4192"/>
                  </a:cubicBezTo>
                  <a:cubicBezTo>
                    <a:pt x="7454" y="4132"/>
                    <a:pt x="7371" y="4144"/>
                    <a:pt x="7263" y="4073"/>
                  </a:cubicBezTo>
                  <a:cubicBezTo>
                    <a:pt x="7277" y="4066"/>
                    <a:pt x="7289" y="4063"/>
                    <a:pt x="7302" y="4063"/>
                  </a:cubicBezTo>
                  <a:cubicBezTo>
                    <a:pt x="7344" y="4063"/>
                    <a:pt x="7382" y="4094"/>
                    <a:pt x="7415" y="4094"/>
                  </a:cubicBezTo>
                  <a:cubicBezTo>
                    <a:pt x="7424" y="4094"/>
                    <a:pt x="7433" y="4091"/>
                    <a:pt x="7442" y="4084"/>
                  </a:cubicBezTo>
                  <a:cubicBezTo>
                    <a:pt x="7347" y="4037"/>
                    <a:pt x="7311" y="4061"/>
                    <a:pt x="7228" y="4025"/>
                  </a:cubicBezTo>
                  <a:cubicBezTo>
                    <a:pt x="7234" y="4013"/>
                    <a:pt x="7261" y="4013"/>
                    <a:pt x="7287" y="4013"/>
                  </a:cubicBezTo>
                  <a:cubicBezTo>
                    <a:pt x="7314" y="4013"/>
                    <a:pt x="7341" y="4013"/>
                    <a:pt x="7347" y="4001"/>
                  </a:cubicBezTo>
                  <a:cubicBezTo>
                    <a:pt x="7323" y="3989"/>
                    <a:pt x="7299" y="3977"/>
                    <a:pt x="7287" y="3965"/>
                  </a:cubicBezTo>
                  <a:lnTo>
                    <a:pt x="7287" y="3965"/>
                  </a:lnTo>
                  <a:cubicBezTo>
                    <a:pt x="7312" y="3973"/>
                    <a:pt x="7328" y="3976"/>
                    <a:pt x="7339" y="3976"/>
                  </a:cubicBezTo>
                  <a:cubicBezTo>
                    <a:pt x="7389" y="3976"/>
                    <a:pt x="7322" y="3912"/>
                    <a:pt x="7370" y="3912"/>
                  </a:cubicBezTo>
                  <a:cubicBezTo>
                    <a:pt x="7379" y="3912"/>
                    <a:pt x="7390" y="3913"/>
                    <a:pt x="7406" y="3918"/>
                  </a:cubicBezTo>
                  <a:cubicBezTo>
                    <a:pt x="7389" y="3901"/>
                    <a:pt x="7372" y="3897"/>
                    <a:pt x="7354" y="3897"/>
                  </a:cubicBezTo>
                  <a:cubicBezTo>
                    <a:pt x="7342" y="3897"/>
                    <a:pt x="7330" y="3899"/>
                    <a:pt x="7317" y="3899"/>
                  </a:cubicBezTo>
                  <a:cubicBezTo>
                    <a:pt x="7294" y="3899"/>
                    <a:pt x="7269" y="3894"/>
                    <a:pt x="7240" y="3870"/>
                  </a:cubicBezTo>
                  <a:lnTo>
                    <a:pt x="7240" y="3870"/>
                  </a:lnTo>
                  <a:cubicBezTo>
                    <a:pt x="7252" y="3906"/>
                    <a:pt x="7311" y="3965"/>
                    <a:pt x="7228" y="3965"/>
                  </a:cubicBezTo>
                  <a:lnTo>
                    <a:pt x="7144" y="3918"/>
                  </a:lnTo>
                  <a:cubicBezTo>
                    <a:pt x="7109" y="3882"/>
                    <a:pt x="7252" y="3894"/>
                    <a:pt x="7192" y="3846"/>
                  </a:cubicBezTo>
                  <a:lnTo>
                    <a:pt x="7097" y="3846"/>
                  </a:lnTo>
                  <a:cubicBezTo>
                    <a:pt x="7097" y="3858"/>
                    <a:pt x="7144" y="3882"/>
                    <a:pt x="7109" y="3894"/>
                  </a:cubicBezTo>
                  <a:cubicBezTo>
                    <a:pt x="7099" y="3887"/>
                    <a:pt x="7089" y="3884"/>
                    <a:pt x="7079" y="3884"/>
                  </a:cubicBezTo>
                  <a:cubicBezTo>
                    <a:pt x="7037" y="3884"/>
                    <a:pt x="6987" y="3932"/>
                    <a:pt x="6930" y="3942"/>
                  </a:cubicBezTo>
                  <a:cubicBezTo>
                    <a:pt x="6882" y="3930"/>
                    <a:pt x="6847" y="3918"/>
                    <a:pt x="6835" y="3894"/>
                  </a:cubicBezTo>
                  <a:cubicBezTo>
                    <a:pt x="6693" y="3918"/>
                    <a:pt x="6540" y="3894"/>
                    <a:pt x="6421" y="3929"/>
                  </a:cubicBezTo>
                  <a:lnTo>
                    <a:pt x="6421" y="3929"/>
                  </a:lnTo>
                  <a:cubicBezTo>
                    <a:pt x="6499" y="3905"/>
                    <a:pt x="6418" y="3870"/>
                    <a:pt x="6382" y="3834"/>
                  </a:cubicBezTo>
                  <a:cubicBezTo>
                    <a:pt x="6466" y="3834"/>
                    <a:pt x="6478" y="3787"/>
                    <a:pt x="6478" y="3751"/>
                  </a:cubicBezTo>
                  <a:cubicBezTo>
                    <a:pt x="6418" y="3751"/>
                    <a:pt x="6371" y="3799"/>
                    <a:pt x="6406" y="3823"/>
                  </a:cubicBezTo>
                  <a:cubicBezTo>
                    <a:pt x="6389" y="3818"/>
                    <a:pt x="6376" y="3817"/>
                    <a:pt x="6365" y="3817"/>
                  </a:cubicBezTo>
                  <a:cubicBezTo>
                    <a:pt x="6334" y="3817"/>
                    <a:pt x="6324" y="3830"/>
                    <a:pt x="6304" y="3830"/>
                  </a:cubicBezTo>
                  <a:cubicBezTo>
                    <a:pt x="6292" y="3830"/>
                    <a:pt x="6277" y="3825"/>
                    <a:pt x="6251" y="3811"/>
                  </a:cubicBezTo>
                  <a:cubicBezTo>
                    <a:pt x="6204" y="3787"/>
                    <a:pt x="6287" y="3763"/>
                    <a:pt x="6263" y="3739"/>
                  </a:cubicBezTo>
                  <a:cubicBezTo>
                    <a:pt x="6256" y="3738"/>
                    <a:pt x="6250" y="3738"/>
                    <a:pt x="6244" y="3738"/>
                  </a:cubicBezTo>
                  <a:cubicBezTo>
                    <a:pt x="6184" y="3738"/>
                    <a:pt x="6222" y="3788"/>
                    <a:pt x="6145" y="3788"/>
                  </a:cubicBezTo>
                  <a:cubicBezTo>
                    <a:pt x="6138" y="3788"/>
                    <a:pt x="6130" y="3788"/>
                    <a:pt x="6120" y="3787"/>
                  </a:cubicBezTo>
                  <a:cubicBezTo>
                    <a:pt x="6132" y="3775"/>
                    <a:pt x="6144" y="3775"/>
                    <a:pt x="6132" y="3763"/>
                  </a:cubicBezTo>
                  <a:cubicBezTo>
                    <a:pt x="6121" y="3761"/>
                    <a:pt x="6111" y="3760"/>
                    <a:pt x="6100" y="3760"/>
                  </a:cubicBezTo>
                  <a:cubicBezTo>
                    <a:pt x="6052" y="3760"/>
                    <a:pt x="6009" y="3779"/>
                    <a:pt x="5990" y="3799"/>
                  </a:cubicBezTo>
                  <a:cubicBezTo>
                    <a:pt x="5954" y="3763"/>
                    <a:pt x="5906" y="3763"/>
                    <a:pt x="5870" y="3763"/>
                  </a:cubicBezTo>
                  <a:cubicBezTo>
                    <a:pt x="5882" y="3763"/>
                    <a:pt x="5906" y="3751"/>
                    <a:pt x="5918" y="3751"/>
                  </a:cubicBezTo>
                  <a:cubicBezTo>
                    <a:pt x="5870" y="3692"/>
                    <a:pt x="5918" y="3703"/>
                    <a:pt x="5906" y="3680"/>
                  </a:cubicBezTo>
                  <a:lnTo>
                    <a:pt x="5906" y="3680"/>
                  </a:lnTo>
                  <a:cubicBezTo>
                    <a:pt x="5912" y="3686"/>
                    <a:pt x="5921" y="3686"/>
                    <a:pt x="5930" y="3686"/>
                  </a:cubicBezTo>
                  <a:cubicBezTo>
                    <a:pt x="5939" y="3686"/>
                    <a:pt x="5948" y="3686"/>
                    <a:pt x="5954" y="3692"/>
                  </a:cubicBezTo>
                  <a:lnTo>
                    <a:pt x="5930" y="3644"/>
                  </a:lnTo>
                  <a:cubicBezTo>
                    <a:pt x="5920" y="3625"/>
                    <a:pt x="5924" y="3621"/>
                    <a:pt x="5932" y="3621"/>
                  </a:cubicBezTo>
                  <a:cubicBezTo>
                    <a:pt x="5938" y="3621"/>
                    <a:pt x="5945" y="3623"/>
                    <a:pt x="5951" y="3623"/>
                  </a:cubicBezTo>
                  <a:cubicBezTo>
                    <a:pt x="5959" y="3623"/>
                    <a:pt x="5966" y="3620"/>
                    <a:pt x="5966" y="3608"/>
                  </a:cubicBezTo>
                  <a:lnTo>
                    <a:pt x="5954" y="3608"/>
                  </a:lnTo>
                  <a:cubicBezTo>
                    <a:pt x="5954" y="3594"/>
                    <a:pt x="5974" y="3588"/>
                    <a:pt x="5998" y="3588"/>
                  </a:cubicBezTo>
                  <a:cubicBezTo>
                    <a:pt x="6015" y="3588"/>
                    <a:pt x="6034" y="3591"/>
                    <a:pt x="6049" y="3596"/>
                  </a:cubicBezTo>
                  <a:cubicBezTo>
                    <a:pt x="6049" y="3406"/>
                    <a:pt x="6251" y="3489"/>
                    <a:pt x="6335" y="3370"/>
                  </a:cubicBezTo>
                  <a:cubicBezTo>
                    <a:pt x="6335" y="3346"/>
                    <a:pt x="6311" y="3346"/>
                    <a:pt x="6299" y="3322"/>
                  </a:cubicBezTo>
                  <a:cubicBezTo>
                    <a:pt x="6287" y="3322"/>
                    <a:pt x="6287" y="3311"/>
                    <a:pt x="6287" y="3311"/>
                  </a:cubicBezTo>
                  <a:cubicBezTo>
                    <a:pt x="6287" y="3322"/>
                    <a:pt x="6287" y="3334"/>
                    <a:pt x="6275" y="3334"/>
                  </a:cubicBezTo>
                  <a:cubicBezTo>
                    <a:pt x="6275" y="3311"/>
                    <a:pt x="6240" y="3275"/>
                    <a:pt x="6275" y="3275"/>
                  </a:cubicBezTo>
                  <a:cubicBezTo>
                    <a:pt x="6275" y="3287"/>
                    <a:pt x="6275" y="3287"/>
                    <a:pt x="6275" y="3299"/>
                  </a:cubicBezTo>
                  <a:cubicBezTo>
                    <a:pt x="6285" y="3289"/>
                    <a:pt x="6279" y="3272"/>
                    <a:pt x="6283" y="3272"/>
                  </a:cubicBezTo>
                  <a:lnTo>
                    <a:pt x="6283" y="3272"/>
                  </a:lnTo>
                  <a:cubicBezTo>
                    <a:pt x="6283" y="3272"/>
                    <a:pt x="6285" y="3273"/>
                    <a:pt x="6287" y="3275"/>
                  </a:cubicBezTo>
                  <a:cubicBezTo>
                    <a:pt x="6303" y="3275"/>
                    <a:pt x="6298" y="3270"/>
                    <a:pt x="6300" y="3270"/>
                  </a:cubicBezTo>
                  <a:lnTo>
                    <a:pt x="6300" y="3270"/>
                  </a:lnTo>
                  <a:cubicBezTo>
                    <a:pt x="6300" y="3270"/>
                    <a:pt x="6303" y="3271"/>
                    <a:pt x="6311" y="3275"/>
                  </a:cubicBezTo>
                  <a:lnTo>
                    <a:pt x="6359" y="3263"/>
                  </a:lnTo>
                  <a:cubicBezTo>
                    <a:pt x="6348" y="3236"/>
                    <a:pt x="6354" y="3228"/>
                    <a:pt x="6364" y="3228"/>
                  </a:cubicBezTo>
                  <a:cubicBezTo>
                    <a:pt x="6377" y="3228"/>
                    <a:pt x="6394" y="3239"/>
                    <a:pt x="6394" y="3239"/>
                  </a:cubicBezTo>
                  <a:cubicBezTo>
                    <a:pt x="6430" y="3275"/>
                    <a:pt x="6382" y="3263"/>
                    <a:pt x="6406" y="3299"/>
                  </a:cubicBezTo>
                  <a:lnTo>
                    <a:pt x="6442" y="3322"/>
                  </a:lnTo>
                  <a:lnTo>
                    <a:pt x="6418" y="3287"/>
                  </a:lnTo>
                  <a:lnTo>
                    <a:pt x="6442" y="3287"/>
                  </a:lnTo>
                  <a:cubicBezTo>
                    <a:pt x="6442" y="3278"/>
                    <a:pt x="6436" y="3270"/>
                    <a:pt x="6437" y="3270"/>
                  </a:cubicBezTo>
                  <a:lnTo>
                    <a:pt x="6437" y="3270"/>
                  </a:lnTo>
                  <a:cubicBezTo>
                    <a:pt x="6437" y="3270"/>
                    <a:pt x="6438" y="3271"/>
                    <a:pt x="6442" y="3275"/>
                  </a:cubicBezTo>
                  <a:cubicBezTo>
                    <a:pt x="6442" y="3275"/>
                    <a:pt x="6454" y="3275"/>
                    <a:pt x="6454" y="3287"/>
                  </a:cubicBezTo>
                  <a:lnTo>
                    <a:pt x="6454" y="3263"/>
                  </a:lnTo>
                  <a:cubicBezTo>
                    <a:pt x="6460" y="3275"/>
                    <a:pt x="6463" y="3275"/>
                    <a:pt x="6469" y="3275"/>
                  </a:cubicBezTo>
                  <a:cubicBezTo>
                    <a:pt x="6475" y="3275"/>
                    <a:pt x="6484" y="3275"/>
                    <a:pt x="6501" y="3287"/>
                  </a:cubicBezTo>
                  <a:cubicBezTo>
                    <a:pt x="6542" y="3277"/>
                    <a:pt x="6522" y="3222"/>
                    <a:pt x="6560" y="3222"/>
                  </a:cubicBezTo>
                  <a:cubicBezTo>
                    <a:pt x="6567" y="3222"/>
                    <a:pt x="6575" y="3224"/>
                    <a:pt x="6585" y="3227"/>
                  </a:cubicBezTo>
                  <a:cubicBezTo>
                    <a:pt x="6561" y="3215"/>
                    <a:pt x="6549" y="3168"/>
                    <a:pt x="6561" y="3156"/>
                  </a:cubicBezTo>
                  <a:lnTo>
                    <a:pt x="6561" y="3156"/>
                  </a:lnTo>
                  <a:cubicBezTo>
                    <a:pt x="6573" y="3168"/>
                    <a:pt x="6585" y="3168"/>
                    <a:pt x="6597" y="3191"/>
                  </a:cubicBezTo>
                  <a:lnTo>
                    <a:pt x="6597" y="3156"/>
                  </a:lnTo>
                  <a:cubicBezTo>
                    <a:pt x="6610" y="3166"/>
                    <a:pt x="6619" y="3169"/>
                    <a:pt x="6627" y="3169"/>
                  </a:cubicBezTo>
                  <a:cubicBezTo>
                    <a:pt x="6647" y="3169"/>
                    <a:pt x="6654" y="3144"/>
                    <a:pt x="6680" y="3144"/>
                  </a:cubicBezTo>
                  <a:lnTo>
                    <a:pt x="6692" y="3168"/>
                  </a:lnTo>
                  <a:cubicBezTo>
                    <a:pt x="6680" y="3132"/>
                    <a:pt x="6680" y="3120"/>
                    <a:pt x="6704" y="3108"/>
                  </a:cubicBezTo>
                  <a:lnTo>
                    <a:pt x="6728" y="3144"/>
                  </a:lnTo>
                  <a:cubicBezTo>
                    <a:pt x="6752" y="3144"/>
                    <a:pt x="6692" y="3072"/>
                    <a:pt x="6728" y="3072"/>
                  </a:cubicBezTo>
                  <a:cubicBezTo>
                    <a:pt x="6692" y="3037"/>
                    <a:pt x="6668" y="3037"/>
                    <a:pt x="6644" y="3001"/>
                  </a:cubicBezTo>
                  <a:lnTo>
                    <a:pt x="6644" y="3001"/>
                  </a:lnTo>
                  <a:cubicBezTo>
                    <a:pt x="6660" y="3017"/>
                    <a:pt x="6674" y="3024"/>
                    <a:pt x="6682" y="3024"/>
                  </a:cubicBezTo>
                  <a:cubicBezTo>
                    <a:pt x="6692" y="3024"/>
                    <a:pt x="6693" y="3014"/>
                    <a:pt x="6680" y="3001"/>
                  </a:cubicBezTo>
                  <a:cubicBezTo>
                    <a:pt x="6685" y="2991"/>
                    <a:pt x="6688" y="2987"/>
                    <a:pt x="6691" y="2987"/>
                  </a:cubicBezTo>
                  <a:cubicBezTo>
                    <a:pt x="6694" y="2987"/>
                    <a:pt x="6697" y="2994"/>
                    <a:pt x="6704" y="3001"/>
                  </a:cubicBezTo>
                  <a:lnTo>
                    <a:pt x="6692" y="2965"/>
                  </a:lnTo>
                  <a:cubicBezTo>
                    <a:pt x="6716" y="2965"/>
                    <a:pt x="6728" y="3013"/>
                    <a:pt x="6740" y="3037"/>
                  </a:cubicBezTo>
                  <a:cubicBezTo>
                    <a:pt x="6732" y="3005"/>
                    <a:pt x="6745" y="3000"/>
                    <a:pt x="6758" y="3000"/>
                  </a:cubicBezTo>
                  <a:cubicBezTo>
                    <a:pt x="6765" y="3000"/>
                    <a:pt x="6771" y="3001"/>
                    <a:pt x="6775" y="3001"/>
                  </a:cubicBezTo>
                  <a:lnTo>
                    <a:pt x="6787" y="3013"/>
                  </a:lnTo>
                  <a:lnTo>
                    <a:pt x="6811" y="3013"/>
                  </a:lnTo>
                  <a:cubicBezTo>
                    <a:pt x="6801" y="2983"/>
                    <a:pt x="6816" y="2962"/>
                    <a:pt x="6834" y="2962"/>
                  </a:cubicBezTo>
                  <a:cubicBezTo>
                    <a:pt x="6838" y="2962"/>
                    <a:pt x="6843" y="2963"/>
                    <a:pt x="6847" y="2965"/>
                  </a:cubicBezTo>
                  <a:lnTo>
                    <a:pt x="6871" y="3013"/>
                  </a:lnTo>
                  <a:cubicBezTo>
                    <a:pt x="6874" y="3015"/>
                    <a:pt x="6876" y="3015"/>
                    <a:pt x="6877" y="3015"/>
                  </a:cubicBezTo>
                  <a:cubicBezTo>
                    <a:pt x="6885" y="3015"/>
                    <a:pt x="6859" y="2987"/>
                    <a:pt x="6859" y="2977"/>
                  </a:cubicBezTo>
                  <a:cubicBezTo>
                    <a:pt x="6859" y="2970"/>
                    <a:pt x="6861" y="2967"/>
                    <a:pt x="6865" y="2967"/>
                  </a:cubicBezTo>
                  <a:cubicBezTo>
                    <a:pt x="6875" y="2967"/>
                    <a:pt x="6894" y="2981"/>
                    <a:pt x="6918" y="2989"/>
                  </a:cubicBezTo>
                  <a:cubicBezTo>
                    <a:pt x="6915" y="2973"/>
                    <a:pt x="6921" y="2968"/>
                    <a:pt x="6932" y="2968"/>
                  </a:cubicBezTo>
                  <a:cubicBezTo>
                    <a:pt x="6947" y="2968"/>
                    <a:pt x="6970" y="2978"/>
                    <a:pt x="6987" y="2978"/>
                  </a:cubicBezTo>
                  <a:cubicBezTo>
                    <a:pt x="7001" y="2978"/>
                    <a:pt x="7010" y="2970"/>
                    <a:pt x="7002" y="2941"/>
                  </a:cubicBezTo>
                  <a:lnTo>
                    <a:pt x="7002" y="2941"/>
                  </a:lnTo>
                  <a:lnTo>
                    <a:pt x="7025" y="2965"/>
                  </a:lnTo>
                  <a:cubicBezTo>
                    <a:pt x="7013" y="2882"/>
                    <a:pt x="7109" y="2941"/>
                    <a:pt x="7085" y="2846"/>
                  </a:cubicBezTo>
                  <a:lnTo>
                    <a:pt x="7085" y="2846"/>
                  </a:lnTo>
                  <a:cubicBezTo>
                    <a:pt x="7102" y="2855"/>
                    <a:pt x="7113" y="2859"/>
                    <a:pt x="7119" y="2859"/>
                  </a:cubicBezTo>
                  <a:cubicBezTo>
                    <a:pt x="7150" y="2859"/>
                    <a:pt x="7102" y="2786"/>
                    <a:pt x="7127" y="2786"/>
                  </a:cubicBezTo>
                  <a:cubicBezTo>
                    <a:pt x="7132" y="2786"/>
                    <a:pt x="7141" y="2789"/>
                    <a:pt x="7156" y="2799"/>
                  </a:cubicBezTo>
                  <a:lnTo>
                    <a:pt x="7144" y="2787"/>
                  </a:lnTo>
                  <a:cubicBezTo>
                    <a:pt x="7287" y="2715"/>
                    <a:pt x="7454" y="2691"/>
                    <a:pt x="7549" y="2572"/>
                  </a:cubicBezTo>
                  <a:lnTo>
                    <a:pt x="7561" y="2596"/>
                  </a:lnTo>
                  <a:cubicBezTo>
                    <a:pt x="7668" y="2549"/>
                    <a:pt x="7764" y="2501"/>
                    <a:pt x="7871" y="2453"/>
                  </a:cubicBezTo>
                  <a:cubicBezTo>
                    <a:pt x="7966" y="2394"/>
                    <a:pt x="8073" y="2346"/>
                    <a:pt x="8180" y="2310"/>
                  </a:cubicBezTo>
                  <a:cubicBezTo>
                    <a:pt x="8192" y="2287"/>
                    <a:pt x="8156" y="2239"/>
                    <a:pt x="8168" y="2215"/>
                  </a:cubicBezTo>
                  <a:cubicBezTo>
                    <a:pt x="8168" y="2215"/>
                    <a:pt x="8174" y="2212"/>
                    <a:pt x="8182" y="2212"/>
                  </a:cubicBezTo>
                  <a:cubicBezTo>
                    <a:pt x="8189" y="2212"/>
                    <a:pt x="8198" y="2215"/>
                    <a:pt x="8204" y="2227"/>
                  </a:cubicBezTo>
                  <a:cubicBezTo>
                    <a:pt x="8192" y="2251"/>
                    <a:pt x="8204" y="2263"/>
                    <a:pt x="8204" y="2275"/>
                  </a:cubicBezTo>
                  <a:cubicBezTo>
                    <a:pt x="8212" y="2271"/>
                    <a:pt x="8223" y="2271"/>
                    <a:pt x="8233" y="2271"/>
                  </a:cubicBezTo>
                  <a:lnTo>
                    <a:pt x="8233" y="2271"/>
                  </a:lnTo>
                  <a:cubicBezTo>
                    <a:pt x="8254" y="2271"/>
                    <a:pt x="8276" y="2271"/>
                    <a:pt x="8276" y="2239"/>
                  </a:cubicBezTo>
                  <a:lnTo>
                    <a:pt x="8252" y="2215"/>
                  </a:lnTo>
                  <a:cubicBezTo>
                    <a:pt x="8252" y="2203"/>
                    <a:pt x="8276" y="2203"/>
                    <a:pt x="8276" y="2203"/>
                  </a:cubicBezTo>
                  <a:cubicBezTo>
                    <a:pt x="8284" y="2220"/>
                    <a:pt x="8298" y="2236"/>
                    <a:pt x="8302" y="2249"/>
                  </a:cubicBezTo>
                  <a:lnTo>
                    <a:pt x="8302" y="2249"/>
                  </a:lnTo>
                  <a:cubicBezTo>
                    <a:pt x="8305" y="2231"/>
                    <a:pt x="8310" y="2225"/>
                    <a:pt x="8316" y="2225"/>
                  </a:cubicBezTo>
                  <a:cubicBezTo>
                    <a:pt x="8329" y="2225"/>
                    <a:pt x="8346" y="2251"/>
                    <a:pt x="8364" y="2251"/>
                  </a:cubicBezTo>
                  <a:cubicBezTo>
                    <a:pt x="8370" y="2251"/>
                    <a:pt x="8376" y="2248"/>
                    <a:pt x="8383" y="2239"/>
                  </a:cubicBezTo>
                  <a:cubicBezTo>
                    <a:pt x="8359" y="2168"/>
                    <a:pt x="8383" y="2096"/>
                    <a:pt x="8395" y="2025"/>
                  </a:cubicBezTo>
                  <a:lnTo>
                    <a:pt x="8418" y="2037"/>
                  </a:lnTo>
                  <a:cubicBezTo>
                    <a:pt x="8395" y="2048"/>
                    <a:pt x="8442" y="2096"/>
                    <a:pt x="8418" y="2096"/>
                  </a:cubicBezTo>
                  <a:cubicBezTo>
                    <a:pt x="8422" y="2098"/>
                    <a:pt x="8425" y="2099"/>
                    <a:pt x="8428" y="2099"/>
                  </a:cubicBezTo>
                  <a:cubicBezTo>
                    <a:pt x="8446" y="2099"/>
                    <a:pt x="8458" y="2072"/>
                    <a:pt x="8478" y="2072"/>
                  </a:cubicBezTo>
                  <a:cubicBezTo>
                    <a:pt x="8466" y="2060"/>
                    <a:pt x="8466" y="2037"/>
                    <a:pt x="8466" y="2025"/>
                  </a:cubicBezTo>
                  <a:lnTo>
                    <a:pt x="8466" y="2025"/>
                  </a:lnTo>
                  <a:cubicBezTo>
                    <a:pt x="8486" y="2035"/>
                    <a:pt x="8498" y="2063"/>
                    <a:pt x="8509" y="2063"/>
                  </a:cubicBezTo>
                  <a:cubicBezTo>
                    <a:pt x="8510" y="2063"/>
                    <a:pt x="8512" y="2062"/>
                    <a:pt x="8514" y="2060"/>
                  </a:cubicBezTo>
                  <a:lnTo>
                    <a:pt x="8514" y="2060"/>
                  </a:lnTo>
                  <a:lnTo>
                    <a:pt x="8502" y="2096"/>
                  </a:lnTo>
                  <a:cubicBezTo>
                    <a:pt x="8506" y="2101"/>
                    <a:pt x="8510" y="2103"/>
                    <a:pt x="8513" y="2103"/>
                  </a:cubicBezTo>
                  <a:cubicBezTo>
                    <a:pt x="8526" y="2103"/>
                    <a:pt x="8528" y="2072"/>
                    <a:pt x="8537" y="2072"/>
                  </a:cubicBezTo>
                  <a:cubicBezTo>
                    <a:pt x="8549" y="2096"/>
                    <a:pt x="8573" y="2096"/>
                    <a:pt x="8573" y="2132"/>
                  </a:cubicBezTo>
                  <a:cubicBezTo>
                    <a:pt x="8585" y="2084"/>
                    <a:pt x="8597" y="2108"/>
                    <a:pt x="8609" y="2072"/>
                  </a:cubicBezTo>
                  <a:cubicBezTo>
                    <a:pt x="8573" y="2048"/>
                    <a:pt x="8609" y="2037"/>
                    <a:pt x="8597" y="2013"/>
                  </a:cubicBezTo>
                  <a:lnTo>
                    <a:pt x="8597" y="2013"/>
                  </a:lnTo>
                  <a:lnTo>
                    <a:pt x="8573" y="2025"/>
                  </a:lnTo>
                  <a:cubicBezTo>
                    <a:pt x="8621" y="2037"/>
                    <a:pt x="8561" y="2037"/>
                    <a:pt x="8585" y="2084"/>
                  </a:cubicBezTo>
                  <a:cubicBezTo>
                    <a:pt x="8564" y="2074"/>
                    <a:pt x="8571" y="2009"/>
                    <a:pt x="8557" y="2009"/>
                  </a:cubicBezTo>
                  <a:cubicBezTo>
                    <a:pt x="8555" y="2009"/>
                    <a:pt x="8552" y="2010"/>
                    <a:pt x="8549" y="2013"/>
                  </a:cubicBezTo>
                  <a:cubicBezTo>
                    <a:pt x="8573" y="1977"/>
                    <a:pt x="8597" y="2001"/>
                    <a:pt x="8621" y="1941"/>
                  </a:cubicBezTo>
                  <a:lnTo>
                    <a:pt x="8621" y="1941"/>
                  </a:lnTo>
                  <a:cubicBezTo>
                    <a:pt x="8618" y="1943"/>
                    <a:pt x="8616" y="1943"/>
                    <a:pt x="8614" y="1943"/>
                  </a:cubicBezTo>
                  <a:cubicBezTo>
                    <a:pt x="8599" y="1943"/>
                    <a:pt x="8608" y="1904"/>
                    <a:pt x="8597" y="1894"/>
                  </a:cubicBezTo>
                  <a:cubicBezTo>
                    <a:pt x="8601" y="1892"/>
                    <a:pt x="8604" y="1891"/>
                    <a:pt x="8607" y="1891"/>
                  </a:cubicBezTo>
                  <a:cubicBezTo>
                    <a:pt x="8617" y="1891"/>
                    <a:pt x="8611" y="1912"/>
                    <a:pt x="8621" y="1941"/>
                  </a:cubicBezTo>
                  <a:cubicBezTo>
                    <a:pt x="8625" y="1939"/>
                    <a:pt x="8628" y="1939"/>
                    <a:pt x="8631" y="1939"/>
                  </a:cubicBezTo>
                  <a:cubicBezTo>
                    <a:pt x="8639" y="1939"/>
                    <a:pt x="8646" y="1943"/>
                    <a:pt x="8650" y="1943"/>
                  </a:cubicBezTo>
                  <a:cubicBezTo>
                    <a:pt x="8654" y="1943"/>
                    <a:pt x="8657" y="1938"/>
                    <a:pt x="8657" y="1918"/>
                  </a:cubicBezTo>
                  <a:cubicBezTo>
                    <a:pt x="8680" y="1929"/>
                    <a:pt x="8668" y="1965"/>
                    <a:pt x="8680" y="1977"/>
                  </a:cubicBezTo>
                  <a:cubicBezTo>
                    <a:pt x="8680" y="2013"/>
                    <a:pt x="8597" y="1953"/>
                    <a:pt x="8645" y="2060"/>
                  </a:cubicBezTo>
                  <a:cubicBezTo>
                    <a:pt x="8633" y="2072"/>
                    <a:pt x="8633" y="2120"/>
                    <a:pt x="8609" y="2120"/>
                  </a:cubicBezTo>
                  <a:cubicBezTo>
                    <a:pt x="8625" y="2128"/>
                    <a:pt x="8647" y="2142"/>
                    <a:pt x="8663" y="2142"/>
                  </a:cubicBezTo>
                  <a:cubicBezTo>
                    <a:pt x="8671" y="2142"/>
                    <a:pt x="8677" y="2139"/>
                    <a:pt x="8680" y="2132"/>
                  </a:cubicBezTo>
                  <a:lnTo>
                    <a:pt x="8657" y="2060"/>
                  </a:lnTo>
                  <a:cubicBezTo>
                    <a:pt x="8668" y="2060"/>
                    <a:pt x="8657" y="2013"/>
                    <a:pt x="8668" y="2013"/>
                  </a:cubicBezTo>
                  <a:cubicBezTo>
                    <a:pt x="8668" y="2032"/>
                    <a:pt x="8684" y="2052"/>
                    <a:pt x="8697" y="2052"/>
                  </a:cubicBezTo>
                  <a:cubicBezTo>
                    <a:pt x="8699" y="2052"/>
                    <a:pt x="8702" y="2051"/>
                    <a:pt x="8704" y="2048"/>
                  </a:cubicBezTo>
                  <a:cubicBezTo>
                    <a:pt x="8692" y="2048"/>
                    <a:pt x="8692" y="2048"/>
                    <a:pt x="8692" y="2037"/>
                  </a:cubicBezTo>
                  <a:cubicBezTo>
                    <a:pt x="8716" y="2025"/>
                    <a:pt x="8704" y="1977"/>
                    <a:pt x="8728" y="1953"/>
                  </a:cubicBezTo>
                  <a:lnTo>
                    <a:pt x="8728" y="1953"/>
                  </a:lnTo>
                  <a:cubicBezTo>
                    <a:pt x="8731" y="1958"/>
                    <a:pt x="8735" y="1962"/>
                    <a:pt x="8740" y="1965"/>
                  </a:cubicBezTo>
                  <a:cubicBezTo>
                    <a:pt x="8744" y="1969"/>
                    <a:pt x="8747" y="1971"/>
                    <a:pt x="8749" y="1971"/>
                  </a:cubicBezTo>
                  <a:cubicBezTo>
                    <a:pt x="8758" y="1971"/>
                    <a:pt x="8757" y="1949"/>
                    <a:pt x="8765" y="1948"/>
                  </a:cubicBezTo>
                  <a:lnTo>
                    <a:pt x="8765" y="1948"/>
                  </a:lnTo>
                  <a:cubicBezTo>
                    <a:pt x="8764" y="1944"/>
                    <a:pt x="8764" y="1941"/>
                    <a:pt x="8764" y="1941"/>
                  </a:cubicBezTo>
                  <a:lnTo>
                    <a:pt x="8776" y="1941"/>
                  </a:lnTo>
                  <a:cubicBezTo>
                    <a:pt x="8787" y="1929"/>
                    <a:pt x="8799" y="1929"/>
                    <a:pt x="8799" y="1894"/>
                  </a:cubicBezTo>
                  <a:cubicBezTo>
                    <a:pt x="8799" y="1896"/>
                    <a:pt x="8800" y="1897"/>
                    <a:pt x="8801" y="1897"/>
                  </a:cubicBezTo>
                  <a:cubicBezTo>
                    <a:pt x="8803" y="1897"/>
                    <a:pt x="8811" y="1880"/>
                    <a:pt x="8811" y="1870"/>
                  </a:cubicBezTo>
                  <a:cubicBezTo>
                    <a:pt x="8811" y="1862"/>
                    <a:pt x="8816" y="1841"/>
                    <a:pt x="8826" y="1841"/>
                  </a:cubicBezTo>
                  <a:cubicBezTo>
                    <a:pt x="8831" y="1841"/>
                    <a:pt x="8838" y="1848"/>
                    <a:pt x="8847" y="1870"/>
                  </a:cubicBezTo>
                  <a:cubicBezTo>
                    <a:pt x="8871" y="1870"/>
                    <a:pt x="8883" y="1882"/>
                    <a:pt x="8883" y="1906"/>
                  </a:cubicBezTo>
                  <a:lnTo>
                    <a:pt x="8918" y="1906"/>
                  </a:lnTo>
                  <a:lnTo>
                    <a:pt x="8930" y="1953"/>
                  </a:lnTo>
                  <a:cubicBezTo>
                    <a:pt x="8954" y="1929"/>
                    <a:pt x="8942" y="1906"/>
                    <a:pt x="8954" y="1858"/>
                  </a:cubicBezTo>
                  <a:cubicBezTo>
                    <a:pt x="8960" y="1864"/>
                    <a:pt x="8965" y="1866"/>
                    <a:pt x="8971" y="1866"/>
                  </a:cubicBezTo>
                  <a:cubicBezTo>
                    <a:pt x="8988" y="1866"/>
                    <a:pt x="9005" y="1841"/>
                    <a:pt x="9014" y="1822"/>
                  </a:cubicBezTo>
                  <a:cubicBezTo>
                    <a:pt x="9006" y="1820"/>
                    <a:pt x="9000" y="1819"/>
                    <a:pt x="8995" y="1819"/>
                  </a:cubicBezTo>
                  <a:cubicBezTo>
                    <a:pt x="8982" y="1819"/>
                    <a:pt x="8976" y="1826"/>
                    <a:pt x="8967" y="1826"/>
                  </a:cubicBezTo>
                  <a:cubicBezTo>
                    <a:pt x="8963" y="1826"/>
                    <a:pt x="8959" y="1825"/>
                    <a:pt x="8954" y="1822"/>
                  </a:cubicBezTo>
                  <a:lnTo>
                    <a:pt x="8954" y="1822"/>
                  </a:lnTo>
                  <a:cubicBezTo>
                    <a:pt x="8954" y="1834"/>
                    <a:pt x="8954" y="1846"/>
                    <a:pt x="8966" y="1858"/>
                  </a:cubicBezTo>
                  <a:cubicBezTo>
                    <a:pt x="8954" y="1858"/>
                    <a:pt x="8942" y="1846"/>
                    <a:pt x="8930" y="1822"/>
                  </a:cubicBezTo>
                  <a:cubicBezTo>
                    <a:pt x="8930" y="1804"/>
                    <a:pt x="8937" y="1798"/>
                    <a:pt x="8946" y="1798"/>
                  </a:cubicBezTo>
                  <a:cubicBezTo>
                    <a:pt x="8962" y="1798"/>
                    <a:pt x="8985" y="1815"/>
                    <a:pt x="8990" y="1815"/>
                  </a:cubicBezTo>
                  <a:cubicBezTo>
                    <a:pt x="8992" y="1815"/>
                    <a:pt x="8992" y="1814"/>
                    <a:pt x="8990" y="1810"/>
                  </a:cubicBezTo>
                  <a:cubicBezTo>
                    <a:pt x="8994" y="1803"/>
                    <a:pt x="8996" y="1800"/>
                    <a:pt x="8998" y="1800"/>
                  </a:cubicBezTo>
                  <a:cubicBezTo>
                    <a:pt x="9003" y="1800"/>
                    <a:pt x="9005" y="1814"/>
                    <a:pt x="9014" y="1822"/>
                  </a:cubicBezTo>
                  <a:cubicBezTo>
                    <a:pt x="9014" y="1826"/>
                    <a:pt x="9014" y="1828"/>
                    <a:pt x="9014" y="1828"/>
                  </a:cubicBezTo>
                  <a:cubicBezTo>
                    <a:pt x="9015" y="1828"/>
                    <a:pt x="9018" y="1822"/>
                    <a:pt x="9026" y="1822"/>
                  </a:cubicBezTo>
                  <a:lnTo>
                    <a:pt x="9014" y="1810"/>
                  </a:lnTo>
                  <a:cubicBezTo>
                    <a:pt x="9026" y="1810"/>
                    <a:pt x="9026" y="1787"/>
                    <a:pt x="9038" y="1775"/>
                  </a:cubicBezTo>
                  <a:cubicBezTo>
                    <a:pt x="9049" y="1775"/>
                    <a:pt x="9049" y="1775"/>
                    <a:pt x="9049" y="1787"/>
                  </a:cubicBezTo>
                  <a:lnTo>
                    <a:pt x="9038" y="1787"/>
                  </a:lnTo>
                  <a:lnTo>
                    <a:pt x="9049" y="1798"/>
                  </a:lnTo>
                  <a:cubicBezTo>
                    <a:pt x="9055" y="1809"/>
                    <a:pt x="9059" y="1813"/>
                    <a:pt x="9062" y="1813"/>
                  </a:cubicBezTo>
                  <a:cubicBezTo>
                    <a:pt x="9073" y="1813"/>
                    <a:pt x="9078" y="1773"/>
                    <a:pt x="9092" y="1773"/>
                  </a:cubicBezTo>
                  <a:cubicBezTo>
                    <a:pt x="9094" y="1773"/>
                    <a:pt x="9095" y="1774"/>
                    <a:pt x="9097" y="1775"/>
                  </a:cubicBezTo>
                  <a:cubicBezTo>
                    <a:pt x="9085" y="1787"/>
                    <a:pt x="9085" y="1787"/>
                    <a:pt x="9085" y="1787"/>
                  </a:cubicBezTo>
                  <a:cubicBezTo>
                    <a:pt x="9094" y="1795"/>
                    <a:pt x="9115" y="1829"/>
                    <a:pt x="9121" y="1829"/>
                  </a:cubicBezTo>
                  <a:cubicBezTo>
                    <a:pt x="9124" y="1829"/>
                    <a:pt x="9124" y="1824"/>
                    <a:pt x="9121" y="1810"/>
                  </a:cubicBezTo>
                  <a:lnTo>
                    <a:pt x="9121" y="1810"/>
                  </a:lnTo>
                  <a:cubicBezTo>
                    <a:pt x="9124" y="1814"/>
                    <a:pt x="9127" y="1815"/>
                    <a:pt x="9129" y="1815"/>
                  </a:cubicBezTo>
                  <a:cubicBezTo>
                    <a:pt x="9133" y="1815"/>
                    <a:pt x="9133" y="1807"/>
                    <a:pt x="9133" y="1798"/>
                  </a:cubicBezTo>
                  <a:cubicBezTo>
                    <a:pt x="9133" y="1787"/>
                    <a:pt x="9133" y="1775"/>
                    <a:pt x="9133" y="1775"/>
                  </a:cubicBezTo>
                  <a:lnTo>
                    <a:pt x="9168" y="1787"/>
                  </a:lnTo>
                  <a:cubicBezTo>
                    <a:pt x="9168" y="1787"/>
                    <a:pt x="9180" y="1775"/>
                    <a:pt x="9180" y="1775"/>
                  </a:cubicBezTo>
                  <a:lnTo>
                    <a:pt x="9192" y="1787"/>
                  </a:lnTo>
                  <a:cubicBezTo>
                    <a:pt x="9192" y="1787"/>
                    <a:pt x="9204" y="1798"/>
                    <a:pt x="9204" y="1798"/>
                  </a:cubicBezTo>
                  <a:cubicBezTo>
                    <a:pt x="9216" y="1814"/>
                    <a:pt x="9225" y="1819"/>
                    <a:pt x="9231" y="1819"/>
                  </a:cubicBezTo>
                  <a:cubicBezTo>
                    <a:pt x="9244" y="1819"/>
                    <a:pt x="9249" y="1796"/>
                    <a:pt x="9264" y="1796"/>
                  </a:cubicBezTo>
                  <a:cubicBezTo>
                    <a:pt x="9270" y="1796"/>
                    <a:pt x="9277" y="1800"/>
                    <a:pt x="9288" y="1810"/>
                  </a:cubicBezTo>
                  <a:cubicBezTo>
                    <a:pt x="9288" y="1775"/>
                    <a:pt x="9276" y="1763"/>
                    <a:pt x="9276" y="1751"/>
                  </a:cubicBezTo>
                  <a:cubicBezTo>
                    <a:pt x="9276" y="1727"/>
                    <a:pt x="9288" y="1691"/>
                    <a:pt x="9299" y="1679"/>
                  </a:cubicBezTo>
                  <a:cubicBezTo>
                    <a:pt x="9323" y="1715"/>
                    <a:pt x="9371" y="1739"/>
                    <a:pt x="9383" y="1810"/>
                  </a:cubicBezTo>
                  <a:cubicBezTo>
                    <a:pt x="9407" y="1810"/>
                    <a:pt x="9359" y="1775"/>
                    <a:pt x="9371" y="1751"/>
                  </a:cubicBezTo>
                  <a:lnTo>
                    <a:pt x="9383" y="1751"/>
                  </a:lnTo>
                  <a:cubicBezTo>
                    <a:pt x="9371" y="1739"/>
                    <a:pt x="9359" y="1727"/>
                    <a:pt x="9347" y="1703"/>
                  </a:cubicBezTo>
                  <a:cubicBezTo>
                    <a:pt x="9338" y="1676"/>
                    <a:pt x="9349" y="1663"/>
                    <a:pt x="9360" y="1663"/>
                  </a:cubicBezTo>
                  <a:cubicBezTo>
                    <a:pt x="9364" y="1663"/>
                    <a:pt x="9368" y="1665"/>
                    <a:pt x="9371" y="1667"/>
                  </a:cubicBezTo>
                  <a:lnTo>
                    <a:pt x="9371" y="1715"/>
                  </a:lnTo>
                  <a:cubicBezTo>
                    <a:pt x="9395" y="1691"/>
                    <a:pt x="9383" y="1620"/>
                    <a:pt x="9395" y="1572"/>
                  </a:cubicBezTo>
                  <a:cubicBezTo>
                    <a:pt x="9419" y="1584"/>
                    <a:pt x="9407" y="1632"/>
                    <a:pt x="9419" y="1667"/>
                  </a:cubicBezTo>
                  <a:lnTo>
                    <a:pt x="9442" y="1656"/>
                  </a:lnTo>
                  <a:lnTo>
                    <a:pt x="9454" y="1691"/>
                  </a:lnTo>
                  <a:cubicBezTo>
                    <a:pt x="9464" y="1681"/>
                    <a:pt x="9466" y="1653"/>
                    <a:pt x="9474" y="1653"/>
                  </a:cubicBezTo>
                  <a:cubicBezTo>
                    <a:pt x="9475" y="1653"/>
                    <a:pt x="9476" y="1654"/>
                    <a:pt x="9478" y="1656"/>
                  </a:cubicBezTo>
                  <a:cubicBezTo>
                    <a:pt x="9478" y="1691"/>
                    <a:pt x="9526" y="1691"/>
                    <a:pt x="9502" y="1739"/>
                  </a:cubicBezTo>
                  <a:cubicBezTo>
                    <a:pt x="9519" y="1739"/>
                    <a:pt x="9518" y="1709"/>
                    <a:pt x="9520" y="1709"/>
                  </a:cubicBezTo>
                  <a:cubicBezTo>
                    <a:pt x="9521" y="1709"/>
                    <a:pt x="9522" y="1713"/>
                    <a:pt x="9526" y="1727"/>
                  </a:cubicBezTo>
                  <a:cubicBezTo>
                    <a:pt x="9526" y="1679"/>
                    <a:pt x="9514" y="1703"/>
                    <a:pt x="9502" y="1691"/>
                  </a:cubicBezTo>
                  <a:cubicBezTo>
                    <a:pt x="9490" y="1644"/>
                    <a:pt x="9526" y="1667"/>
                    <a:pt x="9538" y="1644"/>
                  </a:cubicBezTo>
                  <a:cubicBezTo>
                    <a:pt x="9526" y="1620"/>
                    <a:pt x="9549" y="1560"/>
                    <a:pt x="9538" y="1513"/>
                  </a:cubicBezTo>
                  <a:lnTo>
                    <a:pt x="9561" y="1513"/>
                  </a:lnTo>
                  <a:cubicBezTo>
                    <a:pt x="9558" y="1491"/>
                    <a:pt x="9554" y="1484"/>
                    <a:pt x="9548" y="1484"/>
                  </a:cubicBezTo>
                  <a:cubicBezTo>
                    <a:pt x="9536" y="1484"/>
                    <a:pt x="9520" y="1511"/>
                    <a:pt x="9503" y="1511"/>
                  </a:cubicBezTo>
                  <a:cubicBezTo>
                    <a:pt x="9495" y="1511"/>
                    <a:pt x="9486" y="1505"/>
                    <a:pt x="9478" y="1489"/>
                  </a:cubicBezTo>
                  <a:cubicBezTo>
                    <a:pt x="9466" y="1489"/>
                    <a:pt x="9466" y="1489"/>
                    <a:pt x="9442" y="1465"/>
                  </a:cubicBezTo>
                  <a:lnTo>
                    <a:pt x="9442" y="1465"/>
                  </a:lnTo>
                  <a:lnTo>
                    <a:pt x="9454" y="1525"/>
                  </a:lnTo>
                  <a:cubicBezTo>
                    <a:pt x="9430" y="1513"/>
                    <a:pt x="9430" y="1477"/>
                    <a:pt x="9419" y="1465"/>
                  </a:cubicBezTo>
                  <a:cubicBezTo>
                    <a:pt x="9419" y="1469"/>
                    <a:pt x="9417" y="1470"/>
                    <a:pt x="9415" y="1470"/>
                  </a:cubicBezTo>
                  <a:cubicBezTo>
                    <a:pt x="9411" y="1470"/>
                    <a:pt x="9403" y="1465"/>
                    <a:pt x="9395" y="1465"/>
                  </a:cubicBezTo>
                  <a:cubicBezTo>
                    <a:pt x="9395" y="1465"/>
                    <a:pt x="9395" y="1453"/>
                    <a:pt x="9407" y="1441"/>
                  </a:cubicBezTo>
                  <a:cubicBezTo>
                    <a:pt x="9397" y="1427"/>
                    <a:pt x="9392" y="1422"/>
                    <a:pt x="9388" y="1422"/>
                  </a:cubicBezTo>
                  <a:cubicBezTo>
                    <a:pt x="9383" y="1422"/>
                    <a:pt x="9383" y="1434"/>
                    <a:pt x="9383" y="1441"/>
                  </a:cubicBezTo>
                  <a:cubicBezTo>
                    <a:pt x="9383" y="1465"/>
                    <a:pt x="9371" y="1465"/>
                    <a:pt x="9359" y="1465"/>
                  </a:cubicBezTo>
                  <a:lnTo>
                    <a:pt x="9347" y="1465"/>
                  </a:lnTo>
                  <a:cubicBezTo>
                    <a:pt x="9359" y="1477"/>
                    <a:pt x="9371" y="1525"/>
                    <a:pt x="9383" y="1537"/>
                  </a:cubicBezTo>
                  <a:cubicBezTo>
                    <a:pt x="9347" y="1513"/>
                    <a:pt x="9323" y="1537"/>
                    <a:pt x="9288" y="1489"/>
                  </a:cubicBezTo>
                  <a:cubicBezTo>
                    <a:pt x="9276" y="1465"/>
                    <a:pt x="9288" y="1441"/>
                    <a:pt x="9288" y="1441"/>
                  </a:cubicBezTo>
                  <a:cubicBezTo>
                    <a:pt x="9284" y="1440"/>
                    <a:pt x="9281" y="1439"/>
                    <a:pt x="9279" y="1439"/>
                  </a:cubicBezTo>
                  <a:cubicBezTo>
                    <a:pt x="9264" y="1439"/>
                    <a:pt x="9264" y="1468"/>
                    <a:pt x="9264" y="1489"/>
                  </a:cubicBezTo>
                  <a:cubicBezTo>
                    <a:pt x="9264" y="1501"/>
                    <a:pt x="9264" y="1501"/>
                    <a:pt x="9252" y="1501"/>
                  </a:cubicBezTo>
                  <a:cubicBezTo>
                    <a:pt x="9252" y="1489"/>
                    <a:pt x="9240" y="1465"/>
                    <a:pt x="9240" y="1465"/>
                  </a:cubicBezTo>
                  <a:cubicBezTo>
                    <a:pt x="9240" y="1465"/>
                    <a:pt x="9228" y="1453"/>
                    <a:pt x="9228" y="1453"/>
                  </a:cubicBezTo>
                  <a:cubicBezTo>
                    <a:pt x="9228" y="1501"/>
                    <a:pt x="9204" y="1489"/>
                    <a:pt x="9192" y="1513"/>
                  </a:cubicBezTo>
                  <a:lnTo>
                    <a:pt x="9216" y="1513"/>
                  </a:lnTo>
                  <a:cubicBezTo>
                    <a:pt x="9216" y="1540"/>
                    <a:pt x="9216" y="1568"/>
                    <a:pt x="9211" y="1568"/>
                  </a:cubicBezTo>
                  <a:cubicBezTo>
                    <a:pt x="9209" y="1568"/>
                    <a:pt x="9207" y="1566"/>
                    <a:pt x="9204" y="1560"/>
                  </a:cubicBezTo>
                  <a:cubicBezTo>
                    <a:pt x="9216" y="1525"/>
                    <a:pt x="9168" y="1513"/>
                    <a:pt x="9192" y="1489"/>
                  </a:cubicBezTo>
                  <a:cubicBezTo>
                    <a:pt x="9184" y="1476"/>
                    <a:pt x="9180" y="1471"/>
                    <a:pt x="9178" y="1471"/>
                  </a:cubicBezTo>
                  <a:lnTo>
                    <a:pt x="9178" y="1471"/>
                  </a:lnTo>
                  <a:cubicBezTo>
                    <a:pt x="9170" y="1471"/>
                    <a:pt x="9185" y="1526"/>
                    <a:pt x="9172" y="1526"/>
                  </a:cubicBezTo>
                  <a:cubicBezTo>
                    <a:pt x="9171" y="1526"/>
                    <a:pt x="9170" y="1525"/>
                    <a:pt x="9168" y="1525"/>
                  </a:cubicBezTo>
                  <a:lnTo>
                    <a:pt x="9145" y="1501"/>
                  </a:lnTo>
                  <a:cubicBezTo>
                    <a:pt x="9133" y="1465"/>
                    <a:pt x="9168" y="1477"/>
                    <a:pt x="9157" y="1465"/>
                  </a:cubicBezTo>
                  <a:lnTo>
                    <a:pt x="9145" y="1465"/>
                  </a:lnTo>
                  <a:cubicBezTo>
                    <a:pt x="9157" y="1441"/>
                    <a:pt x="9192" y="1453"/>
                    <a:pt x="9216" y="1406"/>
                  </a:cubicBezTo>
                  <a:lnTo>
                    <a:pt x="9157" y="1394"/>
                  </a:lnTo>
                  <a:cubicBezTo>
                    <a:pt x="9109" y="1453"/>
                    <a:pt x="9014" y="1417"/>
                    <a:pt x="8978" y="1513"/>
                  </a:cubicBezTo>
                  <a:cubicBezTo>
                    <a:pt x="8978" y="1513"/>
                    <a:pt x="8978" y="1513"/>
                    <a:pt x="8978" y="1537"/>
                  </a:cubicBezTo>
                  <a:lnTo>
                    <a:pt x="8978" y="1548"/>
                  </a:lnTo>
                  <a:cubicBezTo>
                    <a:pt x="8954" y="1525"/>
                    <a:pt x="8930" y="1525"/>
                    <a:pt x="8907" y="1501"/>
                  </a:cubicBezTo>
                  <a:lnTo>
                    <a:pt x="8907" y="1501"/>
                  </a:lnTo>
                  <a:cubicBezTo>
                    <a:pt x="8918" y="1525"/>
                    <a:pt x="8918" y="1525"/>
                    <a:pt x="8930" y="1548"/>
                  </a:cubicBezTo>
                  <a:cubicBezTo>
                    <a:pt x="8942" y="1584"/>
                    <a:pt x="8942" y="1596"/>
                    <a:pt x="8918" y="1596"/>
                  </a:cubicBezTo>
                  <a:cubicBezTo>
                    <a:pt x="8915" y="1587"/>
                    <a:pt x="8914" y="1580"/>
                    <a:pt x="8913" y="1575"/>
                  </a:cubicBezTo>
                  <a:lnTo>
                    <a:pt x="8913" y="1575"/>
                  </a:lnTo>
                  <a:cubicBezTo>
                    <a:pt x="8912" y="1578"/>
                    <a:pt x="8910" y="1581"/>
                    <a:pt x="8907" y="1584"/>
                  </a:cubicBezTo>
                  <a:cubicBezTo>
                    <a:pt x="8895" y="1572"/>
                    <a:pt x="8871" y="1572"/>
                    <a:pt x="8871" y="1537"/>
                  </a:cubicBezTo>
                  <a:lnTo>
                    <a:pt x="8871" y="1537"/>
                  </a:lnTo>
                  <a:cubicBezTo>
                    <a:pt x="8871" y="1537"/>
                    <a:pt x="8871" y="1537"/>
                    <a:pt x="8883" y="1548"/>
                  </a:cubicBezTo>
                  <a:cubicBezTo>
                    <a:pt x="8883" y="1537"/>
                    <a:pt x="8859" y="1525"/>
                    <a:pt x="8859" y="1501"/>
                  </a:cubicBezTo>
                  <a:lnTo>
                    <a:pt x="8847" y="1513"/>
                  </a:lnTo>
                  <a:cubicBezTo>
                    <a:pt x="8835" y="1489"/>
                    <a:pt x="8847" y="1477"/>
                    <a:pt x="8835" y="1465"/>
                  </a:cubicBezTo>
                  <a:cubicBezTo>
                    <a:pt x="8811" y="1489"/>
                    <a:pt x="8811" y="1548"/>
                    <a:pt x="8787" y="1584"/>
                  </a:cubicBezTo>
                  <a:cubicBezTo>
                    <a:pt x="8787" y="1564"/>
                    <a:pt x="8779" y="1519"/>
                    <a:pt x="8776" y="1519"/>
                  </a:cubicBezTo>
                  <a:cubicBezTo>
                    <a:pt x="8776" y="1519"/>
                    <a:pt x="8776" y="1521"/>
                    <a:pt x="8776" y="1525"/>
                  </a:cubicBezTo>
                  <a:cubicBezTo>
                    <a:pt x="8774" y="1524"/>
                    <a:pt x="8773" y="1523"/>
                    <a:pt x="8771" y="1523"/>
                  </a:cubicBezTo>
                  <a:cubicBezTo>
                    <a:pt x="8752" y="1523"/>
                    <a:pt x="8750" y="1597"/>
                    <a:pt x="8728" y="1608"/>
                  </a:cubicBezTo>
                  <a:cubicBezTo>
                    <a:pt x="8728" y="1596"/>
                    <a:pt x="8740" y="1596"/>
                    <a:pt x="8740" y="1584"/>
                  </a:cubicBezTo>
                  <a:cubicBezTo>
                    <a:pt x="8707" y="1584"/>
                    <a:pt x="8677" y="1586"/>
                    <a:pt x="8648" y="1586"/>
                  </a:cubicBezTo>
                  <a:cubicBezTo>
                    <a:pt x="8605" y="1586"/>
                    <a:pt x="8564" y="1582"/>
                    <a:pt x="8514" y="1560"/>
                  </a:cubicBezTo>
                  <a:lnTo>
                    <a:pt x="8514" y="1632"/>
                  </a:lnTo>
                  <a:lnTo>
                    <a:pt x="8490" y="1596"/>
                  </a:lnTo>
                  <a:cubicBezTo>
                    <a:pt x="8482" y="1595"/>
                    <a:pt x="8475" y="1594"/>
                    <a:pt x="8468" y="1594"/>
                  </a:cubicBezTo>
                  <a:cubicBezTo>
                    <a:pt x="8398" y="1594"/>
                    <a:pt x="8354" y="1647"/>
                    <a:pt x="8299" y="1679"/>
                  </a:cubicBezTo>
                  <a:cubicBezTo>
                    <a:pt x="8297" y="1681"/>
                    <a:pt x="8294" y="1681"/>
                    <a:pt x="8292" y="1681"/>
                  </a:cubicBezTo>
                  <a:cubicBezTo>
                    <a:pt x="8275" y="1681"/>
                    <a:pt x="8273" y="1642"/>
                    <a:pt x="8252" y="1632"/>
                  </a:cubicBezTo>
                  <a:cubicBezTo>
                    <a:pt x="8204" y="1644"/>
                    <a:pt x="8216" y="1703"/>
                    <a:pt x="8180" y="1739"/>
                  </a:cubicBezTo>
                  <a:cubicBezTo>
                    <a:pt x="8180" y="1715"/>
                    <a:pt x="8180" y="1667"/>
                    <a:pt x="8156" y="1667"/>
                  </a:cubicBezTo>
                  <a:cubicBezTo>
                    <a:pt x="8156" y="1687"/>
                    <a:pt x="8164" y="1706"/>
                    <a:pt x="8154" y="1706"/>
                  </a:cubicBezTo>
                  <a:cubicBezTo>
                    <a:pt x="8152" y="1706"/>
                    <a:pt x="8149" y="1705"/>
                    <a:pt x="8145" y="1703"/>
                  </a:cubicBezTo>
                  <a:lnTo>
                    <a:pt x="8145" y="1691"/>
                  </a:lnTo>
                  <a:cubicBezTo>
                    <a:pt x="8141" y="1683"/>
                    <a:pt x="8138" y="1681"/>
                    <a:pt x="8135" y="1681"/>
                  </a:cubicBezTo>
                  <a:cubicBezTo>
                    <a:pt x="8129" y="1681"/>
                    <a:pt x="8121" y="1691"/>
                    <a:pt x="8097" y="1691"/>
                  </a:cubicBezTo>
                  <a:cubicBezTo>
                    <a:pt x="8061" y="1703"/>
                    <a:pt x="8037" y="1763"/>
                    <a:pt x="8037" y="1846"/>
                  </a:cubicBezTo>
                  <a:cubicBezTo>
                    <a:pt x="8002" y="1846"/>
                    <a:pt x="8014" y="1775"/>
                    <a:pt x="8002" y="1763"/>
                  </a:cubicBezTo>
                  <a:lnTo>
                    <a:pt x="8002" y="1763"/>
                  </a:lnTo>
                  <a:cubicBezTo>
                    <a:pt x="8008" y="1765"/>
                    <a:pt x="8013" y="1766"/>
                    <a:pt x="8016" y="1766"/>
                  </a:cubicBezTo>
                  <a:cubicBezTo>
                    <a:pt x="8029" y="1766"/>
                    <a:pt x="8014" y="1746"/>
                    <a:pt x="8014" y="1727"/>
                  </a:cubicBezTo>
                  <a:cubicBezTo>
                    <a:pt x="8007" y="1740"/>
                    <a:pt x="8001" y="1750"/>
                    <a:pt x="7992" y="1750"/>
                  </a:cubicBezTo>
                  <a:cubicBezTo>
                    <a:pt x="7985" y="1750"/>
                    <a:pt x="7977" y="1743"/>
                    <a:pt x="7966" y="1727"/>
                  </a:cubicBezTo>
                  <a:cubicBezTo>
                    <a:pt x="7954" y="1739"/>
                    <a:pt x="7942" y="1739"/>
                    <a:pt x="7930" y="1775"/>
                  </a:cubicBezTo>
                  <a:cubicBezTo>
                    <a:pt x="7934" y="1768"/>
                    <a:pt x="7937" y="1765"/>
                    <a:pt x="7940" y="1765"/>
                  </a:cubicBezTo>
                  <a:cubicBezTo>
                    <a:pt x="7948" y="1765"/>
                    <a:pt x="7954" y="1782"/>
                    <a:pt x="7954" y="1798"/>
                  </a:cubicBezTo>
                  <a:cubicBezTo>
                    <a:pt x="7950" y="1796"/>
                    <a:pt x="7946" y="1796"/>
                    <a:pt x="7942" y="1796"/>
                  </a:cubicBezTo>
                  <a:cubicBezTo>
                    <a:pt x="7934" y="1796"/>
                    <a:pt x="7926" y="1798"/>
                    <a:pt x="7918" y="1798"/>
                  </a:cubicBezTo>
                  <a:cubicBezTo>
                    <a:pt x="7906" y="1798"/>
                    <a:pt x="7895" y="1792"/>
                    <a:pt x="7883" y="1763"/>
                  </a:cubicBezTo>
                  <a:cubicBezTo>
                    <a:pt x="7799" y="1810"/>
                    <a:pt x="7704" y="1846"/>
                    <a:pt x="7621" y="1894"/>
                  </a:cubicBezTo>
                  <a:cubicBezTo>
                    <a:pt x="7615" y="1906"/>
                    <a:pt x="7618" y="1906"/>
                    <a:pt x="7622" y="1906"/>
                  </a:cubicBezTo>
                  <a:cubicBezTo>
                    <a:pt x="7627" y="1906"/>
                    <a:pt x="7633" y="1906"/>
                    <a:pt x="7633" y="1918"/>
                  </a:cubicBezTo>
                  <a:cubicBezTo>
                    <a:pt x="7629" y="1933"/>
                    <a:pt x="7625" y="1937"/>
                    <a:pt x="7621" y="1937"/>
                  </a:cubicBezTo>
                  <a:cubicBezTo>
                    <a:pt x="7616" y="1937"/>
                    <a:pt x="7611" y="1929"/>
                    <a:pt x="7606" y="1929"/>
                  </a:cubicBezTo>
                  <a:cubicBezTo>
                    <a:pt x="7603" y="1929"/>
                    <a:pt x="7600" y="1932"/>
                    <a:pt x="7597" y="1941"/>
                  </a:cubicBezTo>
                  <a:lnTo>
                    <a:pt x="7597" y="1906"/>
                  </a:lnTo>
                  <a:cubicBezTo>
                    <a:pt x="7573" y="1918"/>
                    <a:pt x="7561" y="1989"/>
                    <a:pt x="7549" y="2025"/>
                  </a:cubicBezTo>
                  <a:cubicBezTo>
                    <a:pt x="7537" y="1989"/>
                    <a:pt x="7525" y="2001"/>
                    <a:pt x="7537" y="1977"/>
                  </a:cubicBezTo>
                  <a:lnTo>
                    <a:pt x="7537" y="1977"/>
                  </a:lnTo>
                  <a:cubicBezTo>
                    <a:pt x="7537" y="1978"/>
                    <a:pt x="7536" y="1978"/>
                    <a:pt x="7535" y="1978"/>
                  </a:cubicBezTo>
                  <a:cubicBezTo>
                    <a:pt x="7520" y="1978"/>
                    <a:pt x="7460" y="1888"/>
                    <a:pt x="7445" y="1888"/>
                  </a:cubicBezTo>
                  <a:cubicBezTo>
                    <a:pt x="7443" y="1888"/>
                    <a:pt x="7442" y="1889"/>
                    <a:pt x="7442" y="1894"/>
                  </a:cubicBezTo>
                  <a:lnTo>
                    <a:pt x="7525" y="2013"/>
                  </a:lnTo>
                  <a:cubicBezTo>
                    <a:pt x="7525" y="2025"/>
                    <a:pt x="7502" y="2025"/>
                    <a:pt x="7514" y="2037"/>
                  </a:cubicBezTo>
                  <a:cubicBezTo>
                    <a:pt x="7490" y="2013"/>
                    <a:pt x="7466" y="1989"/>
                    <a:pt x="7454" y="1989"/>
                  </a:cubicBezTo>
                  <a:cubicBezTo>
                    <a:pt x="7430" y="1965"/>
                    <a:pt x="7454" y="1965"/>
                    <a:pt x="7466" y="1953"/>
                  </a:cubicBezTo>
                  <a:cubicBezTo>
                    <a:pt x="7442" y="1906"/>
                    <a:pt x="7418" y="1941"/>
                    <a:pt x="7406" y="1882"/>
                  </a:cubicBezTo>
                  <a:lnTo>
                    <a:pt x="7406" y="1882"/>
                  </a:lnTo>
                  <a:cubicBezTo>
                    <a:pt x="7383" y="1906"/>
                    <a:pt x="7418" y="1906"/>
                    <a:pt x="7418" y="1929"/>
                  </a:cubicBezTo>
                  <a:lnTo>
                    <a:pt x="7394" y="1929"/>
                  </a:lnTo>
                  <a:lnTo>
                    <a:pt x="7418" y="1941"/>
                  </a:lnTo>
                  <a:cubicBezTo>
                    <a:pt x="7409" y="1961"/>
                    <a:pt x="7422" y="1995"/>
                    <a:pt x="7403" y="1995"/>
                  </a:cubicBezTo>
                  <a:cubicBezTo>
                    <a:pt x="7398" y="1995"/>
                    <a:pt x="7392" y="1993"/>
                    <a:pt x="7383" y="1989"/>
                  </a:cubicBezTo>
                  <a:lnTo>
                    <a:pt x="7383" y="1989"/>
                  </a:lnTo>
                  <a:lnTo>
                    <a:pt x="7394" y="2060"/>
                  </a:lnTo>
                  <a:cubicBezTo>
                    <a:pt x="7386" y="2044"/>
                    <a:pt x="7381" y="2039"/>
                    <a:pt x="7377" y="2039"/>
                  </a:cubicBezTo>
                  <a:cubicBezTo>
                    <a:pt x="7371" y="2039"/>
                    <a:pt x="7368" y="2050"/>
                    <a:pt x="7363" y="2050"/>
                  </a:cubicBezTo>
                  <a:cubicBezTo>
                    <a:pt x="7361" y="2050"/>
                    <a:pt x="7360" y="2050"/>
                    <a:pt x="7359" y="2048"/>
                  </a:cubicBezTo>
                  <a:lnTo>
                    <a:pt x="7347" y="2025"/>
                  </a:lnTo>
                  <a:cubicBezTo>
                    <a:pt x="7343" y="2028"/>
                    <a:pt x="7340" y="2030"/>
                    <a:pt x="7336" y="2030"/>
                  </a:cubicBezTo>
                  <a:cubicBezTo>
                    <a:pt x="7328" y="2030"/>
                    <a:pt x="7320" y="2021"/>
                    <a:pt x="7311" y="2013"/>
                  </a:cubicBezTo>
                  <a:cubicBezTo>
                    <a:pt x="7305" y="1995"/>
                    <a:pt x="7308" y="1995"/>
                    <a:pt x="7311" y="1995"/>
                  </a:cubicBezTo>
                  <a:cubicBezTo>
                    <a:pt x="7314" y="1995"/>
                    <a:pt x="7317" y="1995"/>
                    <a:pt x="7311" y="1977"/>
                  </a:cubicBezTo>
                  <a:lnTo>
                    <a:pt x="7287" y="1977"/>
                  </a:lnTo>
                  <a:cubicBezTo>
                    <a:pt x="7299" y="2001"/>
                    <a:pt x="7299" y="2025"/>
                    <a:pt x="7323" y="2037"/>
                  </a:cubicBezTo>
                  <a:cubicBezTo>
                    <a:pt x="7323" y="2084"/>
                    <a:pt x="7335" y="2132"/>
                    <a:pt x="7299" y="2144"/>
                  </a:cubicBezTo>
                  <a:cubicBezTo>
                    <a:pt x="7263" y="2108"/>
                    <a:pt x="7299" y="2096"/>
                    <a:pt x="7275" y="2060"/>
                  </a:cubicBezTo>
                  <a:lnTo>
                    <a:pt x="7275" y="2060"/>
                  </a:lnTo>
                  <a:cubicBezTo>
                    <a:pt x="7228" y="2072"/>
                    <a:pt x="7287" y="2191"/>
                    <a:pt x="7252" y="2203"/>
                  </a:cubicBezTo>
                  <a:cubicBezTo>
                    <a:pt x="7216" y="2203"/>
                    <a:pt x="7240" y="2239"/>
                    <a:pt x="7216" y="2263"/>
                  </a:cubicBezTo>
                  <a:cubicBezTo>
                    <a:pt x="7204" y="2227"/>
                    <a:pt x="7180" y="2239"/>
                    <a:pt x="7156" y="2215"/>
                  </a:cubicBezTo>
                  <a:lnTo>
                    <a:pt x="7156" y="2179"/>
                  </a:lnTo>
                  <a:cubicBezTo>
                    <a:pt x="7151" y="2184"/>
                    <a:pt x="7146" y="2187"/>
                    <a:pt x="7142" y="2187"/>
                  </a:cubicBezTo>
                  <a:cubicBezTo>
                    <a:pt x="7136" y="2187"/>
                    <a:pt x="7130" y="2184"/>
                    <a:pt x="7125" y="2175"/>
                  </a:cubicBezTo>
                  <a:lnTo>
                    <a:pt x="7125" y="2175"/>
                  </a:lnTo>
                  <a:cubicBezTo>
                    <a:pt x="7139" y="2207"/>
                    <a:pt x="7108" y="2229"/>
                    <a:pt x="7097" y="2251"/>
                  </a:cubicBezTo>
                  <a:lnTo>
                    <a:pt x="7121" y="2287"/>
                  </a:lnTo>
                  <a:cubicBezTo>
                    <a:pt x="7109" y="2299"/>
                    <a:pt x="7097" y="2334"/>
                    <a:pt x="7073" y="2334"/>
                  </a:cubicBezTo>
                  <a:cubicBezTo>
                    <a:pt x="7061" y="2358"/>
                    <a:pt x="7085" y="2382"/>
                    <a:pt x="7085" y="2429"/>
                  </a:cubicBezTo>
                  <a:cubicBezTo>
                    <a:pt x="7061" y="2406"/>
                    <a:pt x="7037" y="2370"/>
                    <a:pt x="7025" y="2334"/>
                  </a:cubicBezTo>
                  <a:lnTo>
                    <a:pt x="7025" y="2334"/>
                  </a:lnTo>
                  <a:cubicBezTo>
                    <a:pt x="7029" y="2338"/>
                    <a:pt x="7032" y="2340"/>
                    <a:pt x="7035" y="2340"/>
                  </a:cubicBezTo>
                  <a:cubicBezTo>
                    <a:pt x="7040" y="2340"/>
                    <a:pt x="7045" y="2334"/>
                    <a:pt x="7061" y="2334"/>
                  </a:cubicBezTo>
                  <a:cubicBezTo>
                    <a:pt x="7073" y="2287"/>
                    <a:pt x="7061" y="2215"/>
                    <a:pt x="7097" y="2203"/>
                  </a:cubicBezTo>
                  <a:cubicBezTo>
                    <a:pt x="7090" y="2180"/>
                    <a:pt x="7086" y="2171"/>
                    <a:pt x="7083" y="2171"/>
                  </a:cubicBezTo>
                  <a:cubicBezTo>
                    <a:pt x="7076" y="2171"/>
                    <a:pt x="7075" y="2216"/>
                    <a:pt x="7055" y="2216"/>
                  </a:cubicBezTo>
                  <a:cubicBezTo>
                    <a:pt x="7053" y="2216"/>
                    <a:pt x="7051" y="2216"/>
                    <a:pt x="7049" y="2215"/>
                  </a:cubicBezTo>
                  <a:cubicBezTo>
                    <a:pt x="7049" y="2203"/>
                    <a:pt x="7049" y="2203"/>
                    <a:pt x="7049" y="2203"/>
                  </a:cubicBezTo>
                  <a:cubicBezTo>
                    <a:pt x="7049" y="2191"/>
                    <a:pt x="7061" y="2168"/>
                    <a:pt x="7037" y="2120"/>
                  </a:cubicBezTo>
                  <a:lnTo>
                    <a:pt x="7037" y="2120"/>
                  </a:lnTo>
                  <a:cubicBezTo>
                    <a:pt x="7026" y="2142"/>
                    <a:pt x="7065" y="2193"/>
                    <a:pt x="7036" y="2193"/>
                  </a:cubicBezTo>
                  <a:cubicBezTo>
                    <a:pt x="7033" y="2193"/>
                    <a:pt x="7030" y="2192"/>
                    <a:pt x="7025" y="2191"/>
                  </a:cubicBezTo>
                  <a:cubicBezTo>
                    <a:pt x="7025" y="2196"/>
                    <a:pt x="7023" y="2198"/>
                    <a:pt x="7020" y="2198"/>
                  </a:cubicBezTo>
                  <a:cubicBezTo>
                    <a:pt x="7008" y="2198"/>
                    <a:pt x="6975" y="2168"/>
                    <a:pt x="6966" y="2168"/>
                  </a:cubicBezTo>
                  <a:lnTo>
                    <a:pt x="6966" y="2168"/>
                  </a:lnTo>
                  <a:cubicBezTo>
                    <a:pt x="6966" y="2203"/>
                    <a:pt x="7002" y="2263"/>
                    <a:pt x="6966" y="2275"/>
                  </a:cubicBezTo>
                  <a:lnTo>
                    <a:pt x="6954" y="2227"/>
                  </a:lnTo>
                  <a:lnTo>
                    <a:pt x="6954" y="2227"/>
                  </a:lnTo>
                  <a:cubicBezTo>
                    <a:pt x="6930" y="2239"/>
                    <a:pt x="6978" y="2299"/>
                    <a:pt x="6954" y="2310"/>
                  </a:cubicBezTo>
                  <a:cubicBezTo>
                    <a:pt x="6964" y="2310"/>
                    <a:pt x="6966" y="2348"/>
                    <a:pt x="6983" y="2348"/>
                  </a:cubicBezTo>
                  <a:cubicBezTo>
                    <a:pt x="6985" y="2348"/>
                    <a:pt x="6987" y="2347"/>
                    <a:pt x="6990" y="2346"/>
                  </a:cubicBezTo>
                  <a:lnTo>
                    <a:pt x="6990" y="2346"/>
                  </a:lnTo>
                  <a:cubicBezTo>
                    <a:pt x="6990" y="2370"/>
                    <a:pt x="6978" y="2394"/>
                    <a:pt x="6954" y="2394"/>
                  </a:cubicBezTo>
                  <a:cubicBezTo>
                    <a:pt x="6954" y="2394"/>
                    <a:pt x="6954" y="2406"/>
                    <a:pt x="6966" y="2418"/>
                  </a:cubicBezTo>
                  <a:cubicBezTo>
                    <a:pt x="6971" y="2421"/>
                    <a:pt x="6975" y="2423"/>
                    <a:pt x="6978" y="2423"/>
                  </a:cubicBezTo>
                  <a:cubicBezTo>
                    <a:pt x="6991" y="2423"/>
                    <a:pt x="6987" y="2395"/>
                    <a:pt x="6998" y="2395"/>
                  </a:cubicBezTo>
                  <a:cubicBezTo>
                    <a:pt x="7001" y="2395"/>
                    <a:pt x="7006" y="2398"/>
                    <a:pt x="7013" y="2406"/>
                  </a:cubicBezTo>
                  <a:lnTo>
                    <a:pt x="7002" y="2358"/>
                  </a:lnTo>
                  <a:cubicBezTo>
                    <a:pt x="7025" y="2358"/>
                    <a:pt x="7049" y="2394"/>
                    <a:pt x="7049" y="2418"/>
                  </a:cubicBezTo>
                  <a:cubicBezTo>
                    <a:pt x="7049" y="2418"/>
                    <a:pt x="7049" y="2412"/>
                    <a:pt x="7053" y="2412"/>
                  </a:cubicBezTo>
                  <a:cubicBezTo>
                    <a:pt x="7054" y="2412"/>
                    <a:pt x="7057" y="2414"/>
                    <a:pt x="7061" y="2418"/>
                  </a:cubicBezTo>
                  <a:cubicBezTo>
                    <a:pt x="7078" y="2438"/>
                    <a:pt x="7078" y="2443"/>
                    <a:pt x="7074" y="2443"/>
                  </a:cubicBezTo>
                  <a:cubicBezTo>
                    <a:pt x="7070" y="2443"/>
                    <a:pt x="7062" y="2440"/>
                    <a:pt x="7057" y="2440"/>
                  </a:cubicBezTo>
                  <a:cubicBezTo>
                    <a:pt x="7051" y="2440"/>
                    <a:pt x="7049" y="2444"/>
                    <a:pt x="7061" y="2465"/>
                  </a:cubicBezTo>
                  <a:lnTo>
                    <a:pt x="7061" y="2453"/>
                  </a:lnTo>
                  <a:lnTo>
                    <a:pt x="7061" y="2453"/>
                  </a:lnTo>
                  <a:cubicBezTo>
                    <a:pt x="7097" y="2489"/>
                    <a:pt x="7061" y="2501"/>
                    <a:pt x="7049" y="2513"/>
                  </a:cubicBezTo>
                  <a:cubicBezTo>
                    <a:pt x="7025" y="2501"/>
                    <a:pt x="7002" y="2501"/>
                    <a:pt x="6978" y="2477"/>
                  </a:cubicBezTo>
                  <a:lnTo>
                    <a:pt x="6990" y="2441"/>
                  </a:lnTo>
                  <a:cubicBezTo>
                    <a:pt x="6987" y="2440"/>
                    <a:pt x="6985" y="2439"/>
                    <a:pt x="6983" y="2439"/>
                  </a:cubicBezTo>
                  <a:cubicBezTo>
                    <a:pt x="6968" y="2439"/>
                    <a:pt x="6976" y="2478"/>
                    <a:pt x="6966" y="2489"/>
                  </a:cubicBezTo>
                  <a:cubicBezTo>
                    <a:pt x="6954" y="2477"/>
                    <a:pt x="6954" y="2477"/>
                    <a:pt x="6954" y="2477"/>
                  </a:cubicBezTo>
                  <a:cubicBezTo>
                    <a:pt x="6954" y="2477"/>
                    <a:pt x="6954" y="2477"/>
                    <a:pt x="6954" y="2489"/>
                  </a:cubicBezTo>
                  <a:cubicBezTo>
                    <a:pt x="6954" y="2489"/>
                    <a:pt x="6954" y="2477"/>
                    <a:pt x="6942" y="2477"/>
                  </a:cubicBezTo>
                  <a:cubicBezTo>
                    <a:pt x="6930" y="2477"/>
                    <a:pt x="6930" y="2513"/>
                    <a:pt x="6906" y="2513"/>
                  </a:cubicBezTo>
                  <a:lnTo>
                    <a:pt x="6930" y="2537"/>
                  </a:lnTo>
                  <a:lnTo>
                    <a:pt x="6918" y="2513"/>
                  </a:lnTo>
                  <a:cubicBezTo>
                    <a:pt x="6930" y="2513"/>
                    <a:pt x="6954" y="2525"/>
                    <a:pt x="6966" y="2549"/>
                  </a:cubicBezTo>
                  <a:cubicBezTo>
                    <a:pt x="6963" y="2557"/>
                    <a:pt x="6959" y="2560"/>
                    <a:pt x="6953" y="2560"/>
                  </a:cubicBezTo>
                  <a:cubicBezTo>
                    <a:pt x="6934" y="2560"/>
                    <a:pt x="6904" y="2522"/>
                    <a:pt x="6894" y="2513"/>
                  </a:cubicBezTo>
                  <a:cubicBezTo>
                    <a:pt x="6879" y="2481"/>
                    <a:pt x="6894" y="2481"/>
                    <a:pt x="6907" y="2481"/>
                  </a:cubicBezTo>
                  <a:lnTo>
                    <a:pt x="6907" y="2481"/>
                  </a:lnTo>
                  <a:cubicBezTo>
                    <a:pt x="6913" y="2481"/>
                    <a:pt x="6918" y="2481"/>
                    <a:pt x="6918" y="2477"/>
                  </a:cubicBezTo>
                  <a:cubicBezTo>
                    <a:pt x="6906" y="2460"/>
                    <a:pt x="6899" y="2455"/>
                    <a:pt x="6894" y="2455"/>
                  </a:cubicBezTo>
                  <a:cubicBezTo>
                    <a:pt x="6885" y="2455"/>
                    <a:pt x="6880" y="2467"/>
                    <a:pt x="6861" y="2467"/>
                  </a:cubicBezTo>
                  <a:cubicBezTo>
                    <a:pt x="6857" y="2467"/>
                    <a:pt x="6852" y="2467"/>
                    <a:pt x="6847" y="2465"/>
                  </a:cubicBezTo>
                  <a:cubicBezTo>
                    <a:pt x="6823" y="2418"/>
                    <a:pt x="6871" y="2453"/>
                    <a:pt x="6847" y="2406"/>
                  </a:cubicBezTo>
                  <a:cubicBezTo>
                    <a:pt x="6823" y="2406"/>
                    <a:pt x="6847" y="2441"/>
                    <a:pt x="6811" y="2453"/>
                  </a:cubicBezTo>
                  <a:cubicBezTo>
                    <a:pt x="6799" y="2429"/>
                    <a:pt x="6823" y="2406"/>
                    <a:pt x="6799" y="2382"/>
                  </a:cubicBezTo>
                  <a:lnTo>
                    <a:pt x="6777" y="2382"/>
                  </a:lnTo>
                  <a:cubicBezTo>
                    <a:pt x="6778" y="2386"/>
                    <a:pt x="6777" y="2390"/>
                    <a:pt x="6775" y="2394"/>
                  </a:cubicBezTo>
                  <a:lnTo>
                    <a:pt x="6752" y="2394"/>
                  </a:lnTo>
                  <a:cubicBezTo>
                    <a:pt x="6728" y="2382"/>
                    <a:pt x="6740" y="2334"/>
                    <a:pt x="6716" y="2322"/>
                  </a:cubicBezTo>
                  <a:lnTo>
                    <a:pt x="6704" y="2358"/>
                  </a:lnTo>
                  <a:cubicBezTo>
                    <a:pt x="6716" y="2370"/>
                    <a:pt x="6728" y="2370"/>
                    <a:pt x="6740" y="2394"/>
                  </a:cubicBezTo>
                  <a:cubicBezTo>
                    <a:pt x="6738" y="2393"/>
                    <a:pt x="6736" y="2392"/>
                    <a:pt x="6735" y="2392"/>
                  </a:cubicBezTo>
                  <a:cubicBezTo>
                    <a:pt x="6721" y="2392"/>
                    <a:pt x="6752" y="2456"/>
                    <a:pt x="6752" y="2489"/>
                  </a:cubicBezTo>
                  <a:cubicBezTo>
                    <a:pt x="6740" y="2489"/>
                    <a:pt x="6728" y="2489"/>
                    <a:pt x="6716" y="2477"/>
                  </a:cubicBezTo>
                  <a:cubicBezTo>
                    <a:pt x="6716" y="2537"/>
                    <a:pt x="6692" y="2560"/>
                    <a:pt x="6692" y="2620"/>
                  </a:cubicBezTo>
                  <a:cubicBezTo>
                    <a:pt x="6692" y="2572"/>
                    <a:pt x="6656" y="2572"/>
                    <a:pt x="6632" y="2549"/>
                  </a:cubicBezTo>
                  <a:cubicBezTo>
                    <a:pt x="6644" y="2537"/>
                    <a:pt x="6621" y="2489"/>
                    <a:pt x="6597" y="2465"/>
                  </a:cubicBezTo>
                  <a:lnTo>
                    <a:pt x="6597" y="2465"/>
                  </a:lnTo>
                  <a:cubicBezTo>
                    <a:pt x="6585" y="2477"/>
                    <a:pt x="6609" y="2525"/>
                    <a:pt x="6632" y="2537"/>
                  </a:cubicBezTo>
                  <a:cubicBezTo>
                    <a:pt x="6602" y="2537"/>
                    <a:pt x="6624" y="2563"/>
                    <a:pt x="6608" y="2563"/>
                  </a:cubicBezTo>
                  <a:cubicBezTo>
                    <a:pt x="6605" y="2563"/>
                    <a:pt x="6602" y="2562"/>
                    <a:pt x="6597" y="2560"/>
                  </a:cubicBezTo>
                  <a:cubicBezTo>
                    <a:pt x="6585" y="2549"/>
                    <a:pt x="6573" y="2513"/>
                    <a:pt x="6561" y="2501"/>
                  </a:cubicBezTo>
                  <a:lnTo>
                    <a:pt x="6561" y="2501"/>
                  </a:lnTo>
                  <a:cubicBezTo>
                    <a:pt x="6537" y="2513"/>
                    <a:pt x="6597" y="2560"/>
                    <a:pt x="6561" y="2560"/>
                  </a:cubicBezTo>
                  <a:cubicBezTo>
                    <a:pt x="6561" y="2560"/>
                    <a:pt x="6561" y="2549"/>
                    <a:pt x="6549" y="2549"/>
                  </a:cubicBezTo>
                  <a:cubicBezTo>
                    <a:pt x="6537" y="2549"/>
                    <a:pt x="6537" y="2572"/>
                    <a:pt x="6549" y="2596"/>
                  </a:cubicBezTo>
                  <a:cubicBezTo>
                    <a:pt x="6537" y="2585"/>
                    <a:pt x="6529" y="2581"/>
                    <a:pt x="6523" y="2581"/>
                  </a:cubicBezTo>
                  <a:cubicBezTo>
                    <a:pt x="6512" y="2581"/>
                    <a:pt x="6507" y="2595"/>
                    <a:pt x="6499" y="2595"/>
                  </a:cubicBezTo>
                  <a:cubicBezTo>
                    <a:pt x="6494" y="2595"/>
                    <a:pt x="6488" y="2589"/>
                    <a:pt x="6478" y="2572"/>
                  </a:cubicBezTo>
                  <a:lnTo>
                    <a:pt x="6478" y="2572"/>
                  </a:lnTo>
                  <a:cubicBezTo>
                    <a:pt x="6466" y="2608"/>
                    <a:pt x="6513" y="2596"/>
                    <a:pt x="6513" y="2620"/>
                  </a:cubicBezTo>
                  <a:cubicBezTo>
                    <a:pt x="6521" y="2643"/>
                    <a:pt x="6509" y="2651"/>
                    <a:pt x="6497" y="2651"/>
                  </a:cubicBezTo>
                  <a:cubicBezTo>
                    <a:pt x="6490" y="2651"/>
                    <a:pt x="6482" y="2648"/>
                    <a:pt x="6478" y="2644"/>
                  </a:cubicBezTo>
                  <a:cubicBezTo>
                    <a:pt x="6478" y="2644"/>
                    <a:pt x="6478" y="2620"/>
                    <a:pt x="6490" y="2620"/>
                  </a:cubicBezTo>
                  <a:lnTo>
                    <a:pt x="6454" y="2596"/>
                  </a:lnTo>
                  <a:cubicBezTo>
                    <a:pt x="6398" y="2596"/>
                    <a:pt x="6479" y="2681"/>
                    <a:pt x="6449" y="2681"/>
                  </a:cubicBezTo>
                  <a:cubicBezTo>
                    <a:pt x="6447" y="2681"/>
                    <a:pt x="6445" y="2680"/>
                    <a:pt x="6442" y="2680"/>
                  </a:cubicBezTo>
                  <a:cubicBezTo>
                    <a:pt x="6442" y="2656"/>
                    <a:pt x="6418" y="2656"/>
                    <a:pt x="6406" y="2620"/>
                  </a:cubicBezTo>
                  <a:lnTo>
                    <a:pt x="6406" y="2620"/>
                  </a:lnTo>
                  <a:cubicBezTo>
                    <a:pt x="6406" y="2632"/>
                    <a:pt x="6382" y="2644"/>
                    <a:pt x="6418" y="2656"/>
                  </a:cubicBezTo>
                  <a:cubicBezTo>
                    <a:pt x="6406" y="2668"/>
                    <a:pt x="6382" y="2668"/>
                    <a:pt x="6371" y="2668"/>
                  </a:cubicBezTo>
                  <a:cubicBezTo>
                    <a:pt x="6371" y="2691"/>
                    <a:pt x="6371" y="2703"/>
                    <a:pt x="6382" y="2739"/>
                  </a:cubicBezTo>
                  <a:cubicBezTo>
                    <a:pt x="6378" y="2741"/>
                    <a:pt x="6372" y="2742"/>
                    <a:pt x="6367" y="2742"/>
                  </a:cubicBezTo>
                  <a:cubicBezTo>
                    <a:pt x="6345" y="2742"/>
                    <a:pt x="6321" y="2727"/>
                    <a:pt x="6311" y="2727"/>
                  </a:cubicBezTo>
                  <a:cubicBezTo>
                    <a:pt x="6287" y="2775"/>
                    <a:pt x="6228" y="2763"/>
                    <a:pt x="6204" y="2822"/>
                  </a:cubicBezTo>
                  <a:lnTo>
                    <a:pt x="6216" y="2822"/>
                  </a:lnTo>
                  <a:cubicBezTo>
                    <a:pt x="6180" y="2834"/>
                    <a:pt x="6263" y="2858"/>
                    <a:pt x="6228" y="2882"/>
                  </a:cubicBezTo>
                  <a:cubicBezTo>
                    <a:pt x="6216" y="2858"/>
                    <a:pt x="6207" y="2855"/>
                    <a:pt x="6196" y="2855"/>
                  </a:cubicBezTo>
                  <a:cubicBezTo>
                    <a:pt x="6193" y="2855"/>
                    <a:pt x="6189" y="2855"/>
                    <a:pt x="6185" y="2855"/>
                  </a:cubicBezTo>
                  <a:cubicBezTo>
                    <a:pt x="6177" y="2855"/>
                    <a:pt x="6168" y="2854"/>
                    <a:pt x="6156" y="2846"/>
                  </a:cubicBezTo>
                  <a:cubicBezTo>
                    <a:pt x="6109" y="2858"/>
                    <a:pt x="6120" y="2941"/>
                    <a:pt x="6061" y="2941"/>
                  </a:cubicBezTo>
                  <a:cubicBezTo>
                    <a:pt x="6061" y="2930"/>
                    <a:pt x="6049" y="2918"/>
                    <a:pt x="6061" y="2906"/>
                  </a:cubicBezTo>
                  <a:lnTo>
                    <a:pt x="6061" y="2906"/>
                  </a:lnTo>
                  <a:cubicBezTo>
                    <a:pt x="6013" y="2918"/>
                    <a:pt x="6001" y="2941"/>
                    <a:pt x="5978" y="2965"/>
                  </a:cubicBezTo>
                  <a:lnTo>
                    <a:pt x="5978" y="2953"/>
                  </a:lnTo>
                  <a:cubicBezTo>
                    <a:pt x="5906" y="2953"/>
                    <a:pt x="5906" y="3025"/>
                    <a:pt x="5882" y="3072"/>
                  </a:cubicBezTo>
                  <a:cubicBezTo>
                    <a:pt x="5882" y="3061"/>
                    <a:pt x="5870" y="3049"/>
                    <a:pt x="5859" y="3037"/>
                  </a:cubicBezTo>
                  <a:cubicBezTo>
                    <a:pt x="5835" y="3049"/>
                    <a:pt x="5799" y="3072"/>
                    <a:pt x="5823" y="3120"/>
                  </a:cubicBezTo>
                  <a:cubicBezTo>
                    <a:pt x="5814" y="3118"/>
                    <a:pt x="5808" y="3118"/>
                    <a:pt x="5804" y="3118"/>
                  </a:cubicBezTo>
                  <a:cubicBezTo>
                    <a:pt x="5782" y="3118"/>
                    <a:pt x="5802" y="3134"/>
                    <a:pt x="5775" y="3134"/>
                  </a:cubicBezTo>
                  <a:cubicBezTo>
                    <a:pt x="5769" y="3134"/>
                    <a:pt x="5762" y="3134"/>
                    <a:pt x="5751" y="3132"/>
                  </a:cubicBezTo>
                  <a:cubicBezTo>
                    <a:pt x="5751" y="3132"/>
                    <a:pt x="5751" y="3132"/>
                    <a:pt x="5751" y="3120"/>
                  </a:cubicBezTo>
                  <a:cubicBezTo>
                    <a:pt x="5728" y="3120"/>
                    <a:pt x="5716" y="3132"/>
                    <a:pt x="5704" y="3144"/>
                  </a:cubicBezTo>
                  <a:cubicBezTo>
                    <a:pt x="5692" y="3203"/>
                    <a:pt x="5739" y="3263"/>
                    <a:pt x="5692" y="3287"/>
                  </a:cubicBezTo>
                  <a:cubicBezTo>
                    <a:pt x="5632" y="3227"/>
                    <a:pt x="5692" y="3251"/>
                    <a:pt x="5656" y="3203"/>
                  </a:cubicBezTo>
                  <a:lnTo>
                    <a:pt x="5656" y="3203"/>
                  </a:lnTo>
                  <a:cubicBezTo>
                    <a:pt x="5656" y="3215"/>
                    <a:pt x="5656" y="3239"/>
                    <a:pt x="5632" y="3239"/>
                  </a:cubicBezTo>
                  <a:cubicBezTo>
                    <a:pt x="5620" y="3203"/>
                    <a:pt x="5620" y="3215"/>
                    <a:pt x="5609" y="3191"/>
                  </a:cubicBezTo>
                  <a:lnTo>
                    <a:pt x="5609" y="3191"/>
                  </a:lnTo>
                  <a:cubicBezTo>
                    <a:pt x="5586" y="3191"/>
                    <a:pt x="5627" y="3276"/>
                    <a:pt x="5632" y="3276"/>
                  </a:cubicBezTo>
                  <a:cubicBezTo>
                    <a:pt x="5632" y="3276"/>
                    <a:pt x="5632" y="3276"/>
                    <a:pt x="5632" y="3275"/>
                  </a:cubicBezTo>
                  <a:cubicBezTo>
                    <a:pt x="5644" y="3287"/>
                    <a:pt x="5644" y="3287"/>
                    <a:pt x="5656" y="3287"/>
                  </a:cubicBezTo>
                  <a:cubicBezTo>
                    <a:pt x="5680" y="3322"/>
                    <a:pt x="5620" y="3322"/>
                    <a:pt x="5620" y="3346"/>
                  </a:cubicBezTo>
                  <a:cubicBezTo>
                    <a:pt x="5620" y="3346"/>
                    <a:pt x="5626" y="3344"/>
                    <a:pt x="5634" y="3344"/>
                  </a:cubicBezTo>
                  <a:cubicBezTo>
                    <a:pt x="5645" y="3344"/>
                    <a:pt x="5661" y="3349"/>
                    <a:pt x="5668" y="3370"/>
                  </a:cubicBezTo>
                  <a:cubicBezTo>
                    <a:pt x="5644" y="3382"/>
                    <a:pt x="5692" y="3442"/>
                    <a:pt x="5692" y="3477"/>
                  </a:cubicBezTo>
                  <a:cubicBezTo>
                    <a:pt x="5644" y="3477"/>
                    <a:pt x="5656" y="3418"/>
                    <a:pt x="5620" y="3382"/>
                  </a:cubicBezTo>
                  <a:cubicBezTo>
                    <a:pt x="5597" y="3382"/>
                    <a:pt x="5561" y="3358"/>
                    <a:pt x="5549" y="3334"/>
                  </a:cubicBezTo>
                  <a:cubicBezTo>
                    <a:pt x="5525" y="3346"/>
                    <a:pt x="5549" y="3394"/>
                    <a:pt x="5537" y="3418"/>
                  </a:cubicBezTo>
                  <a:lnTo>
                    <a:pt x="5525" y="3406"/>
                  </a:lnTo>
                  <a:lnTo>
                    <a:pt x="5525" y="3406"/>
                  </a:lnTo>
                  <a:cubicBezTo>
                    <a:pt x="5513" y="3430"/>
                    <a:pt x="5537" y="3501"/>
                    <a:pt x="5489" y="3501"/>
                  </a:cubicBezTo>
                  <a:lnTo>
                    <a:pt x="5513" y="3513"/>
                  </a:lnTo>
                  <a:cubicBezTo>
                    <a:pt x="5525" y="3513"/>
                    <a:pt x="5501" y="3525"/>
                    <a:pt x="5525" y="3561"/>
                  </a:cubicBezTo>
                  <a:cubicBezTo>
                    <a:pt x="5504" y="3540"/>
                    <a:pt x="5483" y="3537"/>
                    <a:pt x="5470" y="3521"/>
                  </a:cubicBezTo>
                  <a:lnTo>
                    <a:pt x="5470" y="3521"/>
                  </a:lnTo>
                  <a:cubicBezTo>
                    <a:pt x="5509" y="3586"/>
                    <a:pt x="5455" y="3610"/>
                    <a:pt x="5501" y="3668"/>
                  </a:cubicBezTo>
                  <a:cubicBezTo>
                    <a:pt x="5478" y="3668"/>
                    <a:pt x="5454" y="3632"/>
                    <a:pt x="5442" y="3620"/>
                  </a:cubicBezTo>
                  <a:cubicBezTo>
                    <a:pt x="5466" y="3608"/>
                    <a:pt x="5478" y="3620"/>
                    <a:pt x="5466" y="3584"/>
                  </a:cubicBezTo>
                  <a:lnTo>
                    <a:pt x="5466" y="3584"/>
                  </a:lnTo>
                  <a:cubicBezTo>
                    <a:pt x="5460" y="3590"/>
                    <a:pt x="5451" y="3593"/>
                    <a:pt x="5442" y="3593"/>
                  </a:cubicBezTo>
                  <a:cubicBezTo>
                    <a:pt x="5433" y="3593"/>
                    <a:pt x="5424" y="3590"/>
                    <a:pt x="5418" y="3584"/>
                  </a:cubicBezTo>
                  <a:lnTo>
                    <a:pt x="5418" y="3584"/>
                  </a:lnTo>
                  <a:cubicBezTo>
                    <a:pt x="5442" y="3632"/>
                    <a:pt x="5430" y="3680"/>
                    <a:pt x="5466" y="3715"/>
                  </a:cubicBezTo>
                  <a:cubicBezTo>
                    <a:pt x="5430" y="3703"/>
                    <a:pt x="5418" y="3703"/>
                    <a:pt x="5382" y="3680"/>
                  </a:cubicBezTo>
                  <a:lnTo>
                    <a:pt x="5382" y="3680"/>
                  </a:lnTo>
                  <a:cubicBezTo>
                    <a:pt x="5382" y="3715"/>
                    <a:pt x="5442" y="3727"/>
                    <a:pt x="5466" y="3751"/>
                  </a:cubicBezTo>
                  <a:cubicBezTo>
                    <a:pt x="5454" y="3751"/>
                    <a:pt x="5442" y="3751"/>
                    <a:pt x="5430" y="3763"/>
                  </a:cubicBezTo>
                  <a:cubicBezTo>
                    <a:pt x="5430" y="3755"/>
                    <a:pt x="5424" y="3746"/>
                    <a:pt x="5416" y="3746"/>
                  </a:cubicBezTo>
                  <a:cubicBezTo>
                    <a:pt x="5413" y="3746"/>
                    <a:pt x="5410" y="3748"/>
                    <a:pt x="5406" y="3751"/>
                  </a:cubicBezTo>
                  <a:lnTo>
                    <a:pt x="5406" y="3739"/>
                  </a:lnTo>
                  <a:cubicBezTo>
                    <a:pt x="5389" y="3732"/>
                    <a:pt x="5378" y="3729"/>
                    <a:pt x="5373" y="3729"/>
                  </a:cubicBezTo>
                  <a:cubicBezTo>
                    <a:pt x="5361" y="3729"/>
                    <a:pt x="5377" y="3746"/>
                    <a:pt x="5394" y="3763"/>
                  </a:cubicBezTo>
                  <a:cubicBezTo>
                    <a:pt x="5382" y="3763"/>
                    <a:pt x="5370" y="3775"/>
                    <a:pt x="5370" y="3775"/>
                  </a:cubicBezTo>
                  <a:cubicBezTo>
                    <a:pt x="5358" y="3775"/>
                    <a:pt x="5358" y="3787"/>
                    <a:pt x="5370" y="3787"/>
                  </a:cubicBezTo>
                  <a:lnTo>
                    <a:pt x="5239" y="3787"/>
                  </a:lnTo>
                  <a:cubicBezTo>
                    <a:pt x="5180" y="3811"/>
                    <a:pt x="5120" y="3834"/>
                    <a:pt x="5097" y="3858"/>
                  </a:cubicBezTo>
                  <a:cubicBezTo>
                    <a:pt x="5078" y="3861"/>
                    <a:pt x="5061" y="3861"/>
                    <a:pt x="5045" y="3861"/>
                  </a:cubicBezTo>
                  <a:cubicBezTo>
                    <a:pt x="4975" y="3861"/>
                    <a:pt x="4921" y="3844"/>
                    <a:pt x="4882" y="3834"/>
                  </a:cubicBezTo>
                  <a:cubicBezTo>
                    <a:pt x="4704" y="3906"/>
                    <a:pt x="4525" y="3882"/>
                    <a:pt x="4335" y="3977"/>
                  </a:cubicBezTo>
                  <a:lnTo>
                    <a:pt x="4346" y="3977"/>
                  </a:lnTo>
                  <a:cubicBezTo>
                    <a:pt x="4204" y="4013"/>
                    <a:pt x="4430" y="4013"/>
                    <a:pt x="4275" y="4061"/>
                  </a:cubicBezTo>
                  <a:cubicBezTo>
                    <a:pt x="4280" y="4036"/>
                    <a:pt x="4265" y="4030"/>
                    <a:pt x="4242" y="4030"/>
                  </a:cubicBezTo>
                  <a:cubicBezTo>
                    <a:pt x="4215" y="4030"/>
                    <a:pt x="4176" y="4039"/>
                    <a:pt x="4143" y="4039"/>
                  </a:cubicBezTo>
                  <a:cubicBezTo>
                    <a:pt x="4135" y="4039"/>
                    <a:pt x="4127" y="4038"/>
                    <a:pt x="4120" y="4037"/>
                  </a:cubicBezTo>
                  <a:cubicBezTo>
                    <a:pt x="3918" y="4061"/>
                    <a:pt x="3811" y="4192"/>
                    <a:pt x="3620" y="4215"/>
                  </a:cubicBezTo>
                  <a:cubicBezTo>
                    <a:pt x="3620" y="4204"/>
                    <a:pt x="3620" y="4180"/>
                    <a:pt x="3656" y="4168"/>
                  </a:cubicBezTo>
                  <a:lnTo>
                    <a:pt x="3656" y="4168"/>
                  </a:lnTo>
                  <a:cubicBezTo>
                    <a:pt x="3525" y="4204"/>
                    <a:pt x="3418" y="4263"/>
                    <a:pt x="3299" y="4311"/>
                  </a:cubicBezTo>
                  <a:lnTo>
                    <a:pt x="3311" y="4299"/>
                  </a:lnTo>
                  <a:lnTo>
                    <a:pt x="3311" y="4299"/>
                  </a:lnTo>
                  <a:cubicBezTo>
                    <a:pt x="3108" y="4346"/>
                    <a:pt x="2965" y="4477"/>
                    <a:pt x="2787" y="4596"/>
                  </a:cubicBezTo>
                  <a:cubicBezTo>
                    <a:pt x="2799" y="4585"/>
                    <a:pt x="2787" y="4561"/>
                    <a:pt x="2799" y="4549"/>
                  </a:cubicBezTo>
                  <a:lnTo>
                    <a:pt x="2799" y="4549"/>
                  </a:lnTo>
                  <a:cubicBezTo>
                    <a:pt x="2703" y="4585"/>
                    <a:pt x="2549" y="4668"/>
                    <a:pt x="2513" y="4751"/>
                  </a:cubicBezTo>
                  <a:cubicBezTo>
                    <a:pt x="2382" y="4763"/>
                    <a:pt x="2453" y="4799"/>
                    <a:pt x="2287" y="4846"/>
                  </a:cubicBezTo>
                  <a:cubicBezTo>
                    <a:pt x="2275" y="4846"/>
                    <a:pt x="2299" y="4835"/>
                    <a:pt x="2299" y="4823"/>
                  </a:cubicBezTo>
                  <a:lnTo>
                    <a:pt x="2299" y="4823"/>
                  </a:lnTo>
                  <a:cubicBezTo>
                    <a:pt x="2227" y="4858"/>
                    <a:pt x="2180" y="4894"/>
                    <a:pt x="2120" y="4930"/>
                  </a:cubicBezTo>
                  <a:cubicBezTo>
                    <a:pt x="1989" y="5061"/>
                    <a:pt x="2001" y="5144"/>
                    <a:pt x="1822" y="5251"/>
                  </a:cubicBezTo>
                  <a:cubicBezTo>
                    <a:pt x="1763" y="5204"/>
                    <a:pt x="1918" y="5168"/>
                    <a:pt x="1882" y="5108"/>
                  </a:cubicBezTo>
                  <a:lnTo>
                    <a:pt x="1882" y="5108"/>
                  </a:lnTo>
                  <a:cubicBezTo>
                    <a:pt x="1858" y="5144"/>
                    <a:pt x="1834" y="5180"/>
                    <a:pt x="1775" y="5204"/>
                  </a:cubicBezTo>
                  <a:cubicBezTo>
                    <a:pt x="1787" y="5156"/>
                    <a:pt x="1775" y="5180"/>
                    <a:pt x="1775" y="5144"/>
                  </a:cubicBezTo>
                  <a:cubicBezTo>
                    <a:pt x="1729" y="5156"/>
                    <a:pt x="1694" y="5311"/>
                    <a:pt x="1691" y="5311"/>
                  </a:cubicBezTo>
                  <a:cubicBezTo>
                    <a:pt x="1691" y="5311"/>
                    <a:pt x="1691" y="5311"/>
                    <a:pt x="1691" y="5311"/>
                  </a:cubicBezTo>
                  <a:lnTo>
                    <a:pt x="1691" y="5311"/>
                  </a:lnTo>
                  <a:cubicBezTo>
                    <a:pt x="1691" y="5320"/>
                    <a:pt x="1695" y="5324"/>
                    <a:pt x="1700" y="5324"/>
                  </a:cubicBezTo>
                  <a:cubicBezTo>
                    <a:pt x="1710" y="5324"/>
                    <a:pt x="1724" y="5314"/>
                    <a:pt x="1739" y="5299"/>
                  </a:cubicBezTo>
                  <a:lnTo>
                    <a:pt x="1739" y="5299"/>
                  </a:lnTo>
                  <a:cubicBezTo>
                    <a:pt x="1739" y="5370"/>
                    <a:pt x="1584" y="5430"/>
                    <a:pt x="1525" y="5513"/>
                  </a:cubicBezTo>
                  <a:cubicBezTo>
                    <a:pt x="1541" y="5497"/>
                    <a:pt x="1591" y="5464"/>
                    <a:pt x="1617" y="5464"/>
                  </a:cubicBezTo>
                  <a:cubicBezTo>
                    <a:pt x="1629" y="5464"/>
                    <a:pt x="1636" y="5471"/>
                    <a:pt x="1632" y="5489"/>
                  </a:cubicBezTo>
                  <a:cubicBezTo>
                    <a:pt x="1525" y="5561"/>
                    <a:pt x="1537" y="5644"/>
                    <a:pt x="1501" y="5728"/>
                  </a:cubicBezTo>
                  <a:cubicBezTo>
                    <a:pt x="1483" y="5736"/>
                    <a:pt x="1471" y="5740"/>
                    <a:pt x="1463" y="5740"/>
                  </a:cubicBezTo>
                  <a:cubicBezTo>
                    <a:pt x="1417" y="5740"/>
                    <a:pt x="1506" y="5617"/>
                    <a:pt x="1465" y="5597"/>
                  </a:cubicBezTo>
                  <a:cubicBezTo>
                    <a:pt x="1441" y="5597"/>
                    <a:pt x="1370" y="5597"/>
                    <a:pt x="1394" y="5549"/>
                  </a:cubicBezTo>
                  <a:lnTo>
                    <a:pt x="1394" y="5549"/>
                  </a:lnTo>
                  <a:cubicBezTo>
                    <a:pt x="1298" y="5620"/>
                    <a:pt x="1275" y="5704"/>
                    <a:pt x="1215" y="5787"/>
                  </a:cubicBezTo>
                  <a:lnTo>
                    <a:pt x="1203" y="5775"/>
                  </a:lnTo>
                  <a:cubicBezTo>
                    <a:pt x="1120" y="5870"/>
                    <a:pt x="1060" y="6025"/>
                    <a:pt x="965" y="6097"/>
                  </a:cubicBezTo>
                  <a:lnTo>
                    <a:pt x="1025" y="6061"/>
                  </a:lnTo>
                  <a:lnTo>
                    <a:pt x="1025" y="6061"/>
                  </a:lnTo>
                  <a:cubicBezTo>
                    <a:pt x="1013" y="6085"/>
                    <a:pt x="965" y="6132"/>
                    <a:pt x="965" y="6180"/>
                  </a:cubicBezTo>
                  <a:cubicBezTo>
                    <a:pt x="960" y="6175"/>
                    <a:pt x="952" y="6173"/>
                    <a:pt x="944" y="6173"/>
                  </a:cubicBezTo>
                  <a:cubicBezTo>
                    <a:pt x="925" y="6173"/>
                    <a:pt x="901" y="6182"/>
                    <a:pt x="885" y="6182"/>
                  </a:cubicBezTo>
                  <a:cubicBezTo>
                    <a:pt x="879" y="6182"/>
                    <a:pt x="874" y="6180"/>
                    <a:pt x="871" y="6175"/>
                  </a:cubicBezTo>
                  <a:lnTo>
                    <a:pt x="871" y="6175"/>
                  </a:lnTo>
                  <a:cubicBezTo>
                    <a:pt x="885" y="6272"/>
                    <a:pt x="716" y="6444"/>
                    <a:pt x="739" y="6537"/>
                  </a:cubicBezTo>
                  <a:cubicBezTo>
                    <a:pt x="732" y="6539"/>
                    <a:pt x="727" y="6539"/>
                    <a:pt x="722" y="6539"/>
                  </a:cubicBezTo>
                  <a:cubicBezTo>
                    <a:pt x="691" y="6539"/>
                    <a:pt x="690" y="6510"/>
                    <a:pt x="679" y="6490"/>
                  </a:cubicBezTo>
                  <a:cubicBezTo>
                    <a:pt x="739" y="6430"/>
                    <a:pt x="775" y="6418"/>
                    <a:pt x="775" y="6359"/>
                  </a:cubicBezTo>
                  <a:lnTo>
                    <a:pt x="775" y="6359"/>
                  </a:lnTo>
                  <a:cubicBezTo>
                    <a:pt x="735" y="6408"/>
                    <a:pt x="695" y="6433"/>
                    <a:pt x="676" y="6433"/>
                  </a:cubicBezTo>
                  <a:cubicBezTo>
                    <a:pt x="672" y="6433"/>
                    <a:pt x="669" y="6432"/>
                    <a:pt x="667" y="6430"/>
                  </a:cubicBezTo>
                  <a:cubicBezTo>
                    <a:pt x="667" y="6513"/>
                    <a:pt x="584" y="6668"/>
                    <a:pt x="596" y="6716"/>
                  </a:cubicBezTo>
                  <a:cubicBezTo>
                    <a:pt x="565" y="6739"/>
                    <a:pt x="539" y="6757"/>
                    <a:pt x="518" y="6757"/>
                  </a:cubicBezTo>
                  <a:cubicBezTo>
                    <a:pt x="507" y="6757"/>
                    <a:pt x="497" y="6752"/>
                    <a:pt x="489" y="6740"/>
                  </a:cubicBezTo>
                  <a:lnTo>
                    <a:pt x="489" y="6740"/>
                  </a:lnTo>
                  <a:cubicBezTo>
                    <a:pt x="443" y="6822"/>
                    <a:pt x="467" y="6831"/>
                    <a:pt x="499" y="6831"/>
                  </a:cubicBezTo>
                  <a:cubicBezTo>
                    <a:pt x="508" y="6831"/>
                    <a:pt x="517" y="6830"/>
                    <a:pt x="526" y="6830"/>
                  </a:cubicBezTo>
                  <a:cubicBezTo>
                    <a:pt x="557" y="6830"/>
                    <a:pt x="576" y="6840"/>
                    <a:pt x="513" y="6930"/>
                  </a:cubicBezTo>
                  <a:cubicBezTo>
                    <a:pt x="497" y="6942"/>
                    <a:pt x="487" y="6947"/>
                    <a:pt x="480" y="6947"/>
                  </a:cubicBezTo>
                  <a:cubicBezTo>
                    <a:pt x="457" y="6947"/>
                    <a:pt x="480" y="6890"/>
                    <a:pt x="469" y="6890"/>
                  </a:cubicBezTo>
                  <a:lnTo>
                    <a:pt x="469" y="6890"/>
                  </a:lnTo>
                  <a:cubicBezTo>
                    <a:pt x="464" y="6890"/>
                    <a:pt x="453" y="6900"/>
                    <a:pt x="429" y="6930"/>
                  </a:cubicBezTo>
                  <a:lnTo>
                    <a:pt x="441" y="6894"/>
                  </a:lnTo>
                  <a:lnTo>
                    <a:pt x="441" y="6894"/>
                  </a:lnTo>
                  <a:cubicBezTo>
                    <a:pt x="286" y="6930"/>
                    <a:pt x="465" y="7013"/>
                    <a:pt x="394" y="7109"/>
                  </a:cubicBezTo>
                  <a:cubicBezTo>
                    <a:pt x="347" y="7099"/>
                    <a:pt x="380" y="7046"/>
                    <a:pt x="358" y="7046"/>
                  </a:cubicBezTo>
                  <a:cubicBezTo>
                    <a:pt x="351" y="7046"/>
                    <a:pt x="340" y="7051"/>
                    <a:pt x="322" y="7061"/>
                  </a:cubicBezTo>
                  <a:cubicBezTo>
                    <a:pt x="275" y="7168"/>
                    <a:pt x="322" y="7263"/>
                    <a:pt x="251" y="7347"/>
                  </a:cubicBezTo>
                  <a:lnTo>
                    <a:pt x="239" y="7323"/>
                  </a:lnTo>
                  <a:cubicBezTo>
                    <a:pt x="203" y="7382"/>
                    <a:pt x="120" y="7502"/>
                    <a:pt x="96" y="7573"/>
                  </a:cubicBezTo>
                  <a:cubicBezTo>
                    <a:pt x="87" y="7573"/>
                    <a:pt x="85" y="7566"/>
                    <a:pt x="89" y="7558"/>
                  </a:cubicBezTo>
                  <a:lnTo>
                    <a:pt x="89" y="7558"/>
                  </a:lnTo>
                  <a:cubicBezTo>
                    <a:pt x="17" y="7654"/>
                    <a:pt x="93" y="7611"/>
                    <a:pt x="1" y="7692"/>
                  </a:cubicBezTo>
                  <a:lnTo>
                    <a:pt x="13" y="7728"/>
                  </a:lnTo>
                  <a:cubicBezTo>
                    <a:pt x="60" y="7692"/>
                    <a:pt x="132" y="7609"/>
                    <a:pt x="132" y="7537"/>
                  </a:cubicBezTo>
                  <a:cubicBezTo>
                    <a:pt x="132" y="7552"/>
                    <a:pt x="137" y="7558"/>
                    <a:pt x="145" y="7558"/>
                  </a:cubicBezTo>
                  <a:cubicBezTo>
                    <a:pt x="170" y="7558"/>
                    <a:pt x="224" y="7510"/>
                    <a:pt x="260" y="7510"/>
                  </a:cubicBezTo>
                  <a:cubicBezTo>
                    <a:pt x="271" y="7510"/>
                    <a:pt x="280" y="7515"/>
                    <a:pt x="286" y="7525"/>
                  </a:cubicBezTo>
                  <a:lnTo>
                    <a:pt x="275" y="7502"/>
                  </a:lnTo>
                  <a:cubicBezTo>
                    <a:pt x="441" y="7394"/>
                    <a:pt x="560" y="7204"/>
                    <a:pt x="715" y="7037"/>
                  </a:cubicBezTo>
                  <a:cubicBezTo>
                    <a:pt x="751" y="6882"/>
                    <a:pt x="882" y="6847"/>
                    <a:pt x="929" y="6704"/>
                  </a:cubicBezTo>
                  <a:cubicBezTo>
                    <a:pt x="894" y="6644"/>
                    <a:pt x="941" y="6668"/>
                    <a:pt x="1013" y="6561"/>
                  </a:cubicBezTo>
                  <a:lnTo>
                    <a:pt x="1013" y="6561"/>
                  </a:lnTo>
                  <a:cubicBezTo>
                    <a:pt x="996" y="6589"/>
                    <a:pt x="1003" y="6598"/>
                    <a:pt x="1018" y="6598"/>
                  </a:cubicBezTo>
                  <a:cubicBezTo>
                    <a:pt x="1036" y="6598"/>
                    <a:pt x="1065" y="6586"/>
                    <a:pt x="1084" y="6573"/>
                  </a:cubicBezTo>
                  <a:cubicBezTo>
                    <a:pt x="1084" y="6537"/>
                    <a:pt x="1096" y="6513"/>
                    <a:pt x="1120" y="6490"/>
                  </a:cubicBezTo>
                  <a:cubicBezTo>
                    <a:pt x="1144" y="6478"/>
                    <a:pt x="1298" y="6394"/>
                    <a:pt x="1310" y="6311"/>
                  </a:cubicBezTo>
                  <a:cubicBezTo>
                    <a:pt x="1322" y="6304"/>
                    <a:pt x="1329" y="6301"/>
                    <a:pt x="1333" y="6301"/>
                  </a:cubicBezTo>
                  <a:cubicBezTo>
                    <a:pt x="1349" y="6301"/>
                    <a:pt x="1310" y="6351"/>
                    <a:pt x="1310" y="6370"/>
                  </a:cubicBezTo>
                  <a:cubicBezTo>
                    <a:pt x="1358" y="6370"/>
                    <a:pt x="1334" y="6299"/>
                    <a:pt x="1370" y="6299"/>
                  </a:cubicBezTo>
                  <a:cubicBezTo>
                    <a:pt x="1370" y="6299"/>
                    <a:pt x="1370" y="6299"/>
                    <a:pt x="1370" y="6311"/>
                  </a:cubicBezTo>
                  <a:cubicBezTo>
                    <a:pt x="1441" y="6216"/>
                    <a:pt x="1513" y="6180"/>
                    <a:pt x="1608" y="6097"/>
                  </a:cubicBezTo>
                  <a:cubicBezTo>
                    <a:pt x="1560" y="6049"/>
                    <a:pt x="1679" y="5989"/>
                    <a:pt x="1703" y="5942"/>
                  </a:cubicBezTo>
                  <a:cubicBezTo>
                    <a:pt x="1703" y="5946"/>
                    <a:pt x="1705" y="5947"/>
                    <a:pt x="1709" y="5947"/>
                  </a:cubicBezTo>
                  <a:cubicBezTo>
                    <a:pt x="1726" y="5947"/>
                    <a:pt x="1781" y="5904"/>
                    <a:pt x="1810" y="5894"/>
                  </a:cubicBezTo>
                  <a:lnTo>
                    <a:pt x="1822" y="5811"/>
                  </a:lnTo>
                  <a:cubicBezTo>
                    <a:pt x="1846" y="5739"/>
                    <a:pt x="1918" y="5775"/>
                    <a:pt x="1965" y="5704"/>
                  </a:cubicBezTo>
                  <a:lnTo>
                    <a:pt x="1941" y="5704"/>
                  </a:lnTo>
                  <a:cubicBezTo>
                    <a:pt x="1977" y="5644"/>
                    <a:pt x="2132" y="5573"/>
                    <a:pt x="2203" y="5561"/>
                  </a:cubicBezTo>
                  <a:cubicBezTo>
                    <a:pt x="2299" y="5454"/>
                    <a:pt x="2394" y="5358"/>
                    <a:pt x="2489" y="5299"/>
                  </a:cubicBezTo>
                  <a:cubicBezTo>
                    <a:pt x="2596" y="5227"/>
                    <a:pt x="2691" y="5180"/>
                    <a:pt x="2799" y="5132"/>
                  </a:cubicBezTo>
                  <a:cubicBezTo>
                    <a:pt x="2906" y="5085"/>
                    <a:pt x="3013" y="5037"/>
                    <a:pt x="3132" y="4989"/>
                  </a:cubicBezTo>
                  <a:cubicBezTo>
                    <a:pt x="3251" y="4942"/>
                    <a:pt x="3370" y="4894"/>
                    <a:pt x="3501" y="4823"/>
                  </a:cubicBezTo>
                  <a:cubicBezTo>
                    <a:pt x="3525" y="4787"/>
                    <a:pt x="3465" y="4799"/>
                    <a:pt x="3477" y="4763"/>
                  </a:cubicBezTo>
                  <a:cubicBezTo>
                    <a:pt x="3525" y="4727"/>
                    <a:pt x="3549" y="4715"/>
                    <a:pt x="3596" y="4704"/>
                  </a:cubicBezTo>
                  <a:cubicBezTo>
                    <a:pt x="3576" y="4704"/>
                    <a:pt x="3565" y="4705"/>
                    <a:pt x="3560" y="4706"/>
                  </a:cubicBezTo>
                  <a:lnTo>
                    <a:pt x="3560" y="4706"/>
                  </a:lnTo>
                  <a:cubicBezTo>
                    <a:pt x="3560" y="4706"/>
                    <a:pt x="3561" y="4705"/>
                    <a:pt x="3561" y="4704"/>
                  </a:cubicBezTo>
                  <a:lnTo>
                    <a:pt x="3561" y="4704"/>
                  </a:lnTo>
                  <a:cubicBezTo>
                    <a:pt x="3537" y="4715"/>
                    <a:pt x="3513" y="4727"/>
                    <a:pt x="3489" y="4751"/>
                  </a:cubicBezTo>
                  <a:cubicBezTo>
                    <a:pt x="3477" y="4751"/>
                    <a:pt x="3489" y="4739"/>
                    <a:pt x="3477" y="4739"/>
                  </a:cubicBezTo>
                  <a:cubicBezTo>
                    <a:pt x="3453" y="4751"/>
                    <a:pt x="3430" y="4787"/>
                    <a:pt x="3394" y="4799"/>
                  </a:cubicBezTo>
                  <a:cubicBezTo>
                    <a:pt x="3430" y="4751"/>
                    <a:pt x="3430" y="4704"/>
                    <a:pt x="3501" y="4692"/>
                  </a:cubicBezTo>
                  <a:lnTo>
                    <a:pt x="3501" y="4692"/>
                  </a:lnTo>
                  <a:cubicBezTo>
                    <a:pt x="3501" y="4704"/>
                    <a:pt x="3489" y="4704"/>
                    <a:pt x="3477" y="4715"/>
                  </a:cubicBezTo>
                  <a:cubicBezTo>
                    <a:pt x="3525" y="4692"/>
                    <a:pt x="3525" y="4668"/>
                    <a:pt x="3573" y="4668"/>
                  </a:cubicBezTo>
                  <a:cubicBezTo>
                    <a:pt x="3607" y="4661"/>
                    <a:pt x="3613" y="4654"/>
                    <a:pt x="3615" y="4654"/>
                  </a:cubicBezTo>
                  <a:lnTo>
                    <a:pt x="3615" y="4654"/>
                  </a:lnTo>
                  <a:cubicBezTo>
                    <a:pt x="3616" y="4654"/>
                    <a:pt x="3615" y="4658"/>
                    <a:pt x="3620" y="4668"/>
                  </a:cubicBezTo>
                  <a:lnTo>
                    <a:pt x="3799" y="4620"/>
                  </a:lnTo>
                  <a:cubicBezTo>
                    <a:pt x="3845" y="4555"/>
                    <a:pt x="3927" y="4548"/>
                    <a:pt x="3973" y="4548"/>
                  </a:cubicBezTo>
                  <a:cubicBezTo>
                    <a:pt x="3986" y="4548"/>
                    <a:pt x="3996" y="4549"/>
                    <a:pt x="4001" y="4549"/>
                  </a:cubicBezTo>
                  <a:cubicBezTo>
                    <a:pt x="4001" y="4596"/>
                    <a:pt x="3894" y="4596"/>
                    <a:pt x="3870" y="4656"/>
                  </a:cubicBezTo>
                  <a:lnTo>
                    <a:pt x="3942" y="4668"/>
                  </a:lnTo>
                  <a:lnTo>
                    <a:pt x="3942" y="4632"/>
                  </a:lnTo>
                  <a:lnTo>
                    <a:pt x="4025" y="4608"/>
                  </a:lnTo>
                  <a:lnTo>
                    <a:pt x="4025" y="4620"/>
                  </a:lnTo>
                  <a:cubicBezTo>
                    <a:pt x="4025" y="4596"/>
                    <a:pt x="4025" y="4585"/>
                    <a:pt x="4061" y="4585"/>
                  </a:cubicBezTo>
                  <a:cubicBezTo>
                    <a:pt x="4061" y="4585"/>
                    <a:pt x="4066" y="4590"/>
                    <a:pt x="4066" y="4593"/>
                  </a:cubicBezTo>
                  <a:lnTo>
                    <a:pt x="4066" y="4593"/>
                  </a:lnTo>
                  <a:lnTo>
                    <a:pt x="4120" y="4561"/>
                  </a:lnTo>
                  <a:lnTo>
                    <a:pt x="4120" y="4561"/>
                  </a:lnTo>
                  <a:cubicBezTo>
                    <a:pt x="4112" y="4577"/>
                    <a:pt x="4115" y="4581"/>
                    <a:pt x="4122" y="4581"/>
                  </a:cubicBezTo>
                  <a:cubicBezTo>
                    <a:pt x="4130" y="4581"/>
                    <a:pt x="4142" y="4577"/>
                    <a:pt x="4154" y="4577"/>
                  </a:cubicBezTo>
                  <a:cubicBezTo>
                    <a:pt x="4165" y="4577"/>
                    <a:pt x="4176" y="4581"/>
                    <a:pt x="4180" y="4596"/>
                  </a:cubicBezTo>
                  <a:cubicBezTo>
                    <a:pt x="4359" y="4563"/>
                    <a:pt x="4401" y="4476"/>
                    <a:pt x="4565" y="4476"/>
                  </a:cubicBezTo>
                  <a:cubicBezTo>
                    <a:pt x="4575" y="4476"/>
                    <a:pt x="4585" y="4477"/>
                    <a:pt x="4596" y="4477"/>
                  </a:cubicBezTo>
                  <a:cubicBezTo>
                    <a:pt x="4561" y="4465"/>
                    <a:pt x="4632" y="4394"/>
                    <a:pt x="4692" y="4394"/>
                  </a:cubicBezTo>
                  <a:cubicBezTo>
                    <a:pt x="4727" y="4394"/>
                    <a:pt x="4727" y="4406"/>
                    <a:pt x="4716" y="4418"/>
                  </a:cubicBezTo>
                  <a:cubicBezTo>
                    <a:pt x="4739" y="4406"/>
                    <a:pt x="4763" y="4394"/>
                    <a:pt x="4787" y="4382"/>
                  </a:cubicBezTo>
                  <a:cubicBezTo>
                    <a:pt x="4814" y="4396"/>
                    <a:pt x="4840" y="4401"/>
                    <a:pt x="4867" y="4401"/>
                  </a:cubicBezTo>
                  <a:cubicBezTo>
                    <a:pt x="4934" y="4401"/>
                    <a:pt x="5003" y="4370"/>
                    <a:pt x="5097" y="4370"/>
                  </a:cubicBezTo>
                  <a:lnTo>
                    <a:pt x="5097" y="4394"/>
                  </a:lnTo>
                  <a:cubicBezTo>
                    <a:pt x="5132" y="4370"/>
                    <a:pt x="5192" y="4334"/>
                    <a:pt x="5263" y="4334"/>
                  </a:cubicBezTo>
                  <a:lnTo>
                    <a:pt x="5251" y="4382"/>
                  </a:lnTo>
                  <a:cubicBezTo>
                    <a:pt x="5256" y="4383"/>
                    <a:pt x="5261" y="4383"/>
                    <a:pt x="5265" y="4383"/>
                  </a:cubicBezTo>
                  <a:cubicBezTo>
                    <a:pt x="5339" y="4383"/>
                    <a:pt x="5319" y="4298"/>
                    <a:pt x="5392" y="4298"/>
                  </a:cubicBezTo>
                  <a:cubicBezTo>
                    <a:pt x="5396" y="4298"/>
                    <a:pt x="5401" y="4298"/>
                    <a:pt x="5406" y="4299"/>
                  </a:cubicBezTo>
                  <a:cubicBezTo>
                    <a:pt x="5406" y="4263"/>
                    <a:pt x="5347" y="4251"/>
                    <a:pt x="5323" y="4215"/>
                  </a:cubicBezTo>
                  <a:lnTo>
                    <a:pt x="5323" y="4215"/>
                  </a:lnTo>
                  <a:cubicBezTo>
                    <a:pt x="5341" y="4233"/>
                    <a:pt x="5376" y="4242"/>
                    <a:pt x="5405" y="4242"/>
                  </a:cubicBezTo>
                  <a:cubicBezTo>
                    <a:pt x="5433" y="4242"/>
                    <a:pt x="5454" y="4233"/>
                    <a:pt x="5442" y="4215"/>
                  </a:cubicBezTo>
                  <a:cubicBezTo>
                    <a:pt x="5471" y="4208"/>
                    <a:pt x="5488" y="4205"/>
                    <a:pt x="5498" y="4205"/>
                  </a:cubicBezTo>
                  <a:cubicBezTo>
                    <a:pt x="5519" y="4205"/>
                    <a:pt x="5505" y="4219"/>
                    <a:pt x="5513" y="4227"/>
                  </a:cubicBezTo>
                  <a:lnTo>
                    <a:pt x="5573" y="4192"/>
                  </a:lnTo>
                  <a:cubicBezTo>
                    <a:pt x="5644" y="4192"/>
                    <a:pt x="5597" y="4251"/>
                    <a:pt x="5573" y="4275"/>
                  </a:cubicBezTo>
                  <a:cubicBezTo>
                    <a:pt x="5603" y="4251"/>
                    <a:pt x="5635" y="4245"/>
                    <a:pt x="5671" y="4245"/>
                  </a:cubicBezTo>
                  <a:cubicBezTo>
                    <a:pt x="5707" y="4245"/>
                    <a:pt x="5745" y="4251"/>
                    <a:pt x="5787" y="4251"/>
                  </a:cubicBezTo>
                  <a:lnTo>
                    <a:pt x="5751" y="4275"/>
                  </a:lnTo>
                  <a:cubicBezTo>
                    <a:pt x="5787" y="4275"/>
                    <a:pt x="5811" y="4275"/>
                    <a:pt x="5847" y="4287"/>
                  </a:cubicBezTo>
                  <a:cubicBezTo>
                    <a:pt x="5879" y="4267"/>
                    <a:pt x="5923" y="4258"/>
                    <a:pt x="5969" y="4258"/>
                  </a:cubicBezTo>
                  <a:cubicBezTo>
                    <a:pt x="6007" y="4258"/>
                    <a:pt x="6047" y="4264"/>
                    <a:pt x="6085" y="4275"/>
                  </a:cubicBezTo>
                  <a:lnTo>
                    <a:pt x="6025" y="4323"/>
                  </a:lnTo>
                  <a:cubicBezTo>
                    <a:pt x="6035" y="4327"/>
                    <a:pt x="6041" y="4329"/>
                    <a:pt x="6046" y="4329"/>
                  </a:cubicBezTo>
                  <a:cubicBezTo>
                    <a:pt x="6065" y="4329"/>
                    <a:pt x="6054" y="4299"/>
                    <a:pt x="6073" y="4299"/>
                  </a:cubicBezTo>
                  <a:cubicBezTo>
                    <a:pt x="6092" y="4293"/>
                    <a:pt x="6107" y="4291"/>
                    <a:pt x="6121" y="4291"/>
                  </a:cubicBezTo>
                  <a:cubicBezTo>
                    <a:pt x="6168" y="4291"/>
                    <a:pt x="6188" y="4319"/>
                    <a:pt x="6216" y="4346"/>
                  </a:cubicBezTo>
                  <a:cubicBezTo>
                    <a:pt x="6236" y="4340"/>
                    <a:pt x="6255" y="4338"/>
                    <a:pt x="6273" y="4338"/>
                  </a:cubicBezTo>
                  <a:cubicBezTo>
                    <a:pt x="6378" y="4338"/>
                    <a:pt x="6468" y="4419"/>
                    <a:pt x="6560" y="4419"/>
                  </a:cubicBezTo>
                  <a:cubicBezTo>
                    <a:pt x="6580" y="4419"/>
                    <a:pt x="6600" y="4415"/>
                    <a:pt x="6621" y="4406"/>
                  </a:cubicBezTo>
                  <a:lnTo>
                    <a:pt x="6621" y="4442"/>
                  </a:lnTo>
                  <a:cubicBezTo>
                    <a:pt x="6647" y="4435"/>
                    <a:pt x="6672" y="4432"/>
                    <a:pt x="6698" y="4432"/>
                  </a:cubicBezTo>
                  <a:cubicBezTo>
                    <a:pt x="6819" y="4432"/>
                    <a:pt x="6931" y="4499"/>
                    <a:pt x="7041" y="4499"/>
                  </a:cubicBezTo>
                  <a:cubicBezTo>
                    <a:pt x="7063" y="4499"/>
                    <a:pt x="7086" y="4496"/>
                    <a:pt x="7109" y="4489"/>
                  </a:cubicBezTo>
                  <a:cubicBezTo>
                    <a:pt x="7152" y="4540"/>
                    <a:pt x="7184" y="4554"/>
                    <a:pt x="7210" y="4554"/>
                  </a:cubicBezTo>
                  <a:cubicBezTo>
                    <a:pt x="7244" y="4554"/>
                    <a:pt x="7271" y="4531"/>
                    <a:pt x="7305" y="4531"/>
                  </a:cubicBezTo>
                  <a:cubicBezTo>
                    <a:pt x="7331" y="4531"/>
                    <a:pt x="7363" y="4546"/>
                    <a:pt x="7406" y="4596"/>
                  </a:cubicBezTo>
                  <a:lnTo>
                    <a:pt x="7406" y="4585"/>
                  </a:lnTo>
                  <a:cubicBezTo>
                    <a:pt x="7668" y="4704"/>
                    <a:pt x="7930" y="4882"/>
                    <a:pt x="8156" y="5073"/>
                  </a:cubicBezTo>
                  <a:cubicBezTo>
                    <a:pt x="8383" y="5275"/>
                    <a:pt x="8585" y="5489"/>
                    <a:pt x="8764" y="5704"/>
                  </a:cubicBezTo>
                  <a:lnTo>
                    <a:pt x="8740" y="5716"/>
                  </a:lnTo>
                  <a:cubicBezTo>
                    <a:pt x="8978" y="6085"/>
                    <a:pt x="9133" y="6490"/>
                    <a:pt x="9180" y="6906"/>
                  </a:cubicBezTo>
                  <a:cubicBezTo>
                    <a:pt x="9228" y="7323"/>
                    <a:pt x="9145" y="7752"/>
                    <a:pt x="8942" y="8144"/>
                  </a:cubicBezTo>
                  <a:cubicBezTo>
                    <a:pt x="8930" y="8216"/>
                    <a:pt x="8990" y="8204"/>
                    <a:pt x="8978" y="8275"/>
                  </a:cubicBezTo>
                  <a:cubicBezTo>
                    <a:pt x="8967" y="8297"/>
                    <a:pt x="8937" y="8348"/>
                    <a:pt x="8913" y="8348"/>
                  </a:cubicBezTo>
                  <a:cubicBezTo>
                    <a:pt x="8911" y="8348"/>
                    <a:pt x="8909" y="8348"/>
                    <a:pt x="8907" y="8347"/>
                  </a:cubicBezTo>
                  <a:cubicBezTo>
                    <a:pt x="8930" y="8287"/>
                    <a:pt x="8883" y="8311"/>
                    <a:pt x="8883" y="8287"/>
                  </a:cubicBezTo>
                  <a:cubicBezTo>
                    <a:pt x="8847" y="8371"/>
                    <a:pt x="8752" y="8454"/>
                    <a:pt x="8728" y="8549"/>
                  </a:cubicBezTo>
                  <a:lnTo>
                    <a:pt x="8799" y="8502"/>
                  </a:lnTo>
                  <a:lnTo>
                    <a:pt x="8799" y="8502"/>
                  </a:lnTo>
                  <a:cubicBezTo>
                    <a:pt x="8787" y="8549"/>
                    <a:pt x="8752" y="8585"/>
                    <a:pt x="8728" y="8609"/>
                  </a:cubicBezTo>
                  <a:cubicBezTo>
                    <a:pt x="8717" y="8588"/>
                    <a:pt x="8670" y="8595"/>
                    <a:pt x="8667" y="8580"/>
                  </a:cubicBezTo>
                  <a:lnTo>
                    <a:pt x="8667" y="8580"/>
                  </a:lnTo>
                  <a:cubicBezTo>
                    <a:pt x="8631" y="8761"/>
                    <a:pt x="8548" y="8658"/>
                    <a:pt x="8478" y="8787"/>
                  </a:cubicBezTo>
                  <a:cubicBezTo>
                    <a:pt x="8514" y="8859"/>
                    <a:pt x="8406" y="9037"/>
                    <a:pt x="8335" y="9168"/>
                  </a:cubicBezTo>
                  <a:cubicBezTo>
                    <a:pt x="8311" y="9180"/>
                    <a:pt x="8287" y="9180"/>
                    <a:pt x="8264" y="9192"/>
                  </a:cubicBezTo>
                  <a:cubicBezTo>
                    <a:pt x="8335" y="9145"/>
                    <a:pt x="8228" y="9145"/>
                    <a:pt x="8323" y="9085"/>
                  </a:cubicBezTo>
                  <a:lnTo>
                    <a:pt x="8323" y="9085"/>
                  </a:lnTo>
                  <a:cubicBezTo>
                    <a:pt x="8240" y="9121"/>
                    <a:pt x="8180" y="9192"/>
                    <a:pt x="8097" y="9240"/>
                  </a:cubicBezTo>
                  <a:cubicBezTo>
                    <a:pt x="8121" y="9240"/>
                    <a:pt x="8133" y="9264"/>
                    <a:pt x="8109" y="9287"/>
                  </a:cubicBezTo>
                  <a:cubicBezTo>
                    <a:pt x="8091" y="9295"/>
                    <a:pt x="8077" y="9296"/>
                    <a:pt x="8064" y="9296"/>
                  </a:cubicBezTo>
                  <a:cubicBezTo>
                    <a:pt x="8050" y="9296"/>
                    <a:pt x="8038" y="9294"/>
                    <a:pt x="8026" y="9294"/>
                  </a:cubicBezTo>
                  <a:cubicBezTo>
                    <a:pt x="8011" y="9294"/>
                    <a:pt x="7996" y="9297"/>
                    <a:pt x="7978" y="9311"/>
                  </a:cubicBezTo>
                  <a:lnTo>
                    <a:pt x="8014" y="9252"/>
                  </a:lnTo>
                  <a:cubicBezTo>
                    <a:pt x="7966" y="9252"/>
                    <a:pt x="7954" y="9299"/>
                    <a:pt x="7918" y="9323"/>
                  </a:cubicBezTo>
                  <a:cubicBezTo>
                    <a:pt x="7910" y="9315"/>
                    <a:pt x="7896" y="9314"/>
                    <a:pt x="7880" y="9314"/>
                  </a:cubicBezTo>
                  <a:cubicBezTo>
                    <a:pt x="7872" y="9314"/>
                    <a:pt x="7864" y="9314"/>
                    <a:pt x="7856" y="9314"/>
                  </a:cubicBezTo>
                  <a:cubicBezTo>
                    <a:pt x="7832" y="9314"/>
                    <a:pt x="7811" y="9311"/>
                    <a:pt x="7811" y="9287"/>
                  </a:cubicBezTo>
                  <a:cubicBezTo>
                    <a:pt x="7752" y="9371"/>
                    <a:pt x="7716" y="9347"/>
                    <a:pt x="7644" y="9407"/>
                  </a:cubicBezTo>
                  <a:cubicBezTo>
                    <a:pt x="7740" y="9407"/>
                    <a:pt x="7633" y="9454"/>
                    <a:pt x="7656" y="9478"/>
                  </a:cubicBezTo>
                  <a:lnTo>
                    <a:pt x="7752" y="9430"/>
                  </a:lnTo>
                  <a:lnTo>
                    <a:pt x="7752" y="9430"/>
                  </a:lnTo>
                  <a:cubicBezTo>
                    <a:pt x="7723" y="9435"/>
                    <a:pt x="7707" y="9437"/>
                    <a:pt x="7699" y="9437"/>
                  </a:cubicBezTo>
                  <a:cubicBezTo>
                    <a:pt x="7663" y="9437"/>
                    <a:pt x="7793" y="9398"/>
                    <a:pt x="7764" y="9359"/>
                  </a:cubicBezTo>
                  <a:cubicBezTo>
                    <a:pt x="7823" y="9359"/>
                    <a:pt x="7742" y="9442"/>
                    <a:pt x="7775" y="9442"/>
                  </a:cubicBezTo>
                  <a:cubicBezTo>
                    <a:pt x="7782" y="9442"/>
                    <a:pt x="7793" y="9438"/>
                    <a:pt x="7811" y="9430"/>
                  </a:cubicBezTo>
                  <a:lnTo>
                    <a:pt x="7811" y="9430"/>
                  </a:lnTo>
                  <a:cubicBezTo>
                    <a:pt x="7692" y="9502"/>
                    <a:pt x="7656" y="9490"/>
                    <a:pt x="7525" y="9573"/>
                  </a:cubicBezTo>
                  <a:cubicBezTo>
                    <a:pt x="7542" y="9566"/>
                    <a:pt x="7552" y="9563"/>
                    <a:pt x="7557" y="9563"/>
                  </a:cubicBezTo>
                  <a:cubicBezTo>
                    <a:pt x="7576" y="9563"/>
                    <a:pt x="7523" y="9609"/>
                    <a:pt x="7561" y="9609"/>
                  </a:cubicBezTo>
                  <a:cubicBezTo>
                    <a:pt x="7529" y="9620"/>
                    <a:pt x="7514" y="9624"/>
                    <a:pt x="7507" y="9624"/>
                  </a:cubicBezTo>
                  <a:cubicBezTo>
                    <a:pt x="7493" y="9624"/>
                    <a:pt x="7523" y="9602"/>
                    <a:pt x="7490" y="9585"/>
                  </a:cubicBezTo>
                  <a:cubicBezTo>
                    <a:pt x="7470" y="9589"/>
                    <a:pt x="7453" y="9589"/>
                    <a:pt x="7437" y="9589"/>
                  </a:cubicBezTo>
                  <a:lnTo>
                    <a:pt x="7437" y="9589"/>
                  </a:lnTo>
                  <a:cubicBezTo>
                    <a:pt x="7405" y="9589"/>
                    <a:pt x="7379" y="9589"/>
                    <a:pt x="7347" y="9621"/>
                  </a:cubicBezTo>
                  <a:cubicBezTo>
                    <a:pt x="7252" y="9621"/>
                    <a:pt x="7359" y="9573"/>
                    <a:pt x="7311" y="9561"/>
                  </a:cubicBezTo>
                  <a:cubicBezTo>
                    <a:pt x="7323" y="9549"/>
                    <a:pt x="7394" y="9537"/>
                    <a:pt x="7454" y="9526"/>
                  </a:cubicBezTo>
                  <a:cubicBezTo>
                    <a:pt x="7514" y="9514"/>
                    <a:pt x="7561" y="9490"/>
                    <a:pt x="7525" y="9442"/>
                  </a:cubicBezTo>
                  <a:cubicBezTo>
                    <a:pt x="7573" y="9430"/>
                    <a:pt x="7621" y="9371"/>
                    <a:pt x="7692" y="9347"/>
                  </a:cubicBezTo>
                  <a:cubicBezTo>
                    <a:pt x="7668" y="9347"/>
                    <a:pt x="7642" y="9346"/>
                    <a:pt x="7615" y="9346"/>
                  </a:cubicBezTo>
                  <a:cubicBezTo>
                    <a:pt x="7561" y="9346"/>
                    <a:pt x="7506" y="9351"/>
                    <a:pt x="7466" y="9383"/>
                  </a:cubicBezTo>
                  <a:lnTo>
                    <a:pt x="7478" y="9454"/>
                  </a:lnTo>
                  <a:cubicBezTo>
                    <a:pt x="7418" y="9466"/>
                    <a:pt x="7418" y="9514"/>
                    <a:pt x="7371" y="9514"/>
                  </a:cubicBezTo>
                  <a:cubicBezTo>
                    <a:pt x="7388" y="9496"/>
                    <a:pt x="7367" y="9485"/>
                    <a:pt x="7336" y="9485"/>
                  </a:cubicBezTo>
                  <a:cubicBezTo>
                    <a:pt x="7325" y="9485"/>
                    <a:pt x="7312" y="9487"/>
                    <a:pt x="7299" y="9490"/>
                  </a:cubicBezTo>
                  <a:cubicBezTo>
                    <a:pt x="7311" y="9490"/>
                    <a:pt x="7335" y="9490"/>
                    <a:pt x="7335" y="9502"/>
                  </a:cubicBezTo>
                  <a:cubicBezTo>
                    <a:pt x="7252" y="9526"/>
                    <a:pt x="7240" y="9561"/>
                    <a:pt x="7133" y="9597"/>
                  </a:cubicBezTo>
                  <a:cubicBezTo>
                    <a:pt x="7228" y="9597"/>
                    <a:pt x="7252" y="9621"/>
                    <a:pt x="7335" y="9633"/>
                  </a:cubicBezTo>
                  <a:cubicBezTo>
                    <a:pt x="7330" y="9653"/>
                    <a:pt x="7318" y="9658"/>
                    <a:pt x="7302" y="9658"/>
                  </a:cubicBezTo>
                  <a:cubicBezTo>
                    <a:pt x="7288" y="9658"/>
                    <a:pt x="7270" y="9654"/>
                    <a:pt x="7251" y="9654"/>
                  </a:cubicBezTo>
                  <a:cubicBezTo>
                    <a:pt x="7244" y="9654"/>
                    <a:pt x="7238" y="9654"/>
                    <a:pt x="7231" y="9656"/>
                  </a:cubicBezTo>
                  <a:lnTo>
                    <a:pt x="7231" y="9656"/>
                  </a:lnTo>
                  <a:cubicBezTo>
                    <a:pt x="7233" y="9655"/>
                    <a:pt x="7235" y="9652"/>
                    <a:pt x="7228" y="9645"/>
                  </a:cubicBezTo>
                  <a:lnTo>
                    <a:pt x="7180" y="9668"/>
                  </a:lnTo>
                  <a:cubicBezTo>
                    <a:pt x="7061" y="9668"/>
                    <a:pt x="7180" y="9609"/>
                    <a:pt x="7085" y="9597"/>
                  </a:cubicBezTo>
                  <a:cubicBezTo>
                    <a:pt x="7070" y="9588"/>
                    <a:pt x="7058" y="9585"/>
                    <a:pt x="7047" y="9585"/>
                  </a:cubicBezTo>
                  <a:cubicBezTo>
                    <a:pt x="7020" y="9585"/>
                    <a:pt x="7001" y="9603"/>
                    <a:pt x="6977" y="9603"/>
                  </a:cubicBezTo>
                  <a:cubicBezTo>
                    <a:pt x="6970" y="9603"/>
                    <a:pt x="6962" y="9601"/>
                    <a:pt x="6954" y="9597"/>
                  </a:cubicBezTo>
                  <a:lnTo>
                    <a:pt x="6954" y="9597"/>
                  </a:lnTo>
                  <a:cubicBezTo>
                    <a:pt x="6954" y="9609"/>
                    <a:pt x="6966" y="9609"/>
                    <a:pt x="6966" y="9609"/>
                  </a:cubicBezTo>
                  <a:lnTo>
                    <a:pt x="6942" y="9609"/>
                  </a:lnTo>
                  <a:cubicBezTo>
                    <a:pt x="6882" y="9621"/>
                    <a:pt x="6811" y="9609"/>
                    <a:pt x="6799" y="9645"/>
                  </a:cubicBezTo>
                  <a:cubicBezTo>
                    <a:pt x="6797" y="9642"/>
                    <a:pt x="6793" y="9641"/>
                    <a:pt x="6789" y="9641"/>
                  </a:cubicBezTo>
                  <a:cubicBezTo>
                    <a:pt x="6770" y="9641"/>
                    <a:pt x="6737" y="9659"/>
                    <a:pt x="6728" y="9668"/>
                  </a:cubicBezTo>
                  <a:cubicBezTo>
                    <a:pt x="6710" y="9674"/>
                    <a:pt x="6680" y="9683"/>
                    <a:pt x="6649" y="9683"/>
                  </a:cubicBezTo>
                  <a:cubicBezTo>
                    <a:pt x="6618" y="9683"/>
                    <a:pt x="6585" y="9674"/>
                    <a:pt x="6561" y="9645"/>
                  </a:cubicBezTo>
                  <a:cubicBezTo>
                    <a:pt x="6490" y="9633"/>
                    <a:pt x="6430" y="9609"/>
                    <a:pt x="6454" y="9585"/>
                  </a:cubicBezTo>
                  <a:lnTo>
                    <a:pt x="6335" y="9561"/>
                  </a:lnTo>
                  <a:lnTo>
                    <a:pt x="6359" y="9514"/>
                  </a:lnTo>
                  <a:cubicBezTo>
                    <a:pt x="6340" y="9512"/>
                    <a:pt x="6324" y="9511"/>
                    <a:pt x="6311" y="9511"/>
                  </a:cubicBezTo>
                  <a:cubicBezTo>
                    <a:pt x="6249" y="9511"/>
                    <a:pt x="6237" y="9532"/>
                    <a:pt x="6168" y="9561"/>
                  </a:cubicBezTo>
                  <a:cubicBezTo>
                    <a:pt x="6097" y="9514"/>
                    <a:pt x="5966" y="9490"/>
                    <a:pt x="5906" y="9490"/>
                  </a:cubicBezTo>
                  <a:cubicBezTo>
                    <a:pt x="5906" y="9478"/>
                    <a:pt x="5894" y="9478"/>
                    <a:pt x="5870" y="9466"/>
                  </a:cubicBezTo>
                  <a:lnTo>
                    <a:pt x="5870" y="9466"/>
                  </a:lnTo>
                  <a:lnTo>
                    <a:pt x="5906" y="9502"/>
                  </a:lnTo>
                  <a:cubicBezTo>
                    <a:pt x="5874" y="9488"/>
                    <a:pt x="5854" y="9485"/>
                    <a:pt x="5839" y="9485"/>
                  </a:cubicBezTo>
                  <a:cubicBezTo>
                    <a:pt x="5827" y="9485"/>
                    <a:pt x="5818" y="9487"/>
                    <a:pt x="5808" y="9487"/>
                  </a:cubicBezTo>
                  <a:cubicBezTo>
                    <a:pt x="5801" y="9487"/>
                    <a:pt x="5792" y="9486"/>
                    <a:pt x="5782" y="9481"/>
                  </a:cubicBezTo>
                  <a:lnTo>
                    <a:pt x="5782" y="9481"/>
                  </a:lnTo>
                  <a:cubicBezTo>
                    <a:pt x="5781" y="9481"/>
                    <a:pt x="5781" y="9481"/>
                    <a:pt x="5781" y="9481"/>
                  </a:cubicBezTo>
                  <a:cubicBezTo>
                    <a:pt x="5778" y="9481"/>
                    <a:pt x="5769" y="9478"/>
                    <a:pt x="5751" y="9466"/>
                  </a:cubicBezTo>
                  <a:cubicBezTo>
                    <a:pt x="5751" y="9466"/>
                    <a:pt x="5739" y="9454"/>
                    <a:pt x="5728" y="9454"/>
                  </a:cubicBezTo>
                  <a:cubicBezTo>
                    <a:pt x="5728" y="9451"/>
                    <a:pt x="5729" y="9449"/>
                    <a:pt x="5730" y="9449"/>
                  </a:cubicBezTo>
                  <a:cubicBezTo>
                    <a:pt x="5735" y="9449"/>
                    <a:pt x="5743" y="9458"/>
                    <a:pt x="5751" y="9466"/>
                  </a:cubicBezTo>
                  <a:lnTo>
                    <a:pt x="5751" y="9442"/>
                  </a:lnTo>
                  <a:cubicBezTo>
                    <a:pt x="5704" y="9371"/>
                    <a:pt x="5644" y="9418"/>
                    <a:pt x="5585" y="9371"/>
                  </a:cubicBezTo>
                  <a:lnTo>
                    <a:pt x="5585" y="9371"/>
                  </a:lnTo>
                  <a:cubicBezTo>
                    <a:pt x="5585" y="9371"/>
                    <a:pt x="5597" y="9371"/>
                    <a:pt x="5609" y="9383"/>
                  </a:cubicBezTo>
                  <a:cubicBezTo>
                    <a:pt x="5577" y="9351"/>
                    <a:pt x="5564" y="9283"/>
                    <a:pt x="5537" y="9283"/>
                  </a:cubicBezTo>
                  <a:cubicBezTo>
                    <a:pt x="5534" y="9283"/>
                    <a:pt x="5530" y="9285"/>
                    <a:pt x="5525" y="9287"/>
                  </a:cubicBezTo>
                  <a:cubicBezTo>
                    <a:pt x="5513" y="9276"/>
                    <a:pt x="5501" y="9276"/>
                    <a:pt x="5489" y="9276"/>
                  </a:cubicBezTo>
                  <a:cubicBezTo>
                    <a:pt x="5474" y="9276"/>
                    <a:pt x="5458" y="9281"/>
                    <a:pt x="5449" y="9281"/>
                  </a:cubicBezTo>
                  <a:cubicBezTo>
                    <a:pt x="5444" y="9281"/>
                    <a:pt x="5442" y="9280"/>
                    <a:pt x="5442" y="9276"/>
                  </a:cubicBezTo>
                  <a:cubicBezTo>
                    <a:pt x="5406" y="9252"/>
                    <a:pt x="5382" y="9228"/>
                    <a:pt x="5358" y="9204"/>
                  </a:cubicBezTo>
                  <a:cubicBezTo>
                    <a:pt x="5347" y="9192"/>
                    <a:pt x="5323" y="9180"/>
                    <a:pt x="5299" y="9168"/>
                  </a:cubicBezTo>
                  <a:lnTo>
                    <a:pt x="5287" y="9145"/>
                  </a:lnTo>
                  <a:cubicBezTo>
                    <a:pt x="5263" y="9133"/>
                    <a:pt x="5263" y="9121"/>
                    <a:pt x="5275" y="9121"/>
                  </a:cubicBezTo>
                  <a:cubicBezTo>
                    <a:pt x="5239" y="9049"/>
                    <a:pt x="5204" y="9026"/>
                    <a:pt x="5156" y="9002"/>
                  </a:cubicBezTo>
                  <a:cubicBezTo>
                    <a:pt x="5108" y="8966"/>
                    <a:pt x="5061" y="8942"/>
                    <a:pt x="5037" y="8871"/>
                  </a:cubicBezTo>
                  <a:cubicBezTo>
                    <a:pt x="4989" y="8871"/>
                    <a:pt x="5025" y="8918"/>
                    <a:pt x="5013" y="8942"/>
                  </a:cubicBezTo>
                  <a:cubicBezTo>
                    <a:pt x="4977" y="8942"/>
                    <a:pt x="4906" y="8895"/>
                    <a:pt x="4870" y="8871"/>
                  </a:cubicBezTo>
                  <a:cubicBezTo>
                    <a:pt x="4847" y="8787"/>
                    <a:pt x="4763" y="8609"/>
                    <a:pt x="4835" y="8597"/>
                  </a:cubicBezTo>
                  <a:cubicBezTo>
                    <a:pt x="4816" y="8573"/>
                    <a:pt x="4807" y="8564"/>
                    <a:pt x="4802" y="8564"/>
                  </a:cubicBezTo>
                  <a:cubicBezTo>
                    <a:pt x="4788" y="8564"/>
                    <a:pt x="4806" y="8623"/>
                    <a:pt x="4784" y="8623"/>
                  </a:cubicBezTo>
                  <a:cubicBezTo>
                    <a:pt x="4782" y="8623"/>
                    <a:pt x="4779" y="8623"/>
                    <a:pt x="4775" y="8621"/>
                  </a:cubicBezTo>
                  <a:lnTo>
                    <a:pt x="4763" y="8597"/>
                  </a:lnTo>
                  <a:lnTo>
                    <a:pt x="4763" y="8597"/>
                  </a:lnTo>
                  <a:cubicBezTo>
                    <a:pt x="4787" y="8645"/>
                    <a:pt x="4787" y="8680"/>
                    <a:pt x="4775" y="8716"/>
                  </a:cubicBezTo>
                  <a:cubicBezTo>
                    <a:pt x="4774" y="8719"/>
                    <a:pt x="4771" y="8720"/>
                    <a:pt x="4768" y="8720"/>
                  </a:cubicBezTo>
                  <a:cubicBezTo>
                    <a:pt x="4747" y="8720"/>
                    <a:pt x="4690" y="8652"/>
                    <a:pt x="4680" y="8621"/>
                  </a:cubicBezTo>
                  <a:lnTo>
                    <a:pt x="4727" y="8621"/>
                  </a:lnTo>
                  <a:cubicBezTo>
                    <a:pt x="4656" y="8537"/>
                    <a:pt x="4608" y="8585"/>
                    <a:pt x="4525" y="8549"/>
                  </a:cubicBezTo>
                  <a:cubicBezTo>
                    <a:pt x="4489" y="8466"/>
                    <a:pt x="4561" y="8490"/>
                    <a:pt x="4585" y="8454"/>
                  </a:cubicBezTo>
                  <a:lnTo>
                    <a:pt x="4537" y="8371"/>
                  </a:lnTo>
                  <a:lnTo>
                    <a:pt x="4561" y="8359"/>
                  </a:lnTo>
                  <a:cubicBezTo>
                    <a:pt x="4525" y="8311"/>
                    <a:pt x="4489" y="8311"/>
                    <a:pt x="4466" y="8228"/>
                  </a:cubicBezTo>
                  <a:lnTo>
                    <a:pt x="4466" y="8228"/>
                  </a:lnTo>
                  <a:cubicBezTo>
                    <a:pt x="4471" y="8231"/>
                    <a:pt x="4476" y="8233"/>
                    <a:pt x="4479" y="8233"/>
                  </a:cubicBezTo>
                  <a:cubicBezTo>
                    <a:pt x="4505" y="8233"/>
                    <a:pt x="4468" y="8143"/>
                    <a:pt x="4497" y="8143"/>
                  </a:cubicBezTo>
                  <a:cubicBezTo>
                    <a:pt x="4503" y="8143"/>
                    <a:pt x="4512" y="8147"/>
                    <a:pt x="4525" y="8156"/>
                  </a:cubicBezTo>
                  <a:cubicBezTo>
                    <a:pt x="4513" y="8109"/>
                    <a:pt x="4442" y="8121"/>
                    <a:pt x="4477" y="8085"/>
                  </a:cubicBezTo>
                  <a:cubicBezTo>
                    <a:pt x="4470" y="8081"/>
                    <a:pt x="4465" y="8079"/>
                    <a:pt x="4461" y="8079"/>
                  </a:cubicBezTo>
                  <a:cubicBezTo>
                    <a:pt x="4444" y="8079"/>
                    <a:pt x="4477" y="8126"/>
                    <a:pt x="4477" y="8156"/>
                  </a:cubicBezTo>
                  <a:cubicBezTo>
                    <a:pt x="4471" y="8161"/>
                    <a:pt x="4466" y="8163"/>
                    <a:pt x="4460" y="8163"/>
                  </a:cubicBezTo>
                  <a:cubicBezTo>
                    <a:pt x="4424" y="8163"/>
                    <a:pt x="4403" y="8066"/>
                    <a:pt x="4382" y="8014"/>
                  </a:cubicBezTo>
                  <a:cubicBezTo>
                    <a:pt x="4386" y="8012"/>
                    <a:pt x="4390" y="8011"/>
                    <a:pt x="4394" y="8011"/>
                  </a:cubicBezTo>
                  <a:cubicBezTo>
                    <a:pt x="4402" y="8011"/>
                    <a:pt x="4408" y="8014"/>
                    <a:pt x="4413" y="8014"/>
                  </a:cubicBezTo>
                  <a:cubicBezTo>
                    <a:pt x="4421" y="8014"/>
                    <a:pt x="4424" y="8008"/>
                    <a:pt x="4418" y="7978"/>
                  </a:cubicBezTo>
                  <a:cubicBezTo>
                    <a:pt x="4394" y="7966"/>
                    <a:pt x="4370" y="7930"/>
                    <a:pt x="4382" y="7894"/>
                  </a:cubicBezTo>
                  <a:cubicBezTo>
                    <a:pt x="4346" y="7894"/>
                    <a:pt x="4358" y="7823"/>
                    <a:pt x="4346" y="7787"/>
                  </a:cubicBezTo>
                  <a:cubicBezTo>
                    <a:pt x="4346" y="7818"/>
                    <a:pt x="4338" y="7875"/>
                    <a:pt x="4312" y="7875"/>
                  </a:cubicBezTo>
                  <a:cubicBezTo>
                    <a:pt x="4308" y="7875"/>
                    <a:pt x="4304" y="7874"/>
                    <a:pt x="4299" y="7871"/>
                  </a:cubicBezTo>
                  <a:cubicBezTo>
                    <a:pt x="4275" y="7847"/>
                    <a:pt x="4263" y="7823"/>
                    <a:pt x="4251" y="7740"/>
                  </a:cubicBezTo>
                  <a:lnTo>
                    <a:pt x="4251" y="7799"/>
                  </a:lnTo>
                  <a:cubicBezTo>
                    <a:pt x="4180" y="7740"/>
                    <a:pt x="4263" y="7680"/>
                    <a:pt x="4227" y="7597"/>
                  </a:cubicBezTo>
                  <a:lnTo>
                    <a:pt x="4227" y="7597"/>
                  </a:lnTo>
                  <a:cubicBezTo>
                    <a:pt x="4251" y="7633"/>
                    <a:pt x="4263" y="7656"/>
                    <a:pt x="4287" y="7680"/>
                  </a:cubicBezTo>
                  <a:cubicBezTo>
                    <a:pt x="4263" y="7644"/>
                    <a:pt x="4227" y="7561"/>
                    <a:pt x="4192" y="7502"/>
                  </a:cubicBezTo>
                  <a:lnTo>
                    <a:pt x="4239" y="7418"/>
                  </a:lnTo>
                  <a:cubicBezTo>
                    <a:pt x="4215" y="7406"/>
                    <a:pt x="4227" y="7335"/>
                    <a:pt x="4192" y="7335"/>
                  </a:cubicBezTo>
                  <a:cubicBezTo>
                    <a:pt x="4197" y="7314"/>
                    <a:pt x="4203" y="7306"/>
                    <a:pt x="4209" y="7306"/>
                  </a:cubicBezTo>
                  <a:cubicBezTo>
                    <a:pt x="4231" y="7306"/>
                    <a:pt x="4256" y="7409"/>
                    <a:pt x="4275" y="7418"/>
                  </a:cubicBezTo>
                  <a:cubicBezTo>
                    <a:pt x="4287" y="7299"/>
                    <a:pt x="4204" y="7323"/>
                    <a:pt x="4251" y="7204"/>
                  </a:cubicBezTo>
                  <a:lnTo>
                    <a:pt x="4251" y="7204"/>
                  </a:lnTo>
                  <a:lnTo>
                    <a:pt x="4287" y="7240"/>
                  </a:lnTo>
                  <a:cubicBezTo>
                    <a:pt x="4287" y="7204"/>
                    <a:pt x="4263" y="7132"/>
                    <a:pt x="4287" y="7132"/>
                  </a:cubicBezTo>
                  <a:lnTo>
                    <a:pt x="4287" y="7132"/>
                  </a:lnTo>
                  <a:cubicBezTo>
                    <a:pt x="4275" y="7132"/>
                    <a:pt x="4275" y="7144"/>
                    <a:pt x="4275" y="7168"/>
                  </a:cubicBezTo>
                  <a:cubicBezTo>
                    <a:pt x="4206" y="7145"/>
                    <a:pt x="4226" y="7001"/>
                    <a:pt x="4163" y="7001"/>
                  </a:cubicBezTo>
                  <a:cubicBezTo>
                    <a:pt x="4161" y="7001"/>
                    <a:pt x="4159" y="7001"/>
                    <a:pt x="4156" y="7001"/>
                  </a:cubicBezTo>
                  <a:lnTo>
                    <a:pt x="4144" y="7061"/>
                  </a:lnTo>
                  <a:cubicBezTo>
                    <a:pt x="4132" y="6978"/>
                    <a:pt x="4085" y="6918"/>
                    <a:pt x="4120" y="6859"/>
                  </a:cubicBezTo>
                  <a:cubicBezTo>
                    <a:pt x="4125" y="6848"/>
                    <a:pt x="4130" y="6844"/>
                    <a:pt x="4136" y="6844"/>
                  </a:cubicBezTo>
                  <a:cubicBezTo>
                    <a:pt x="4154" y="6844"/>
                    <a:pt x="4170" y="6899"/>
                    <a:pt x="4180" y="6918"/>
                  </a:cubicBezTo>
                  <a:cubicBezTo>
                    <a:pt x="4192" y="6847"/>
                    <a:pt x="4108" y="6847"/>
                    <a:pt x="4120" y="6763"/>
                  </a:cubicBezTo>
                  <a:lnTo>
                    <a:pt x="4120" y="6763"/>
                  </a:lnTo>
                  <a:cubicBezTo>
                    <a:pt x="4115" y="6785"/>
                    <a:pt x="4107" y="6795"/>
                    <a:pt x="4097" y="6795"/>
                  </a:cubicBezTo>
                  <a:cubicBezTo>
                    <a:pt x="4086" y="6795"/>
                    <a:pt x="4073" y="6782"/>
                    <a:pt x="4061" y="6763"/>
                  </a:cubicBezTo>
                  <a:cubicBezTo>
                    <a:pt x="4049" y="6820"/>
                    <a:pt x="4027" y="6919"/>
                    <a:pt x="4056" y="6919"/>
                  </a:cubicBezTo>
                  <a:cubicBezTo>
                    <a:pt x="4057" y="6919"/>
                    <a:pt x="4059" y="6919"/>
                    <a:pt x="4061" y="6918"/>
                  </a:cubicBezTo>
                  <a:cubicBezTo>
                    <a:pt x="4061" y="6906"/>
                    <a:pt x="4073" y="6906"/>
                    <a:pt x="4073" y="6894"/>
                  </a:cubicBezTo>
                  <a:cubicBezTo>
                    <a:pt x="4085" y="6906"/>
                    <a:pt x="4096" y="6930"/>
                    <a:pt x="4108" y="6942"/>
                  </a:cubicBezTo>
                  <a:cubicBezTo>
                    <a:pt x="4102" y="6984"/>
                    <a:pt x="4093" y="6993"/>
                    <a:pt x="4085" y="6993"/>
                  </a:cubicBezTo>
                  <a:cubicBezTo>
                    <a:pt x="4078" y="6993"/>
                    <a:pt x="4071" y="6988"/>
                    <a:pt x="4066" y="6988"/>
                  </a:cubicBezTo>
                  <a:cubicBezTo>
                    <a:pt x="4064" y="6988"/>
                    <a:pt x="4062" y="6988"/>
                    <a:pt x="4061" y="6990"/>
                  </a:cubicBezTo>
                  <a:cubicBezTo>
                    <a:pt x="4037" y="7121"/>
                    <a:pt x="4132" y="7001"/>
                    <a:pt x="4120" y="7121"/>
                  </a:cubicBezTo>
                  <a:lnTo>
                    <a:pt x="4108" y="7132"/>
                  </a:lnTo>
                  <a:cubicBezTo>
                    <a:pt x="4132" y="7192"/>
                    <a:pt x="4144" y="7275"/>
                    <a:pt x="4180" y="7287"/>
                  </a:cubicBezTo>
                  <a:cubicBezTo>
                    <a:pt x="4132" y="7335"/>
                    <a:pt x="4215" y="7406"/>
                    <a:pt x="4192" y="7466"/>
                  </a:cubicBezTo>
                  <a:cubicBezTo>
                    <a:pt x="4186" y="7467"/>
                    <a:pt x="4181" y="7468"/>
                    <a:pt x="4176" y="7468"/>
                  </a:cubicBezTo>
                  <a:cubicBezTo>
                    <a:pt x="4094" y="7468"/>
                    <a:pt x="4177" y="7272"/>
                    <a:pt x="4120" y="7216"/>
                  </a:cubicBezTo>
                  <a:lnTo>
                    <a:pt x="4120" y="7216"/>
                  </a:lnTo>
                  <a:cubicBezTo>
                    <a:pt x="4115" y="7230"/>
                    <a:pt x="4109" y="7235"/>
                    <a:pt x="4104" y="7235"/>
                  </a:cubicBezTo>
                  <a:cubicBezTo>
                    <a:pt x="4085" y="7235"/>
                    <a:pt x="4067" y="7175"/>
                    <a:pt x="4049" y="7156"/>
                  </a:cubicBezTo>
                  <a:lnTo>
                    <a:pt x="4049" y="7156"/>
                  </a:lnTo>
                  <a:cubicBezTo>
                    <a:pt x="4061" y="7216"/>
                    <a:pt x="4085" y="7287"/>
                    <a:pt x="4096" y="7347"/>
                  </a:cubicBezTo>
                  <a:cubicBezTo>
                    <a:pt x="4085" y="7359"/>
                    <a:pt x="4037" y="7418"/>
                    <a:pt x="4085" y="7454"/>
                  </a:cubicBezTo>
                  <a:lnTo>
                    <a:pt x="4085" y="7442"/>
                  </a:lnTo>
                  <a:cubicBezTo>
                    <a:pt x="4108" y="7513"/>
                    <a:pt x="4144" y="7490"/>
                    <a:pt x="4144" y="7549"/>
                  </a:cubicBezTo>
                  <a:cubicBezTo>
                    <a:pt x="4141" y="7553"/>
                    <a:pt x="4136" y="7554"/>
                    <a:pt x="4131" y="7554"/>
                  </a:cubicBezTo>
                  <a:cubicBezTo>
                    <a:pt x="4120" y="7554"/>
                    <a:pt x="4108" y="7546"/>
                    <a:pt x="4108" y="7537"/>
                  </a:cubicBezTo>
                  <a:lnTo>
                    <a:pt x="4108" y="7537"/>
                  </a:lnTo>
                  <a:cubicBezTo>
                    <a:pt x="4108" y="7597"/>
                    <a:pt x="4132" y="7585"/>
                    <a:pt x="4156" y="7621"/>
                  </a:cubicBezTo>
                  <a:cubicBezTo>
                    <a:pt x="4156" y="7638"/>
                    <a:pt x="4152" y="7643"/>
                    <a:pt x="4146" y="7643"/>
                  </a:cubicBezTo>
                  <a:cubicBezTo>
                    <a:pt x="4138" y="7643"/>
                    <a:pt x="4126" y="7634"/>
                    <a:pt x="4118" y="7634"/>
                  </a:cubicBezTo>
                  <a:cubicBezTo>
                    <a:pt x="4112" y="7634"/>
                    <a:pt x="4108" y="7639"/>
                    <a:pt x="4108" y="7656"/>
                  </a:cubicBezTo>
                  <a:cubicBezTo>
                    <a:pt x="4156" y="7716"/>
                    <a:pt x="4120" y="7763"/>
                    <a:pt x="4132" y="7823"/>
                  </a:cubicBezTo>
                  <a:cubicBezTo>
                    <a:pt x="4136" y="7820"/>
                    <a:pt x="4141" y="7819"/>
                    <a:pt x="4145" y="7819"/>
                  </a:cubicBezTo>
                  <a:cubicBezTo>
                    <a:pt x="4189" y="7819"/>
                    <a:pt x="4242" y="7934"/>
                    <a:pt x="4270" y="7934"/>
                  </a:cubicBezTo>
                  <a:cubicBezTo>
                    <a:pt x="4278" y="7934"/>
                    <a:pt x="4284" y="7923"/>
                    <a:pt x="4287" y="7894"/>
                  </a:cubicBezTo>
                  <a:cubicBezTo>
                    <a:pt x="4323" y="7930"/>
                    <a:pt x="4346" y="7966"/>
                    <a:pt x="4370" y="8014"/>
                  </a:cubicBezTo>
                  <a:cubicBezTo>
                    <a:pt x="4368" y="8022"/>
                    <a:pt x="4364" y="8025"/>
                    <a:pt x="4357" y="8025"/>
                  </a:cubicBezTo>
                  <a:cubicBezTo>
                    <a:pt x="4335" y="8025"/>
                    <a:pt x="4290" y="7985"/>
                    <a:pt x="4256" y="7985"/>
                  </a:cubicBezTo>
                  <a:cubicBezTo>
                    <a:pt x="4245" y="7985"/>
                    <a:pt x="4235" y="7989"/>
                    <a:pt x="4227" y="8002"/>
                  </a:cubicBezTo>
                  <a:cubicBezTo>
                    <a:pt x="4215" y="7966"/>
                    <a:pt x="4204" y="7930"/>
                    <a:pt x="4192" y="7883"/>
                  </a:cubicBezTo>
                  <a:lnTo>
                    <a:pt x="4192" y="7883"/>
                  </a:lnTo>
                  <a:cubicBezTo>
                    <a:pt x="4132" y="7930"/>
                    <a:pt x="4311" y="8097"/>
                    <a:pt x="4275" y="8204"/>
                  </a:cubicBezTo>
                  <a:cubicBezTo>
                    <a:pt x="4287" y="8264"/>
                    <a:pt x="4299" y="8240"/>
                    <a:pt x="4311" y="8359"/>
                  </a:cubicBezTo>
                  <a:lnTo>
                    <a:pt x="4358" y="8311"/>
                  </a:lnTo>
                  <a:lnTo>
                    <a:pt x="4358" y="8311"/>
                  </a:lnTo>
                  <a:cubicBezTo>
                    <a:pt x="4370" y="8383"/>
                    <a:pt x="4346" y="8406"/>
                    <a:pt x="4335" y="8418"/>
                  </a:cubicBezTo>
                  <a:cubicBezTo>
                    <a:pt x="4358" y="8454"/>
                    <a:pt x="4370" y="8478"/>
                    <a:pt x="4382" y="8514"/>
                  </a:cubicBezTo>
                  <a:cubicBezTo>
                    <a:pt x="4370" y="8502"/>
                    <a:pt x="4358" y="8502"/>
                    <a:pt x="4346" y="8478"/>
                  </a:cubicBezTo>
                  <a:lnTo>
                    <a:pt x="4346" y="8478"/>
                  </a:lnTo>
                  <a:cubicBezTo>
                    <a:pt x="4335" y="8537"/>
                    <a:pt x="4358" y="8549"/>
                    <a:pt x="4382" y="8549"/>
                  </a:cubicBezTo>
                  <a:cubicBezTo>
                    <a:pt x="4406" y="8561"/>
                    <a:pt x="4430" y="8597"/>
                    <a:pt x="4442" y="8633"/>
                  </a:cubicBezTo>
                  <a:lnTo>
                    <a:pt x="4406" y="8621"/>
                  </a:lnTo>
                  <a:lnTo>
                    <a:pt x="4406" y="8621"/>
                  </a:lnTo>
                  <a:cubicBezTo>
                    <a:pt x="4416" y="8630"/>
                    <a:pt x="4433" y="8648"/>
                    <a:pt x="4446" y="8648"/>
                  </a:cubicBezTo>
                  <a:cubicBezTo>
                    <a:pt x="4449" y="8648"/>
                    <a:pt x="4451" y="8647"/>
                    <a:pt x="4454" y="8645"/>
                  </a:cubicBezTo>
                  <a:cubicBezTo>
                    <a:pt x="4466" y="8668"/>
                    <a:pt x="4477" y="8680"/>
                    <a:pt x="4489" y="8680"/>
                  </a:cubicBezTo>
                  <a:cubicBezTo>
                    <a:pt x="4489" y="8668"/>
                    <a:pt x="4513" y="8633"/>
                    <a:pt x="4489" y="8573"/>
                  </a:cubicBezTo>
                  <a:lnTo>
                    <a:pt x="4489" y="8573"/>
                  </a:lnTo>
                  <a:cubicBezTo>
                    <a:pt x="4549" y="8704"/>
                    <a:pt x="4620" y="8787"/>
                    <a:pt x="4656" y="8918"/>
                  </a:cubicBezTo>
                  <a:cubicBezTo>
                    <a:pt x="4652" y="8920"/>
                    <a:pt x="4648" y="8921"/>
                    <a:pt x="4644" y="8921"/>
                  </a:cubicBezTo>
                  <a:cubicBezTo>
                    <a:pt x="4627" y="8921"/>
                    <a:pt x="4606" y="8910"/>
                    <a:pt x="4598" y="8910"/>
                  </a:cubicBezTo>
                  <a:cubicBezTo>
                    <a:pt x="4594" y="8910"/>
                    <a:pt x="4593" y="8912"/>
                    <a:pt x="4596" y="8918"/>
                  </a:cubicBezTo>
                  <a:cubicBezTo>
                    <a:pt x="4615" y="8956"/>
                    <a:pt x="4663" y="8985"/>
                    <a:pt x="4694" y="8985"/>
                  </a:cubicBezTo>
                  <a:cubicBezTo>
                    <a:pt x="4703" y="8985"/>
                    <a:pt x="4710" y="8983"/>
                    <a:pt x="4716" y="8978"/>
                  </a:cubicBezTo>
                  <a:cubicBezTo>
                    <a:pt x="4727" y="8990"/>
                    <a:pt x="4727" y="8990"/>
                    <a:pt x="4739" y="9002"/>
                  </a:cubicBezTo>
                  <a:cubicBezTo>
                    <a:pt x="4727" y="9014"/>
                    <a:pt x="4727" y="9037"/>
                    <a:pt x="4739" y="9061"/>
                  </a:cubicBezTo>
                  <a:cubicBezTo>
                    <a:pt x="4739" y="9073"/>
                    <a:pt x="4751" y="9085"/>
                    <a:pt x="4763" y="9109"/>
                  </a:cubicBezTo>
                  <a:cubicBezTo>
                    <a:pt x="4768" y="9106"/>
                    <a:pt x="4774" y="9105"/>
                    <a:pt x="4780" y="9105"/>
                  </a:cubicBezTo>
                  <a:cubicBezTo>
                    <a:pt x="4826" y="9105"/>
                    <a:pt x="4886" y="9180"/>
                    <a:pt x="4918" y="9180"/>
                  </a:cubicBezTo>
                  <a:cubicBezTo>
                    <a:pt x="4894" y="9156"/>
                    <a:pt x="4870" y="9133"/>
                    <a:pt x="4847" y="9121"/>
                  </a:cubicBezTo>
                  <a:cubicBezTo>
                    <a:pt x="4906" y="9121"/>
                    <a:pt x="4966" y="9121"/>
                    <a:pt x="4977" y="9168"/>
                  </a:cubicBezTo>
                  <a:cubicBezTo>
                    <a:pt x="4967" y="9164"/>
                    <a:pt x="4959" y="9163"/>
                    <a:pt x="4953" y="9163"/>
                  </a:cubicBezTo>
                  <a:cubicBezTo>
                    <a:pt x="4921" y="9163"/>
                    <a:pt x="4961" y="9219"/>
                    <a:pt x="4943" y="9219"/>
                  </a:cubicBezTo>
                  <a:cubicBezTo>
                    <a:pt x="4936" y="9219"/>
                    <a:pt x="4922" y="9212"/>
                    <a:pt x="4894" y="9192"/>
                  </a:cubicBezTo>
                  <a:lnTo>
                    <a:pt x="4894" y="9192"/>
                  </a:lnTo>
                  <a:cubicBezTo>
                    <a:pt x="4908" y="9239"/>
                    <a:pt x="4922" y="9249"/>
                    <a:pt x="4938" y="9249"/>
                  </a:cubicBezTo>
                  <a:cubicBezTo>
                    <a:pt x="4949" y="9249"/>
                    <a:pt x="4962" y="9243"/>
                    <a:pt x="4976" y="9243"/>
                  </a:cubicBezTo>
                  <a:cubicBezTo>
                    <a:pt x="4990" y="9243"/>
                    <a:pt x="5007" y="9250"/>
                    <a:pt x="5025" y="9276"/>
                  </a:cubicBezTo>
                  <a:lnTo>
                    <a:pt x="5061" y="9347"/>
                  </a:lnTo>
                  <a:cubicBezTo>
                    <a:pt x="5058" y="9350"/>
                    <a:pt x="5054" y="9351"/>
                    <a:pt x="5050" y="9351"/>
                  </a:cubicBezTo>
                  <a:cubicBezTo>
                    <a:pt x="5024" y="9351"/>
                    <a:pt x="4982" y="9307"/>
                    <a:pt x="4977" y="9307"/>
                  </a:cubicBezTo>
                  <a:lnTo>
                    <a:pt x="4977" y="9307"/>
                  </a:lnTo>
                  <a:cubicBezTo>
                    <a:pt x="4976" y="9307"/>
                    <a:pt x="4976" y="9308"/>
                    <a:pt x="4977" y="9311"/>
                  </a:cubicBezTo>
                  <a:lnTo>
                    <a:pt x="5013" y="9335"/>
                  </a:lnTo>
                  <a:cubicBezTo>
                    <a:pt x="4989" y="9335"/>
                    <a:pt x="4942" y="9299"/>
                    <a:pt x="4882" y="9252"/>
                  </a:cubicBezTo>
                  <a:cubicBezTo>
                    <a:pt x="4835" y="9216"/>
                    <a:pt x="4787" y="9168"/>
                    <a:pt x="4727" y="9145"/>
                  </a:cubicBezTo>
                  <a:lnTo>
                    <a:pt x="4727" y="9145"/>
                  </a:lnTo>
                  <a:cubicBezTo>
                    <a:pt x="4775" y="9204"/>
                    <a:pt x="4823" y="9264"/>
                    <a:pt x="4870" y="9311"/>
                  </a:cubicBezTo>
                  <a:cubicBezTo>
                    <a:pt x="5108" y="9478"/>
                    <a:pt x="5382" y="9704"/>
                    <a:pt x="5632" y="9716"/>
                  </a:cubicBezTo>
                  <a:cubicBezTo>
                    <a:pt x="5632" y="9716"/>
                    <a:pt x="5644" y="9704"/>
                    <a:pt x="5644" y="9692"/>
                  </a:cubicBezTo>
                  <a:lnTo>
                    <a:pt x="5656" y="9704"/>
                  </a:lnTo>
                  <a:lnTo>
                    <a:pt x="5704" y="9704"/>
                  </a:lnTo>
                  <a:cubicBezTo>
                    <a:pt x="5739" y="9752"/>
                    <a:pt x="5823" y="9799"/>
                    <a:pt x="5894" y="9847"/>
                  </a:cubicBezTo>
                  <a:cubicBezTo>
                    <a:pt x="5859" y="9811"/>
                    <a:pt x="5859" y="9811"/>
                    <a:pt x="5859" y="9776"/>
                  </a:cubicBezTo>
                  <a:cubicBezTo>
                    <a:pt x="5872" y="9763"/>
                    <a:pt x="5881" y="9753"/>
                    <a:pt x="5899" y="9753"/>
                  </a:cubicBezTo>
                  <a:cubicBezTo>
                    <a:pt x="5913" y="9753"/>
                    <a:pt x="5933" y="9759"/>
                    <a:pt x="5966" y="9776"/>
                  </a:cubicBezTo>
                  <a:cubicBezTo>
                    <a:pt x="5954" y="9799"/>
                    <a:pt x="5918" y="9788"/>
                    <a:pt x="5966" y="9823"/>
                  </a:cubicBezTo>
                  <a:cubicBezTo>
                    <a:pt x="5948" y="9806"/>
                    <a:pt x="5956" y="9795"/>
                    <a:pt x="5976" y="9795"/>
                  </a:cubicBezTo>
                  <a:cubicBezTo>
                    <a:pt x="5983" y="9795"/>
                    <a:pt x="5992" y="9796"/>
                    <a:pt x="6001" y="9799"/>
                  </a:cubicBezTo>
                  <a:cubicBezTo>
                    <a:pt x="6037" y="9823"/>
                    <a:pt x="6109" y="9847"/>
                    <a:pt x="6097" y="9871"/>
                  </a:cubicBezTo>
                  <a:cubicBezTo>
                    <a:pt x="6073" y="9871"/>
                    <a:pt x="6061" y="9859"/>
                    <a:pt x="6049" y="9859"/>
                  </a:cubicBezTo>
                  <a:cubicBezTo>
                    <a:pt x="6025" y="9859"/>
                    <a:pt x="6120" y="9895"/>
                    <a:pt x="6061" y="9907"/>
                  </a:cubicBezTo>
                  <a:lnTo>
                    <a:pt x="6144" y="9918"/>
                  </a:lnTo>
                  <a:cubicBezTo>
                    <a:pt x="6180" y="9954"/>
                    <a:pt x="6097" y="9942"/>
                    <a:pt x="6120" y="9966"/>
                  </a:cubicBezTo>
                  <a:cubicBezTo>
                    <a:pt x="6135" y="9967"/>
                    <a:pt x="6149" y="9968"/>
                    <a:pt x="6162" y="9968"/>
                  </a:cubicBezTo>
                  <a:cubicBezTo>
                    <a:pt x="6270" y="9968"/>
                    <a:pt x="6348" y="9930"/>
                    <a:pt x="6454" y="9930"/>
                  </a:cubicBezTo>
                  <a:cubicBezTo>
                    <a:pt x="6444" y="9940"/>
                    <a:pt x="6434" y="9982"/>
                    <a:pt x="6431" y="9990"/>
                  </a:cubicBezTo>
                  <a:lnTo>
                    <a:pt x="6431" y="9990"/>
                  </a:lnTo>
                  <a:cubicBezTo>
                    <a:pt x="6444" y="9993"/>
                    <a:pt x="6458" y="9995"/>
                    <a:pt x="6472" y="9995"/>
                  </a:cubicBezTo>
                  <a:cubicBezTo>
                    <a:pt x="6556" y="9995"/>
                    <a:pt x="6648" y="9942"/>
                    <a:pt x="6740" y="9942"/>
                  </a:cubicBezTo>
                  <a:cubicBezTo>
                    <a:pt x="6728" y="9954"/>
                    <a:pt x="6680" y="9954"/>
                    <a:pt x="6656" y="9954"/>
                  </a:cubicBezTo>
                  <a:cubicBezTo>
                    <a:pt x="6797" y="9976"/>
                    <a:pt x="6927" y="9983"/>
                    <a:pt x="7057" y="9983"/>
                  </a:cubicBezTo>
                  <a:cubicBezTo>
                    <a:pt x="7213" y="9983"/>
                    <a:pt x="7368" y="9973"/>
                    <a:pt x="7537" y="9966"/>
                  </a:cubicBezTo>
                  <a:lnTo>
                    <a:pt x="7597" y="9883"/>
                  </a:lnTo>
                  <a:lnTo>
                    <a:pt x="7692" y="9907"/>
                  </a:lnTo>
                  <a:cubicBezTo>
                    <a:pt x="8014" y="9847"/>
                    <a:pt x="8228" y="9704"/>
                    <a:pt x="8466" y="9514"/>
                  </a:cubicBezTo>
                  <a:cubicBezTo>
                    <a:pt x="8488" y="9495"/>
                    <a:pt x="8503" y="9489"/>
                    <a:pt x="8515" y="9489"/>
                  </a:cubicBezTo>
                  <a:cubicBezTo>
                    <a:pt x="8536" y="9489"/>
                    <a:pt x="8547" y="9507"/>
                    <a:pt x="8566" y="9507"/>
                  </a:cubicBezTo>
                  <a:cubicBezTo>
                    <a:pt x="8572" y="9507"/>
                    <a:pt x="8578" y="9505"/>
                    <a:pt x="8585" y="9502"/>
                  </a:cubicBezTo>
                  <a:cubicBezTo>
                    <a:pt x="8752" y="9383"/>
                    <a:pt x="8752" y="9287"/>
                    <a:pt x="8883" y="9145"/>
                  </a:cubicBezTo>
                  <a:lnTo>
                    <a:pt x="8883" y="9145"/>
                  </a:lnTo>
                  <a:cubicBezTo>
                    <a:pt x="8874" y="9170"/>
                    <a:pt x="8878" y="9215"/>
                    <a:pt x="8903" y="9215"/>
                  </a:cubicBezTo>
                  <a:cubicBezTo>
                    <a:pt x="8913" y="9215"/>
                    <a:pt x="8926" y="9209"/>
                    <a:pt x="8942" y="9192"/>
                  </a:cubicBezTo>
                  <a:cubicBezTo>
                    <a:pt x="8942" y="9168"/>
                    <a:pt x="8918" y="9145"/>
                    <a:pt x="8966" y="9109"/>
                  </a:cubicBezTo>
                  <a:lnTo>
                    <a:pt x="8966" y="9145"/>
                  </a:lnTo>
                  <a:cubicBezTo>
                    <a:pt x="9014" y="9121"/>
                    <a:pt x="9038" y="9073"/>
                    <a:pt x="9109" y="9002"/>
                  </a:cubicBezTo>
                  <a:cubicBezTo>
                    <a:pt x="9168" y="8930"/>
                    <a:pt x="9204" y="8847"/>
                    <a:pt x="9240" y="8764"/>
                  </a:cubicBezTo>
                  <a:cubicBezTo>
                    <a:pt x="9264" y="8692"/>
                    <a:pt x="9288" y="8609"/>
                    <a:pt x="9288" y="8525"/>
                  </a:cubicBezTo>
                  <a:cubicBezTo>
                    <a:pt x="9310" y="8490"/>
                    <a:pt x="9325" y="8477"/>
                    <a:pt x="9335" y="8477"/>
                  </a:cubicBezTo>
                  <a:cubicBezTo>
                    <a:pt x="9359" y="8477"/>
                    <a:pt x="9355" y="8551"/>
                    <a:pt x="9367" y="8551"/>
                  </a:cubicBezTo>
                  <a:cubicBezTo>
                    <a:pt x="9368" y="8551"/>
                    <a:pt x="9369" y="8551"/>
                    <a:pt x="9371" y="8549"/>
                  </a:cubicBezTo>
                  <a:lnTo>
                    <a:pt x="9371" y="8549"/>
                  </a:lnTo>
                  <a:cubicBezTo>
                    <a:pt x="9288" y="8633"/>
                    <a:pt x="9335" y="8621"/>
                    <a:pt x="9347" y="8656"/>
                  </a:cubicBezTo>
                  <a:cubicBezTo>
                    <a:pt x="9359" y="8597"/>
                    <a:pt x="9383" y="8525"/>
                    <a:pt x="9442" y="8525"/>
                  </a:cubicBezTo>
                  <a:cubicBezTo>
                    <a:pt x="9476" y="8459"/>
                    <a:pt x="9488" y="8423"/>
                    <a:pt x="9500" y="8350"/>
                  </a:cubicBezTo>
                  <a:lnTo>
                    <a:pt x="9500" y="8350"/>
                  </a:lnTo>
                  <a:cubicBezTo>
                    <a:pt x="9495" y="8364"/>
                    <a:pt x="9486" y="8374"/>
                    <a:pt x="9479" y="8374"/>
                  </a:cubicBezTo>
                  <a:cubicBezTo>
                    <a:pt x="9472" y="8374"/>
                    <a:pt x="9466" y="8366"/>
                    <a:pt x="9466" y="8347"/>
                  </a:cubicBezTo>
                  <a:cubicBezTo>
                    <a:pt x="9499" y="8302"/>
                    <a:pt x="9543" y="8154"/>
                    <a:pt x="9588" y="8154"/>
                  </a:cubicBezTo>
                  <a:cubicBezTo>
                    <a:pt x="9591" y="8154"/>
                    <a:pt x="9594" y="8155"/>
                    <a:pt x="9597" y="8156"/>
                  </a:cubicBezTo>
                  <a:cubicBezTo>
                    <a:pt x="9728" y="7787"/>
                    <a:pt x="9835" y="7347"/>
                    <a:pt x="9800" y="6906"/>
                  </a:cubicBezTo>
                  <a:cubicBezTo>
                    <a:pt x="9792" y="6894"/>
                    <a:pt x="9787" y="6889"/>
                    <a:pt x="9784" y="6889"/>
                  </a:cubicBezTo>
                  <a:cubicBezTo>
                    <a:pt x="9774" y="6889"/>
                    <a:pt x="9780" y="6937"/>
                    <a:pt x="9771" y="6937"/>
                  </a:cubicBezTo>
                  <a:cubicBezTo>
                    <a:pt x="9769" y="6937"/>
                    <a:pt x="9767" y="6935"/>
                    <a:pt x="9764" y="6930"/>
                  </a:cubicBezTo>
                  <a:cubicBezTo>
                    <a:pt x="9716" y="6823"/>
                    <a:pt x="9776" y="6847"/>
                    <a:pt x="9740" y="6763"/>
                  </a:cubicBezTo>
                  <a:lnTo>
                    <a:pt x="9740" y="6763"/>
                  </a:lnTo>
                  <a:lnTo>
                    <a:pt x="9776" y="6799"/>
                  </a:lnTo>
                  <a:cubicBezTo>
                    <a:pt x="9764" y="6668"/>
                    <a:pt x="9692" y="6549"/>
                    <a:pt x="9633" y="6442"/>
                  </a:cubicBezTo>
                  <a:lnTo>
                    <a:pt x="9633" y="6442"/>
                  </a:lnTo>
                  <a:cubicBezTo>
                    <a:pt x="9635" y="6443"/>
                    <a:pt x="9636" y="6443"/>
                    <a:pt x="9638" y="6443"/>
                  </a:cubicBezTo>
                  <a:cubicBezTo>
                    <a:pt x="9657" y="6443"/>
                    <a:pt x="9648" y="6398"/>
                    <a:pt x="9656" y="6398"/>
                  </a:cubicBezTo>
                  <a:lnTo>
                    <a:pt x="9656" y="6398"/>
                  </a:lnTo>
                  <a:cubicBezTo>
                    <a:pt x="9660" y="6398"/>
                    <a:pt x="9667" y="6406"/>
                    <a:pt x="9680" y="6430"/>
                  </a:cubicBezTo>
                  <a:cubicBezTo>
                    <a:pt x="9657" y="6382"/>
                    <a:pt x="9788" y="6263"/>
                    <a:pt x="9740" y="6228"/>
                  </a:cubicBezTo>
                  <a:lnTo>
                    <a:pt x="9740" y="6228"/>
                  </a:lnTo>
                  <a:lnTo>
                    <a:pt x="9621" y="6335"/>
                  </a:lnTo>
                  <a:cubicBezTo>
                    <a:pt x="9609" y="6335"/>
                    <a:pt x="9597" y="6263"/>
                    <a:pt x="9585" y="6263"/>
                  </a:cubicBezTo>
                  <a:cubicBezTo>
                    <a:pt x="9597" y="6216"/>
                    <a:pt x="9609" y="6144"/>
                    <a:pt x="9597" y="6109"/>
                  </a:cubicBezTo>
                  <a:cubicBezTo>
                    <a:pt x="9603" y="6103"/>
                    <a:pt x="9607" y="6101"/>
                    <a:pt x="9612" y="6101"/>
                  </a:cubicBezTo>
                  <a:cubicBezTo>
                    <a:pt x="9637" y="6101"/>
                    <a:pt x="9648" y="6175"/>
                    <a:pt x="9669" y="6216"/>
                  </a:cubicBezTo>
                  <a:cubicBezTo>
                    <a:pt x="9719" y="6206"/>
                    <a:pt x="9667" y="6084"/>
                    <a:pt x="9701" y="6084"/>
                  </a:cubicBezTo>
                  <a:cubicBezTo>
                    <a:pt x="9707" y="6084"/>
                    <a:pt x="9716" y="6088"/>
                    <a:pt x="9728" y="6097"/>
                  </a:cubicBezTo>
                  <a:cubicBezTo>
                    <a:pt x="9713" y="6063"/>
                    <a:pt x="9705" y="6053"/>
                    <a:pt x="9700" y="6053"/>
                  </a:cubicBezTo>
                  <a:cubicBezTo>
                    <a:pt x="9692" y="6053"/>
                    <a:pt x="9690" y="6077"/>
                    <a:pt x="9678" y="6077"/>
                  </a:cubicBezTo>
                  <a:cubicBezTo>
                    <a:pt x="9673" y="6077"/>
                    <a:pt x="9666" y="6073"/>
                    <a:pt x="9657" y="6061"/>
                  </a:cubicBezTo>
                  <a:lnTo>
                    <a:pt x="9633" y="5978"/>
                  </a:lnTo>
                  <a:lnTo>
                    <a:pt x="9645" y="6049"/>
                  </a:lnTo>
                  <a:cubicBezTo>
                    <a:pt x="9597" y="5978"/>
                    <a:pt x="9549" y="5978"/>
                    <a:pt x="9538" y="5870"/>
                  </a:cubicBezTo>
                  <a:lnTo>
                    <a:pt x="9430" y="5799"/>
                  </a:lnTo>
                  <a:cubicBezTo>
                    <a:pt x="9466" y="5775"/>
                    <a:pt x="9407" y="5728"/>
                    <a:pt x="9395" y="5680"/>
                  </a:cubicBezTo>
                  <a:lnTo>
                    <a:pt x="9395" y="5680"/>
                  </a:lnTo>
                  <a:lnTo>
                    <a:pt x="9430" y="5692"/>
                  </a:lnTo>
                  <a:cubicBezTo>
                    <a:pt x="9395" y="5632"/>
                    <a:pt x="9395" y="5608"/>
                    <a:pt x="9383" y="5561"/>
                  </a:cubicBezTo>
                  <a:lnTo>
                    <a:pt x="9383" y="5561"/>
                  </a:lnTo>
                  <a:cubicBezTo>
                    <a:pt x="9436" y="5571"/>
                    <a:pt x="9413" y="5610"/>
                    <a:pt x="9441" y="5610"/>
                  </a:cubicBezTo>
                  <a:cubicBezTo>
                    <a:pt x="9445" y="5610"/>
                    <a:pt x="9449" y="5610"/>
                    <a:pt x="9454" y="5608"/>
                  </a:cubicBezTo>
                  <a:lnTo>
                    <a:pt x="9419" y="5537"/>
                  </a:lnTo>
                  <a:cubicBezTo>
                    <a:pt x="9417" y="5539"/>
                    <a:pt x="9414" y="5540"/>
                    <a:pt x="9410" y="5540"/>
                  </a:cubicBezTo>
                  <a:cubicBezTo>
                    <a:pt x="9403" y="5540"/>
                    <a:pt x="9394" y="5537"/>
                    <a:pt x="9386" y="5537"/>
                  </a:cubicBezTo>
                  <a:cubicBezTo>
                    <a:pt x="9374" y="5537"/>
                    <a:pt x="9365" y="5543"/>
                    <a:pt x="9371" y="5573"/>
                  </a:cubicBezTo>
                  <a:cubicBezTo>
                    <a:pt x="9288" y="5537"/>
                    <a:pt x="9240" y="5525"/>
                    <a:pt x="9133" y="5382"/>
                  </a:cubicBezTo>
                  <a:cubicBezTo>
                    <a:pt x="9133" y="5357"/>
                    <a:pt x="9139" y="5348"/>
                    <a:pt x="9148" y="5348"/>
                  </a:cubicBezTo>
                  <a:cubicBezTo>
                    <a:pt x="9166" y="5348"/>
                    <a:pt x="9199" y="5385"/>
                    <a:pt x="9222" y="5385"/>
                  </a:cubicBezTo>
                  <a:cubicBezTo>
                    <a:pt x="9229" y="5385"/>
                    <a:pt x="9236" y="5381"/>
                    <a:pt x="9240" y="5370"/>
                  </a:cubicBezTo>
                  <a:cubicBezTo>
                    <a:pt x="9145" y="5204"/>
                    <a:pt x="9002" y="5263"/>
                    <a:pt x="8942" y="5180"/>
                  </a:cubicBezTo>
                  <a:cubicBezTo>
                    <a:pt x="8895" y="5108"/>
                    <a:pt x="8871" y="5096"/>
                    <a:pt x="8847" y="5073"/>
                  </a:cubicBezTo>
                  <a:lnTo>
                    <a:pt x="8835" y="5049"/>
                  </a:lnTo>
                  <a:cubicBezTo>
                    <a:pt x="8829" y="5040"/>
                    <a:pt x="8828" y="5037"/>
                    <a:pt x="8829" y="5037"/>
                  </a:cubicBezTo>
                  <a:lnTo>
                    <a:pt x="8829" y="5037"/>
                  </a:lnTo>
                  <a:cubicBezTo>
                    <a:pt x="8830" y="5037"/>
                    <a:pt x="8846" y="5055"/>
                    <a:pt x="8848" y="5055"/>
                  </a:cubicBezTo>
                  <a:cubicBezTo>
                    <a:pt x="8849" y="5055"/>
                    <a:pt x="8849" y="5053"/>
                    <a:pt x="8847" y="5049"/>
                  </a:cubicBezTo>
                  <a:lnTo>
                    <a:pt x="8847" y="5037"/>
                  </a:lnTo>
                  <a:cubicBezTo>
                    <a:pt x="8844" y="5030"/>
                    <a:pt x="8845" y="5027"/>
                    <a:pt x="8850" y="5027"/>
                  </a:cubicBezTo>
                  <a:cubicBezTo>
                    <a:pt x="8861" y="5027"/>
                    <a:pt x="8890" y="5044"/>
                    <a:pt x="8907" y="5061"/>
                  </a:cubicBezTo>
                  <a:cubicBezTo>
                    <a:pt x="8895" y="5025"/>
                    <a:pt x="8907" y="5013"/>
                    <a:pt x="8918" y="5001"/>
                  </a:cubicBezTo>
                  <a:cubicBezTo>
                    <a:pt x="8942" y="5001"/>
                    <a:pt x="8978" y="5001"/>
                    <a:pt x="9026" y="5073"/>
                  </a:cubicBezTo>
                  <a:cubicBezTo>
                    <a:pt x="9018" y="5055"/>
                    <a:pt x="9016" y="5046"/>
                    <a:pt x="9019" y="5044"/>
                  </a:cubicBezTo>
                  <a:lnTo>
                    <a:pt x="9019" y="5044"/>
                  </a:lnTo>
                  <a:cubicBezTo>
                    <a:pt x="9028" y="5051"/>
                    <a:pt x="9038" y="5057"/>
                    <a:pt x="9049" y="5064"/>
                  </a:cubicBezTo>
                  <a:lnTo>
                    <a:pt x="9049" y="5064"/>
                  </a:lnTo>
                  <a:cubicBezTo>
                    <a:pt x="9036" y="5052"/>
                    <a:pt x="9025" y="5043"/>
                    <a:pt x="9021" y="5043"/>
                  </a:cubicBezTo>
                  <a:lnTo>
                    <a:pt x="9021" y="5043"/>
                  </a:lnTo>
                  <a:cubicBezTo>
                    <a:pt x="9020" y="5043"/>
                    <a:pt x="9019" y="5043"/>
                    <a:pt x="9019" y="5044"/>
                  </a:cubicBezTo>
                  <a:lnTo>
                    <a:pt x="9019" y="5044"/>
                  </a:lnTo>
                  <a:cubicBezTo>
                    <a:pt x="9001" y="5031"/>
                    <a:pt x="8986" y="5018"/>
                    <a:pt x="8978" y="5001"/>
                  </a:cubicBezTo>
                  <a:lnTo>
                    <a:pt x="8978" y="5001"/>
                  </a:lnTo>
                  <a:cubicBezTo>
                    <a:pt x="8996" y="5007"/>
                    <a:pt x="9014" y="5013"/>
                    <a:pt x="9030" y="5013"/>
                  </a:cubicBezTo>
                  <a:cubicBezTo>
                    <a:pt x="9046" y="5013"/>
                    <a:pt x="9061" y="5007"/>
                    <a:pt x="9073" y="4989"/>
                  </a:cubicBezTo>
                  <a:cubicBezTo>
                    <a:pt x="9061" y="4977"/>
                    <a:pt x="9049" y="4966"/>
                    <a:pt x="9038" y="4942"/>
                  </a:cubicBezTo>
                  <a:cubicBezTo>
                    <a:pt x="9026" y="4930"/>
                    <a:pt x="9026" y="4930"/>
                    <a:pt x="9026" y="4918"/>
                  </a:cubicBezTo>
                  <a:cubicBezTo>
                    <a:pt x="9026" y="4930"/>
                    <a:pt x="9026" y="4942"/>
                    <a:pt x="9026" y="4942"/>
                  </a:cubicBezTo>
                  <a:cubicBezTo>
                    <a:pt x="9015" y="4931"/>
                    <a:pt x="8995" y="4892"/>
                    <a:pt x="9008" y="4892"/>
                  </a:cubicBezTo>
                  <a:cubicBezTo>
                    <a:pt x="9009" y="4892"/>
                    <a:pt x="9011" y="4893"/>
                    <a:pt x="9014" y="4894"/>
                  </a:cubicBezTo>
                  <a:cubicBezTo>
                    <a:pt x="9014" y="4906"/>
                    <a:pt x="9014" y="4906"/>
                    <a:pt x="9014" y="4906"/>
                  </a:cubicBezTo>
                  <a:cubicBezTo>
                    <a:pt x="9023" y="4906"/>
                    <a:pt x="9018" y="4891"/>
                    <a:pt x="9021" y="4891"/>
                  </a:cubicBezTo>
                  <a:lnTo>
                    <a:pt x="9021" y="4891"/>
                  </a:lnTo>
                  <a:cubicBezTo>
                    <a:pt x="9022" y="4891"/>
                    <a:pt x="9023" y="4892"/>
                    <a:pt x="9026" y="4894"/>
                  </a:cubicBezTo>
                  <a:cubicBezTo>
                    <a:pt x="9038" y="4894"/>
                    <a:pt x="9026" y="4894"/>
                    <a:pt x="9038" y="4906"/>
                  </a:cubicBezTo>
                  <a:lnTo>
                    <a:pt x="9073" y="4918"/>
                  </a:lnTo>
                  <a:cubicBezTo>
                    <a:pt x="9059" y="4895"/>
                    <a:pt x="9058" y="4888"/>
                    <a:pt x="9062" y="4888"/>
                  </a:cubicBezTo>
                  <a:lnTo>
                    <a:pt x="9062" y="4888"/>
                  </a:lnTo>
                  <a:cubicBezTo>
                    <a:pt x="9069" y="4888"/>
                    <a:pt x="9090" y="4906"/>
                    <a:pt x="9097" y="4906"/>
                  </a:cubicBezTo>
                  <a:cubicBezTo>
                    <a:pt x="9109" y="4942"/>
                    <a:pt x="9085" y="4918"/>
                    <a:pt x="9109" y="4966"/>
                  </a:cubicBezTo>
                  <a:lnTo>
                    <a:pt x="9133" y="4989"/>
                  </a:lnTo>
                  <a:lnTo>
                    <a:pt x="9109" y="4954"/>
                  </a:lnTo>
                  <a:lnTo>
                    <a:pt x="9121" y="4954"/>
                  </a:lnTo>
                  <a:cubicBezTo>
                    <a:pt x="9122" y="4954"/>
                    <a:pt x="9123" y="4954"/>
                    <a:pt x="9124" y="4954"/>
                  </a:cubicBezTo>
                  <a:lnTo>
                    <a:pt x="9124" y="4954"/>
                  </a:lnTo>
                  <a:cubicBezTo>
                    <a:pt x="9124" y="4954"/>
                    <a:pt x="9124" y="4954"/>
                    <a:pt x="9124" y="4954"/>
                  </a:cubicBezTo>
                  <a:lnTo>
                    <a:pt x="9133" y="4954"/>
                  </a:lnTo>
                  <a:lnTo>
                    <a:pt x="9133" y="4942"/>
                  </a:lnTo>
                  <a:cubicBezTo>
                    <a:pt x="9139" y="4960"/>
                    <a:pt x="9142" y="4960"/>
                    <a:pt x="9146" y="4960"/>
                  </a:cubicBezTo>
                  <a:cubicBezTo>
                    <a:pt x="9151" y="4960"/>
                    <a:pt x="9157" y="4960"/>
                    <a:pt x="9168" y="4977"/>
                  </a:cubicBezTo>
                  <a:cubicBezTo>
                    <a:pt x="9170" y="4978"/>
                    <a:pt x="9172" y="4979"/>
                    <a:pt x="9173" y="4979"/>
                  </a:cubicBezTo>
                  <a:cubicBezTo>
                    <a:pt x="9184" y="4979"/>
                    <a:pt x="9170" y="4944"/>
                    <a:pt x="9184" y="4944"/>
                  </a:cubicBezTo>
                  <a:cubicBezTo>
                    <a:pt x="9188" y="4944"/>
                    <a:pt x="9195" y="4946"/>
                    <a:pt x="9204" y="4954"/>
                  </a:cubicBezTo>
                  <a:cubicBezTo>
                    <a:pt x="9192" y="4942"/>
                    <a:pt x="9180" y="4894"/>
                    <a:pt x="9192" y="4894"/>
                  </a:cubicBezTo>
                  <a:lnTo>
                    <a:pt x="9192" y="4894"/>
                  </a:lnTo>
                  <a:cubicBezTo>
                    <a:pt x="9192" y="4906"/>
                    <a:pt x="9204" y="4906"/>
                    <a:pt x="9204" y="4930"/>
                  </a:cubicBezTo>
                  <a:lnTo>
                    <a:pt x="9204" y="4906"/>
                  </a:lnTo>
                  <a:cubicBezTo>
                    <a:pt x="9223" y="4925"/>
                    <a:pt x="9233" y="4931"/>
                    <a:pt x="9239" y="4931"/>
                  </a:cubicBezTo>
                  <a:cubicBezTo>
                    <a:pt x="9248" y="4931"/>
                    <a:pt x="9249" y="4918"/>
                    <a:pt x="9264" y="4918"/>
                  </a:cubicBezTo>
                  <a:lnTo>
                    <a:pt x="9276" y="4942"/>
                  </a:lnTo>
                  <a:cubicBezTo>
                    <a:pt x="9264" y="4918"/>
                    <a:pt x="9264" y="4894"/>
                    <a:pt x="9264" y="4894"/>
                  </a:cubicBezTo>
                  <a:lnTo>
                    <a:pt x="9264" y="4894"/>
                  </a:lnTo>
                  <a:lnTo>
                    <a:pt x="9288" y="4930"/>
                  </a:lnTo>
                  <a:cubicBezTo>
                    <a:pt x="9290" y="4932"/>
                    <a:pt x="9292" y="4934"/>
                    <a:pt x="9293" y="4934"/>
                  </a:cubicBezTo>
                  <a:cubicBezTo>
                    <a:pt x="9299" y="4934"/>
                    <a:pt x="9260" y="4869"/>
                    <a:pt x="9272" y="4869"/>
                  </a:cubicBezTo>
                  <a:lnTo>
                    <a:pt x="9272" y="4869"/>
                  </a:lnTo>
                  <a:cubicBezTo>
                    <a:pt x="9273" y="4869"/>
                    <a:pt x="9274" y="4870"/>
                    <a:pt x="9276" y="4870"/>
                  </a:cubicBezTo>
                  <a:cubicBezTo>
                    <a:pt x="9259" y="4853"/>
                    <a:pt x="9248" y="4836"/>
                    <a:pt x="9234" y="4820"/>
                  </a:cubicBezTo>
                  <a:lnTo>
                    <a:pt x="9234" y="4820"/>
                  </a:lnTo>
                  <a:cubicBezTo>
                    <a:pt x="9236" y="4821"/>
                    <a:pt x="9238" y="4821"/>
                    <a:pt x="9239" y="4821"/>
                  </a:cubicBezTo>
                  <a:cubicBezTo>
                    <a:pt x="9243" y="4821"/>
                    <a:pt x="9241" y="4812"/>
                    <a:pt x="9228" y="4799"/>
                  </a:cubicBezTo>
                  <a:cubicBezTo>
                    <a:pt x="9231" y="4795"/>
                    <a:pt x="9234" y="4794"/>
                    <a:pt x="9236" y="4794"/>
                  </a:cubicBezTo>
                  <a:cubicBezTo>
                    <a:pt x="9241" y="4794"/>
                    <a:pt x="9243" y="4802"/>
                    <a:pt x="9252" y="4811"/>
                  </a:cubicBezTo>
                  <a:lnTo>
                    <a:pt x="9240" y="4787"/>
                  </a:lnTo>
                  <a:cubicBezTo>
                    <a:pt x="9241" y="4786"/>
                    <a:pt x="9243" y="4785"/>
                    <a:pt x="9244" y="4785"/>
                  </a:cubicBezTo>
                  <a:cubicBezTo>
                    <a:pt x="9254" y="4785"/>
                    <a:pt x="9267" y="4808"/>
                    <a:pt x="9273" y="4828"/>
                  </a:cubicBezTo>
                  <a:lnTo>
                    <a:pt x="9273" y="4828"/>
                  </a:lnTo>
                  <a:cubicBezTo>
                    <a:pt x="9273" y="4824"/>
                    <a:pt x="9276" y="4823"/>
                    <a:pt x="9279" y="4823"/>
                  </a:cubicBezTo>
                  <a:cubicBezTo>
                    <a:pt x="9285" y="4823"/>
                    <a:pt x="9293" y="4829"/>
                    <a:pt x="9299" y="4835"/>
                  </a:cubicBezTo>
                  <a:lnTo>
                    <a:pt x="9311" y="4846"/>
                  </a:lnTo>
                  <a:lnTo>
                    <a:pt x="9323" y="4846"/>
                  </a:lnTo>
                  <a:cubicBezTo>
                    <a:pt x="9316" y="4824"/>
                    <a:pt x="9313" y="4816"/>
                    <a:pt x="9318" y="4816"/>
                  </a:cubicBezTo>
                  <a:cubicBezTo>
                    <a:pt x="9321" y="4816"/>
                    <a:pt x="9326" y="4818"/>
                    <a:pt x="9335" y="4823"/>
                  </a:cubicBezTo>
                  <a:lnTo>
                    <a:pt x="9347" y="4846"/>
                  </a:lnTo>
                  <a:cubicBezTo>
                    <a:pt x="9347" y="4836"/>
                    <a:pt x="9348" y="4831"/>
                    <a:pt x="9350" y="4831"/>
                  </a:cubicBezTo>
                  <a:cubicBezTo>
                    <a:pt x="9355" y="4831"/>
                    <a:pt x="9366" y="4854"/>
                    <a:pt x="9383" y="4870"/>
                  </a:cubicBezTo>
                  <a:cubicBezTo>
                    <a:pt x="9380" y="4856"/>
                    <a:pt x="9382" y="4851"/>
                    <a:pt x="9388" y="4851"/>
                  </a:cubicBezTo>
                  <a:cubicBezTo>
                    <a:pt x="9398" y="4851"/>
                    <a:pt x="9421" y="4872"/>
                    <a:pt x="9430" y="4872"/>
                  </a:cubicBezTo>
                  <a:cubicBezTo>
                    <a:pt x="9435" y="4872"/>
                    <a:pt x="9437" y="4866"/>
                    <a:pt x="9430" y="4846"/>
                  </a:cubicBezTo>
                  <a:lnTo>
                    <a:pt x="9430" y="4846"/>
                  </a:lnTo>
                  <a:lnTo>
                    <a:pt x="9442" y="4870"/>
                  </a:lnTo>
                  <a:cubicBezTo>
                    <a:pt x="9430" y="4799"/>
                    <a:pt x="9502" y="4870"/>
                    <a:pt x="9466" y="4787"/>
                  </a:cubicBezTo>
                  <a:lnTo>
                    <a:pt x="9466" y="4787"/>
                  </a:lnTo>
                  <a:cubicBezTo>
                    <a:pt x="9480" y="4803"/>
                    <a:pt x="9487" y="4810"/>
                    <a:pt x="9490" y="4810"/>
                  </a:cubicBezTo>
                  <a:cubicBezTo>
                    <a:pt x="9499" y="4810"/>
                    <a:pt x="9465" y="4746"/>
                    <a:pt x="9472" y="4746"/>
                  </a:cubicBezTo>
                  <a:lnTo>
                    <a:pt x="9472" y="4746"/>
                  </a:lnTo>
                  <a:cubicBezTo>
                    <a:pt x="9474" y="4746"/>
                    <a:pt x="9480" y="4751"/>
                    <a:pt x="9490" y="4763"/>
                  </a:cubicBezTo>
                  <a:lnTo>
                    <a:pt x="9490" y="4751"/>
                  </a:lnTo>
                  <a:cubicBezTo>
                    <a:pt x="9561" y="4727"/>
                    <a:pt x="9657" y="4739"/>
                    <a:pt x="9692" y="4668"/>
                  </a:cubicBezTo>
                  <a:lnTo>
                    <a:pt x="9704" y="4680"/>
                  </a:lnTo>
                  <a:cubicBezTo>
                    <a:pt x="9811" y="4668"/>
                    <a:pt x="9883" y="4573"/>
                    <a:pt x="9990" y="4549"/>
                  </a:cubicBezTo>
                  <a:cubicBezTo>
                    <a:pt x="9990" y="4525"/>
                    <a:pt x="9966" y="4477"/>
                    <a:pt x="9966" y="4454"/>
                  </a:cubicBezTo>
                  <a:cubicBezTo>
                    <a:pt x="9966" y="4454"/>
                    <a:pt x="9968" y="4452"/>
                    <a:pt x="9971" y="4452"/>
                  </a:cubicBezTo>
                  <a:cubicBezTo>
                    <a:pt x="9976" y="4452"/>
                    <a:pt x="9983" y="4456"/>
                    <a:pt x="9990" y="4477"/>
                  </a:cubicBezTo>
                  <a:cubicBezTo>
                    <a:pt x="9990" y="4489"/>
                    <a:pt x="10002" y="4513"/>
                    <a:pt x="10002" y="4525"/>
                  </a:cubicBezTo>
                  <a:cubicBezTo>
                    <a:pt x="10005" y="4522"/>
                    <a:pt x="10009" y="4521"/>
                    <a:pt x="10013" y="4521"/>
                  </a:cubicBezTo>
                  <a:cubicBezTo>
                    <a:pt x="10016" y="4521"/>
                    <a:pt x="10021" y="4522"/>
                    <a:pt x="10024" y="4522"/>
                  </a:cubicBezTo>
                  <a:cubicBezTo>
                    <a:pt x="10032" y="4522"/>
                    <a:pt x="10038" y="4519"/>
                    <a:pt x="10038" y="4501"/>
                  </a:cubicBezTo>
                  <a:lnTo>
                    <a:pt x="10014" y="4465"/>
                  </a:lnTo>
                  <a:cubicBezTo>
                    <a:pt x="10014" y="4461"/>
                    <a:pt x="10015" y="4460"/>
                    <a:pt x="10017" y="4460"/>
                  </a:cubicBezTo>
                  <a:cubicBezTo>
                    <a:pt x="10020" y="4460"/>
                    <a:pt x="10026" y="4465"/>
                    <a:pt x="10026" y="4465"/>
                  </a:cubicBezTo>
                  <a:cubicBezTo>
                    <a:pt x="10036" y="4475"/>
                    <a:pt x="10046" y="4503"/>
                    <a:pt x="10049" y="4518"/>
                  </a:cubicBezTo>
                  <a:lnTo>
                    <a:pt x="10049" y="4518"/>
                  </a:lnTo>
                  <a:cubicBezTo>
                    <a:pt x="10046" y="4495"/>
                    <a:pt x="10048" y="4487"/>
                    <a:pt x="10052" y="4487"/>
                  </a:cubicBezTo>
                  <a:cubicBezTo>
                    <a:pt x="10060" y="4487"/>
                    <a:pt x="10077" y="4520"/>
                    <a:pt x="10083" y="4520"/>
                  </a:cubicBezTo>
                  <a:cubicBezTo>
                    <a:pt x="10084" y="4520"/>
                    <a:pt x="10085" y="4518"/>
                    <a:pt x="10085" y="4513"/>
                  </a:cubicBezTo>
                  <a:cubicBezTo>
                    <a:pt x="10061" y="4442"/>
                    <a:pt x="10061" y="4370"/>
                    <a:pt x="10050" y="4311"/>
                  </a:cubicBezTo>
                  <a:lnTo>
                    <a:pt x="10050" y="4311"/>
                  </a:lnTo>
                  <a:lnTo>
                    <a:pt x="10061" y="4334"/>
                  </a:lnTo>
                  <a:cubicBezTo>
                    <a:pt x="10061" y="4334"/>
                    <a:pt x="10085" y="4382"/>
                    <a:pt x="10073" y="4382"/>
                  </a:cubicBezTo>
                  <a:cubicBezTo>
                    <a:pt x="10077" y="4384"/>
                    <a:pt x="10080" y="4385"/>
                    <a:pt x="10082" y="4385"/>
                  </a:cubicBezTo>
                  <a:cubicBezTo>
                    <a:pt x="10095" y="4385"/>
                    <a:pt x="10098" y="4368"/>
                    <a:pt x="10104" y="4368"/>
                  </a:cubicBezTo>
                  <a:cubicBezTo>
                    <a:pt x="10106" y="4368"/>
                    <a:pt x="10107" y="4368"/>
                    <a:pt x="10109" y="4370"/>
                  </a:cubicBezTo>
                  <a:cubicBezTo>
                    <a:pt x="10097" y="4358"/>
                    <a:pt x="10085" y="4334"/>
                    <a:pt x="10085" y="4323"/>
                  </a:cubicBezTo>
                  <a:lnTo>
                    <a:pt x="10085" y="4323"/>
                  </a:lnTo>
                  <a:cubicBezTo>
                    <a:pt x="10097" y="4323"/>
                    <a:pt x="10109" y="4358"/>
                    <a:pt x="10121" y="4358"/>
                  </a:cubicBezTo>
                  <a:lnTo>
                    <a:pt x="10121" y="4382"/>
                  </a:lnTo>
                  <a:cubicBezTo>
                    <a:pt x="10127" y="4388"/>
                    <a:pt x="10131" y="4390"/>
                    <a:pt x="10133" y="4390"/>
                  </a:cubicBezTo>
                  <a:cubicBezTo>
                    <a:pt x="10140" y="4390"/>
                    <a:pt x="10133" y="4370"/>
                    <a:pt x="10133" y="4370"/>
                  </a:cubicBezTo>
                  <a:lnTo>
                    <a:pt x="10133" y="4370"/>
                  </a:lnTo>
                  <a:cubicBezTo>
                    <a:pt x="10145" y="4382"/>
                    <a:pt x="10157" y="4394"/>
                    <a:pt x="10157" y="4406"/>
                  </a:cubicBezTo>
                  <a:cubicBezTo>
                    <a:pt x="10169" y="4418"/>
                    <a:pt x="10169" y="4418"/>
                    <a:pt x="10169" y="4430"/>
                  </a:cubicBezTo>
                  <a:cubicBezTo>
                    <a:pt x="10169" y="4418"/>
                    <a:pt x="10169" y="4418"/>
                    <a:pt x="10169" y="4406"/>
                  </a:cubicBezTo>
                  <a:lnTo>
                    <a:pt x="10192" y="4406"/>
                  </a:lnTo>
                  <a:cubicBezTo>
                    <a:pt x="10192" y="4406"/>
                    <a:pt x="10192" y="4418"/>
                    <a:pt x="10192" y="4418"/>
                  </a:cubicBezTo>
                  <a:lnTo>
                    <a:pt x="10181" y="4418"/>
                  </a:lnTo>
                  <a:cubicBezTo>
                    <a:pt x="10181" y="4418"/>
                    <a:pt x="10181" y="4430"/>
                    <a:pt x="10169" y="4430"/>
                  </a:cubicBezTo>
                  <a:cubicBezTo>
                    <a:pt x="10157" y="4442"/>
                    <a:pt x="10192" y="4454"/>
                    <a:pt x="10204" y="4465"/>
                  </a:cubicBezTo>
                  <a:cubicBezTo>
                    <a:pt x="10216" y="4477"/>
                    <a:pt x="10169" y="4477"/>
                    <a:pt x="10145" y="4489"/>
                  </a:cubicBezTo>
                  <a:cubicBezTo>
                    <a:pt x="10145" y="4495"/>
                    <a:pt x="10163" y="4495"/>
                    <a:pt x="10182" y="4495"/>
                  </a:cubicBezTo>
                  <a:cubicBezTo>
                    <a:pt x="10201" y="4495"/>
                    <a:pt x="10222" y="4495"/>
                    <a:pt x="10228" y="4501"/>
                  </a:cubicBezTo>
                  <a:cubicBezTo>
                    <a:pt x="10216" y="4501"/>
                    <a:pt x="10157" y="4513"/>
                    <a:pt x="10157" y="4513"/>
                  </a:cubicBezTo>
                  <a:lnTo>
                    <a:pt x="10169" y="4513"/>
                  </a:lnTo>
                  <a:cubicBezTo>
                    <a:pt x="10145" y="4525"/>
                    <a:pt x="10169" y="4525"/>
                    <a:pt x="10157" y="4537"/>
                  </a:cubicBezTo>
                  <a:cubicBezTo>
                    <a:pt x="10169" y="4549"/>
                    <a:pt x="10204" y="4549"/>
                    <a:pt x="10276" y="4549"/>
                  </a:cubicBezTo>
                  <a:cubicBezTo>
                    <a:pt x="10276" y="4561"/>
                    <a:pt x="10216" y="4561"/>
                    <a:pt x="10204" y="4561"/>
                  </a:cubicBezTo>
                  <a:cubicBezTo>
                    <a:pt x="10208" y="4557"/>
                    <a:pt x="10208" y="4555"/>
                    <a:pt x="10206" y="4555"/>
                  </a:cubicBezTo>
                  <a:cubicBezTo>
                    <a:pt x="10200" y="4555"/>
                    <a:pt x="10184" y="4561"/>
                    <a:pt x="10169" y="4561"/>
                  </a:cubicBezTo>
                  <a:cubicBezTo>
                    <a:pt x="10181" y="4561"/>
                    <a:pt x="10192" y="4561"/>
                    <a:pt x="10157" y="4573"/>
                  </a:cubicBezTo>
                  <a:cubicBezTo>
                    <a:pt x="10157" y="4585"/>
                    <a:pt x="10157" y="4585"/>
                    <a:pt x="10181" y="4585"/>
                  </a:cubicBezTo>
                  <a:cubicBezTo>
                    <a:pt x="10169" y="4585"/>
                    <a:pt x="10192" y="4573"/>
                    <a:pt x="10216" y="4573"/>
                  </a:cubicBezTo>
                  <a:cubicBezTo>
                    <a:pt x="10192" y="4585"/>
                    <a:pt x="10216" y="4596"/>
                    <a:pt x="10157" y="4596"/>
                  </a:cubicBezTo>
                  <a:cubicBezTo>
                    <a:pt x="10181" y="4620"/>
                    <a:pt x="10169" y="4656"/>
                    <a:pt x="10181" y="4680"/>
                  </a:cubicBezTo>
                  <a:lnTo>
                    <a:pt x="10216" y="4680"/>
                  </a:lnTo>
                  <a:lnTo>
                    <a:pt x="10192" y="4692"/>
                  </a:lnTo>
                  <a:cubicBezTo>
                    <a:pt x="10181" y="4692"/>
                    <a:pt x="10240" y="4692"/>
                    <a:pt x="10276" y="4704"/>
                  </a:cubicBezTo>
                  <a:cubicBezTo>
                    <a:pt x="10252" y="4704"/>
                    <a:pt x="10244" y="4709"/>
                    <a:pt x="10234" y="4709"/>
                  </a:cubicBezTo>
                  <a:cubicBezTo>
                    <a:pt x="10229" y="4709"/>
                    <a:pt x="10224" y="4708"/>
                    <a:pt x="10216" y="4704"/>
                  </a:cubicBezTo>
                  <a:lnTo>
                    <a:pt x="10216" y="4704"/>
                  </a:lnTo>
                  <a:cubicBezTo>
                    <a:pt x="10228" y="4715"/>
                    <a:pt x="10073" y="4739"/>
                    <a:pt x="10109" y="4739"/>
                  </a:cubicBezTo>
                  <a:lnTo>
                    <a:pt x="10181" y="4727"/>
                  </a:lnTo>
                  <a:lnTo>
                    <a:pt x="10181" y="4727"/>
                  </a:lnTo>
                  <a:cubicBezTo>
                    <a:pt x="10143" y="4735"/>
                    <a:pt x="10138" y="4743"/>
                    <a:pt x="10125" y="4747"/>
                  </a:cubicBezTo>
                  <a:lnTo>
                    <a:pt x="10125" y="4747"/>
                  </a:lnTo>
                  <a:lnTo>
                    <a:pt x="10133" y="4739"/>
                  </a:lnTo>
                  <a:cubicBezTo>
                    <a:pt x="10109" y="4739"/>
                    <a:pt x="10097" y="4751"/>
                    <a:pt x="10085" y="4751"/>
                  </a:cubicBezTo>
                  <a:cubicBezTo>
                    <a:pt x="10107" y="4751"/>
                    <a:pt x="10117" y="4750"/>
                    <a:pt x="10125" y="4747"/>
                  </a:cubicBezTo>
                  <a:lnTo>
                    <a:pt x="10125" y="4747"/>
                  </a:lnTo>
                  <a:lnTo>
                    <a:pt x="10121" y="4751"/>
                  </a:lnTo>
                  <a:lnTo>
                    <a:pt x="10145" y="4739"/>
                  </a:lnTo>
                  <a:cubicBezTo>
                    <a:pt x="10157" y="4745"/>
                    <a:pt x="10172" y="4745"/>
                    <a:pt x="10181" y="4745"/>
                  </a:cubicBezTo>
                  <a:cubicBezTo>
                    <a:pt x="10189" y="4745"/>
                    <a:pt x="10192" y="4745"/>
                    <a:pt x="10181" y="4751"/>
                  </a:cubicBezTo>
                  <a:lnTo>
                    <a:pt x="10240" y="4751"/>
                  </a:lnTo>
                  <a:cubicBezTo>
                    <a:pt x="10192" y="4763"/>
                    <a:pt x="10228" y="4763"/>
                    <a:pt x="10216" y="4763"/>
                  </a:cubicBezTo>
                  <a:lnTo>
                    <a:pt x="10192" y="4763"/>
                  </a:lnTo>
                  <a:cubicBezTo>
                    <a:pt x="10192" y="4775"/>
                    <a:pt x="10181" y="4775"/>
                    <a:pt x="10169" y="4775"/>
                  </a:cubicBezTo>
                  <a:cubicBezTo>
                    <a:pt x="10168" y="4775"/>
                    <a:pt x="10167" y="4775"/>
                    <a:pt x="10166" y="4776"/>
                  </a:cubicBezTo>
                  <a:lnTo>
                    <a:pt x="10166" y="4776"/>
                  </a:lnTo>
                  <a:cubicBezTo>
                    <a:pt x="10175" y="4775"/>
                    <a:pt x="10184" y="4775"/>
                    <a:pt x="10192" y="4775"/>
                  </a:cubicBezTo>
                  <a:cubicBezTo>
                    <a:pt x="10224" y="4775"/>
                    <a:pt x="10251" y="4770"/>
                    <a:pt x="10265" y="4770"/>
                  </a:cubicBezTo>
                  <a:cubicBezTo>
                    <a:pt x="10272" y="4770"/>
                    <a:pt x="10276" y="4771"/>
                    <a:pt x="10276" y="4775"/>
                  </a:cubicBezTo>
                  <a:cubicBezTo>
                    <a:pt x="10252" y="4787"/>
                    <a:pt x="10243" y="4790"/>
                    <a:pt x="10234" y="4790"/>
                  </a:cubicBezTo>
                  <a:cubicBezTo>
                    <a:pt x="10225" y="4790"/>
                    <a:pt x="10216" y="4787"/>
                    <a:pt x="10192" y="4787"/>
                  </a:cubicBezTo>
                  <a:cubicBezTo>
                    <a:pt x="10184" y="4796"/>
                    <a:pt x="10198" y="4798"/>
                    <a:pt x="10219" y="4798"/>
                  </a:cubicBezTo>
                  <a:cubicBezTo>
                    <a:pt x="10242" y="4798"/>
                    <a:pt x="10273" y="4795"/>
                    <a:pt x="10293" y="4795"/>
                  </a:cubicBezTo>
                  <a:cubicBezTo>
                    <a:pt x="10304" y="4795"/>
                    <a:pt x="10311" y="4796"/>
                    <a:pt x="10311" y="4799"/>
                  </a:cubicBezTo>
                  <a:cubicBezTo>
                    <a:pt x="10300" y="4805"/>
                    <a:pt x="10306" y="4805"/>
                    <a:pt x="10314" y="4805"/>
                  </a:cubicBezTo>
                  <a:cubicBezTo>
                    <a:pt x="10323" y="4805"/>
                    <a:pt x="10335" y="4805"/>
                    <a:pt x="10335" y="4811"/>
                  </a:cubicBezTo>
                  <a:cubicBezTo>
                    <a:pt x="10311" y="4811"/>
                    <a:pt x="10300" y="4823"/>
                    <a:pt x="10276" y="4823"/>
                  </a:cubicBezTo>
                  <a:lnTo>
                    <a:pt x="10240" y="4835"/>
                  </a:lnTo>
                  <a:lnTo>
                    <a:pt x="10216" y="4835"/>
                  </a:lnTo>
                  <a:cubicBezTo>
                    <a:pt x="10264" y="4835"/>
                    <a:pt x="10264" y="4846"/>
                    <a:pt x="10276" y="4846"/>
                  </a:cubicBezTo>
                  <a:lnTo>
                    <a:pt x="10311" y="4835"/>
                  </a:lnTo>
                  <a:cubicBezTo>
                    <a:pt x="10323" y="4846"/>
                    <a:pt x="10359" y="4846"/>
                    <a:pt x="10347" y="4858"/>
                  </a:cubicBezTo>
                  <a:lnTo>
                    <a:pt x="10407" y="4858"/>
                  </a:lnTo>
                  <a:cubicBezTo>
                    <a:pt x="10422" y="4856"/>
                    <a:pt x="10429" y="4855"/>
                    <a:pt x="10431" y="4855"/>
                  </a:cubicBezTo>
                  <a:cubicBezTo>
                    <a:pt x="10435" y="4855"/>
                    <a:pt x="10430" y="4857"/>
                    <a:pt x="10425" y="4858"/>
                  </a:cubicBezTo>
                  <a:lnTo>
                    <a:pt x="10431" y="4858"/>
                  </a:lnTo>
                  <a:cubicBezTo>
                    <a:pt x="10428" y="4858"/>
                    <a:pt x="10426" y="4858"/>
                    <a:pt x="10424" y="4858"/>
                  </a:cubicBezTo>
                  <a:lnTo>
                    <a:pt x="10424" y="4858"/>
                  </a:lnTo>
                  <a:cubicBezTo>
                    <a:pt x="10419" y="4860"/>
                    <a:pt x="10414" y="4862"/>
                    <a:pt x="10418" y="4862"/>
                  </a:cubicBezTo>
                  <a:cubicBezTo>
                    <a:pt x="10420" y="4862"/>
                    <a:pt x="10427" y="4861"/>
                    <a:pt x="10442" y="4858"/>
                  </a:cubicBezTo>
                  <a:cubicBezTo>
                    <a:pt x="10456" y="4855"/>
                    <a:pt x="10466" y="4853"/>
                    <a:pt x="10473" y="4853"/>
                  </a:cubicBezTo>
                  <a:cubicBezTo>
                    <a:pt x="10489" y="4853"/>
                    <a:pt x="10487" y="4862"/>
                    <a:pt x="10478" y="4870"/>
                  </a:cubicBezTo>
                  <a:cubicBezTo>
                    <a:pt x="10455" y="4882"/>
                    <a:pt x="10454" y="4882"/>
                    <a:pt x="10408" y="4894"/>
                  </a:cubicBezTo>
                  <a:lnTo>
                    <a:pt x="10408" y="4894"/>
                  </a:lnTo>
                  <a:cubicBezTo>
                    <a:pt x="10408" y="4894"/>
                    <a:pt x="10407" y="4894"/>
                    <a:pt x="10406" y="4894"/>
                  </a:cubicBezTo>
                  <a:lnTo>
                    <a:pt x="10406" y="4894"/>
                  </a:lnTo>
                  <a:lnTo>
                    <a:pt x="10407" y="4894"/>
                  </a:lnTo>
                  <a:cubicBezTo>
                    <a:pt x="10407" y="4894"/>
                    <a:pt x="10408" y="4894"/>
                    <a:pt x="10408" y="4894"/>
                  </a:cubicBezTo>
                  <a:lnTo>
                    <a:pt x="10408" y="4894"/>
                  </a:lnTo>
                  <a:cubicBezTo>
                    <a:pt x="10414" y="4894"/>
                    <a:pt x="10419" y="4894"/>
                    <a:pt x="10419" y="4894"/>
                  </a:cubicBezTo>
                  <a:lnTo>
                    <a:pt x="10407" y="4894"/>
                  </a:lnTo>
                  <a:cubicBezTo>
                    <a:pt x="10407" y="4894"/>
                    <a:pt x="10407" y="4906"/>
                    <a:pt x="10395" y="4906"/>
                  </a:cubicBezTo>
                  <a:cubicBezTo>
                    <a:pt x="10395" y="4906"/>
                    <a:pt x="10418" y="4906"/>
                    <a:pt x="10407" y="4917"/>
                  </a:cubicBezTo>
                  <a:lnTo>
                    <a:pt x="10407" y="4917"/>
                  </a:lnTo>
                  <a:cubicBezTo>
                    <a:pt x="10403" y="4918"/>
                    <a:pt x="10399" y="4918"/>
                    <a:pt x="10395" y="4918"/>
                  </a:cubicBezTo>
                  <a:cubicBezTo>
                    <a:pt x="10381" y="4921"/>
                    <a:pt x="10375" y="4923"/>
                    <a:pt x="10374" y="4923"/>
                  </a:cubicBezTo>
                  <a:cubicBezTo>
                    <a:pt x="10370" y="4923"/>
                    <a:pt x="10391" y="4914"/>
                    <a:pt x="10383" y="4906"/>
                  </a:cubicBezTo>
                  <a:lnTo>
                    <a:pt x="10383" y="4906"/>
                  </a:lnTo>
                  <a:cubicBezTo>
                    <a:pt x="10335" y="4918"/>
                    <a:pt x="10383" y="4918"/>
                    <a:pt x="10347" y="4930"/>
                  </a:cubicBezTo>
                  <a:cubicBezTo>
                    <a:pt x="10327" y="4934"/>
                    <a:pt x="10321" y="4935"/>
                    <a:pt x="10319" y="4935"/>
                  </a:cubicBezTo>
                  <a:cubicBezTo>
                    <a:pt x="10314" y="4935"/>
                    <a:pt x="10327" y="4930"/>
                    <a:pt x="10288" y="4930"/>
                  </a:cubicBezTo>
                  <a:cubicBezTo>
                    <a:pt x="10288" y="4936"/>
                    <a:pt x="10297" y="4936"/>
                    <a:pt x="10304" y="4936"/>
                  </a:cubicBezTo>
                  <a:cubicBezTo>
                    <a:pt x="10311" y="4936"/>
                    <a:pt x="10317" y="4936"/>
                    <a:pt x="10311" y="4942"/>
                  </a:cubicBezTo>
                  <a:lnTo>
                    <a:pt x="10252" y="4942"/>
                  </a:lnTo>
                  <a:lnTo>
                    <a:pt x="10228" y="4954"/>
                  </a:lnTo>
                  <a:cubicBezTo>
                    <a:pt x="10228" y="4951"/>
                    <a:pt x="10225" y="4950"/>
                    <a:pt x="10221" y="4950"/>
                  </a:cubicBezTo>
                  <a:cubicBezTo>
                    <a:pt x="10209" y="4950"/>
                    <a:pt x="10184" y="4957"/>
                    <a:pt x="10164" y="4957"/>
                  </a:cubicBezTo>
                  <a:cubicBezTo>
                    <a:pt x="10156" y="4957"/>
                    <a:pt x="10150" y="4956"/>
                    <a:pt x="10145" y="4954"/>
                  </a:cubicBezTo>
                  <a:lnTo>
                    <a:pt x="10145" y="4954"/>
                  </a:lnTo>
                  <a:cubicBezTo>
                    <a:pt x="10139" y="4960"/>
                    <a:pt x="10151" y="4960"/>
                    <a:pt x="10160" y="4960"/>
                  </a:cubicBezTo>
                  <a:cubicBezTo>
                    <a:pt x="10169" y="4960"/>
                    <a:pt x="10175" y="4960"/>
                    <a:pt x="10157" y="4966"/>
                  </a:cubicBezTo>
                  <a:cubicBezTo>
                    <a:pt x="10181" y="4966"/>
                    <a:pt x="10228" y="4954"/>
                    <a:pt x="10252" y="4954"/>
                  </a:cubicBezTo>
                  <a:lnTo>
                    <a:pt x="10240" y="4966"/>
                  </a:lnTo>
                  <a:cubicBezTo>
                    <a:pt x="10231" y="4966"/>
                    <a:pt x="10223" y="4966"/>
                    <a:pt x="10216" y="4966"/>
                  </a:cubicBezTo>
                  <a:lnTo>
                    <a:pt x="10216" y="4966"/>
                  </a:lnTo>
                  <a:cubicBezTo>
                    <a:pt x="10212" y="4970"/>
                    <a:pt x="10219" y="4971"/>
                    <a:pt x="10230" y="4971"/>
                  </a:cubicBezTo>
                  <a:cubicBezTo>
                    <a:pt x="10253" y="4971"/>
                    <a:pt x="10296" y="4966"/>
                    <a:pt x="10311" y="4966"/>
                  </a:cubicBezTo>
                  <a:cubicBezTo>
                    <a:pt x="10311" y="4966"/>
                    <a:pt x="10311" y="4966"/>
                    <a:pt x="10288" y="4977"/>
                  </a:cubicBezTo>
                  <a:cubicBezTo>
                    <a:pt x="10335" y="4977"/>
                    <a:pt x="10335" y="4989"/>
                    <a:pt x="10383" y="4989"/>
                  </a:cubicBezTo>
                  <a:cubicBezTo>
                    <a:pt x="10347" y="4989"/>
                    <a:pt x="10335" y="5001"/>
                    <a:pt x="10300" y="5001"/>
                  </a:cubicBezTo>
                  <a:cubicBezTo>
                    <a:pt x="10300" y="5001"/>
                    <a:pt x="10293" y="5003"/>
                    <a:pt x="10283" y="5004"/>
                  </a:cubicBezTo>
                  <a:lnTo>
                    <a:pt x="10283" y="5004"/>
                  </a:lnTo>
                  <a:cubicBezTo>
                    <a:pt x="10285" y="5003"/>
                    <a:pt x="10287" y="5002"/>
                    <a:pt x="10288" y="5001"/>
                  </a:cubicBezTo>
                  <a:lnTo>
                    <a:pt x="10288" y="5001"/>
                  </a:lnTo>
                  <a:cubicBezTo>
                    <a:pt x="10285" y="5003"/>
                    <a:pt x="10283" y="5004"/>
                    <a:pt x="10282" y="5004"/>
                  </a:cubicBezTo>
                  <a:lnTo>
                    <a:pt x="10282" y="5004"/>
                  </a:lnTo>
                  <a:cubicBezTo>
                    <a:pt x="10263" y="5008"/>
                    <a:pt x="10233" y="5013"/>
                    <a:pt x="10217" y="5013"/>
                  </a:cubicBezTo>
                  <a:lnTo>
                    <a:pt x="10217" y="5013"/>
                  </a:lnTo>
                  <a:cubicBezTo>
                    <a:pt x="10222" y="5013"/>
                    <a:pt x="10265" y="5013"/>
                    <a:pt x="10282" y="5005"/>
                  </a:cubicBezTo>
                  <a:lnTo>
                    <a:pt x="10282" y="5005"/>
                  </a:lnTo>
                  <a:cubicBezTo>
                    <a:pt x="10280" y="5007"/>
                    <a:pt x="10287" y="5007"/>
                    <a:pt x="10292" y="5007"/>
                  </a:cubicBezTo>
                  <a:cubicBezTo>
                    <a:pt x="10300" y="5007"/>
                    <a:pt x="10306" y="5007"/>
                    <a:pt x="10288" y="5013"/>
                  </a:cubicBezTo>
                  <a:cubicBezTo>
                    <a:pt x="10276" y="5025"/>
                    <a:pt x="10240" y="5025"/>
                    <a:pt x="10216" y="5025"/>
                  </a:cubicBezTo>
                  <a:cubicBezTo>
                    <a:pt x="10216" y="5028"/>
                    <a:pt x="10219" y="5028"/>
                    <a:pt x="10224" y="5028"/>
                  </a:cubicBezTo>
                  <a:cubicBezTo>
                    <a:pt x="10238" y="5028"/>
                    <a:pt x="10264" y="5022"/>
                    <a:pt x="10274" y="5022"/>
                  </a:cubicBezTo>
                  <a:cubicBezTo>
                    <a:pt x="10277" y="5022"/>
                    <a:pt x="10278" y="5023"/>
                    <a:pt x="10276" y="5025"/>
                  </a:cubicBezTo>
                  <a:lnTo>
                    <a:pt x="10252" y="5025"/>
                  </a:lnTo>
                  <a:cubicBezTo>
                    <a:pt x="10240" y="5037"/>
                    <a:pt x="10264" y="5037"/>
                    <a:pt x="10300" y="5037"/>
                  </a:cubicBezTo>
                  <a:cubicBezTo>
                    <a:pt x="10228" y="5049"/>
                    <a:pt x="10300" y="5049"/>
                    <a:pt x="10240" y="5049"/>
                  </a:cubicBezTo>
                  <a:cubicBezTo>
                    <a:pt x="10244" y="5053"/>
                    <a:pt x="10249" y="5054"/>
                    <a:pt x="10255" y="5054"/>
                  </a:cubicBezTo>
                  <a:cubicBezTo>
                    <a:pt x="10262" y="5054"/>
                    <a:pt x="10271" y="5052"/>
                    <a:pt x="10279" y="5051"/>
                  </a:cubicBezTo>
                  <a:lnTo>
                    <a:pt x="10279" y="5051"/>
                  </a:lnTo>
                  <a:lnTo>
                    <a:pt x="10240" y="5061"/>
                  </a:lnTo>
                  <a:cubicBezTo>
                    <a:pt x="10227" y="5070"/>
                    <a:pt x="10238" y="5072"/>
                    <a:pt x="10256" y="5072"/>
                  </a:cubicBezTo>
                  <a:cubicBezTo>
                    <a:pt x="10275" y="5072"/>
                    <a:pt x="10302" y="5069"/>
                    <a:pt x="10312" y="5069"/>
                  </a:cubicBezTo>
                  <a:cubicBezTo>
                    <a:pt x="10318" y="5069"/>
                    <a:pt x="10320" y="5070"/>
                    <a:pt x="10311" y="5073"/>
                  </a:cubicBezTo>
                  <a:lnTo>
                    <a:pt x="10240" y="5073"/>
                  </a:lnTo>
                  <a:cubicBezTo>
                    <a:pt x="10252" y="5073"/>
                    <a:pt x="10240" y="5085"/>
                    <a:pt x="10276" y="5085"/>
                  </a:cubicBezTo>
                  <a:cubicBezTo>
                    <a:pt x="10264" y="5085"/>
                    <a:pt x="10264" y="5085"/>
                    <a:pt x="10252" y="5096"/>
                  </a:cubicBezTo>
                  <a:lnTo>
                    <a:pt x="10311" y="5096"/>
                  </a:lnTo>
                  <a:cubicBezTo>
                    <a:pt x="10311" y="5096"/>
                    <a:pt x="10276" y="5108"/>
                    <a:pt x="10264" y="5120"/>
                  </a:cubicBezTo>
                  <a:cubicBezTo>
                    <a:pt x="10300" y="5120"/>
                    <a:pt x="10240" y="5144"/>
                    <a:pt x="10276" y="5156"/>
                  </a:cubicBezTo>
                  <a:cubicBezTo>
                    <a:pt x="10276" y="5158"/>
                    <a:pt x="10279" y="5159"/>
                    <a:pt x="10283" y="5159"/>
                  </a:cubicBezTo>
                  <a:cubicBezTo>
                    <a:pt x="10289" y="5159"/>
                    <a:pt x="10298" y="5158"/>
                    <a:pt x="10308" y="5155"/>
                  </a:cubicBezTo>
                  <a:lnTo>
                    <a:pt x="10308" y="5155"/>
                  </a:lnTo>
                  <a:cubicBezTo>
                    <a:pt x="10292" y="5163"/>
                    <a:pt x="10292" y="5168"/>
                    <a:pt x="10276" y="5168"/>
                  </a:cubicBezTo>
                  <a:cubicBezTo>
                    <a:pt x="10252" y="5192"/>
                    <a:pt x="10323" y="5192"/>
                    <a:pt x="10288" y="5204"/>
                  </a:cubicBezTo>
                  <a:cubicBezTo>
                    <a:pt x="10280" y="5204"/>
                    <a:pt x="10272" y="5209"/>
                    <a:pt x="10264" y="5209"/>
                  </a:cubicBezTo>
                  <a:cubicBezTo>
                    <a:pt x="10260" y="5209"/>
                    <a:pt x="10256" y="5208"/>
                    <a:pt x="10252" y="5204"/>
                  </a:cubicBezTo>
                  <a:cubicBezTo>
                    <a:pt x="10240" y="5216"/>
                    <a:pt x="10252" y="5227"/>
                    <a:pt x="10252" y="5239"/>
                  </a:cubicBezTo>
                  <a:lnTo>
                    <a:pt x="10240" y="5239"/>
                  </a:lnTo>
                  <a:cubicBezTo>
                    <a:pt x="10204" y="5251"/>
                    <a:pt x="10252" y="5263"/>
                    <a:pt x="10276" y="5275"/>
                  </a:cubicBezTo>
                  <a:lnTo>
                    <a:pt x="10240" y="5275"/>
                  </a:lnTo>
                  <a:cubicBezTo>
                    <a:pt x="10228" y="5287"/>
                    <a:pt x="10216" y="5299"/>
                    <a:pt x="10276" y="5299"/>
                  </a:cubicBezTo>
                  <a:cubicBezTo>
                    <a:pt x="10216" y="5311"/>
                    <a:pt x="10288" y="5299"/>
                    <a:pt x="10240" y="5323"/>
                  </a:cubicBezTo>
                  <a:lnTo>
                    <a:pt x="10228" y="5323"/>
                  </a:lnTo>
                  <a:cubicBezTo>
                    <a:pt x="10204" y="5323"/>
                    <a:pt x="10216" y="5335"/>
                    <a:pt x="10204" y="5335"/>
                  </a:cubicBezTo>
                  <a:cubicBezTo>
                    <a:pt x="10228" y="5341"/>
                    <a:pt x="10258" y="5341"/>
                    <a:pt x="10279" y="5341"/>
                  </a:cubicBezTo>
                  <a:cubicBezTo>
                    <a:pt x="10300" y="5341"/>
                    <a:pt x="10311" y="5341"/>
                    <a:pt x="10300" y="5347"/>
                  </a:cubicBezTo>
                  <a:cubicBezTo>
                    <a:pt x="10273" y="5355"/>
                    <a:pt x="10263" y="5358"/>
                    <a:pt x="10258" y="5358"/>
                  </a:cubicBezTo>
                  <a:cubicBezTo>
                    <a:pt x="10252" y="5358"/>
                    <a:pt x="10252" y="5355"/>
                    <a:pt x="10243" y="5355"/>
                  </a:cubicBezTo>
                  <a:cubicBezTo>
                    <a:pt x="10238" y="5355"/>
                    <a:pt x="10230" y="5356"/>
                    <a:pt x="10216" y="5358"/>
                  </a:cubicBezTo>
                  <a:lnTo>
                    <a:pt x="10228" y="5358"/>
                  </a:lnTo>
                  <a:cubicBezTo>
                    <a:pt x="10204" y="5370"/>
                    <a:pt x="10216" y="5370"/>
                    <a:pt x="10181" y="5370"/>
                  </a:cubicBezTo>
                  <a:lnTo>
                    <a:pt x="10264" y="5370"/>
                  </a:lnTo>
                  <a:cubicBezTo>
                    <a:pt x="10276" y="5370"/>
                    <a:pt x="10276" y="5358"/>
                    <a:pt x="10276" y="5358"/>
                  </a:cubicBezTo>
                  <a:cubicBezTo>
                    <a:pt x="10323" y="5358"/>
                    <a:pt x="10288" y="5370"/>
                    <a:pt x="10300" y="5382"/>
                  </a:cubicBezTo>
                  <a:cubicBezTo>
                    <a:pt x="10300" y="5382"/>
                    <a:pt x="10323" y="5370"/>
                    <a:pt x="10359" y="5358"/>
                  </a:cubicBezTo>
                  <a:lnTo>
                    <a:pt x="10359" y="5358"/>
                  </a:lnTo>
                  <a:cubicBezTo>
                    <a:pt x="10335" y="5370"/>
                    <a:pt x="10419" y="5370"/>
                    <a:pt x="10442" y="5370"/>
                  </a:cubicBezTo>
                  <a:cubicBezTo>
                    <a:pt x="10431" y="5376"/>
                    <a:pt x="10416" y="5376"/>
                    <a:pt x="10396" y="5376"/>
                  </a:cubicBezTo>
                  <a:cubicBezTo>
                    <a:pt x="10377" y="5376"/>
                    <a:pt x="10353" y="5376"/>
                    <a:pt x="10323" y="5382"/>
                  </a:cubicBezTo>
                  <a:cubicBezTo>
                    <a:pt x="10311" y="5382"/>
                    <a:pt x="10264" y="5394"/>
                    <a:pt x="10240" y="5394"/>
                  </a:cubicBezTo>
                  <a:cubicBezTo>
                    <a:pt x="10240" y="5406"/>
                    <a:pt x="10276" y="5406"/>
                    <a:pt x="10300" y="5406"/>
                  </a:cubicBezTo>
                  <a:lnTo>
                    <a:pt x="10276" y="5418"/>
                  </a:lnTo>
                  <a:cubicBezTo>
                    <a:pt x="10288" y="5418"/>
                    <a:pt x="10359" y="5418"/>
                    <a:pt x="10323" y="5430"/>
                  </a:cubicBezTo>
                  <a:lnTo>
                    <a:pt x="10383" y="5430"/>
                  </a:lnTo>
                  <a:cubicBezTo>
                    <a:pt x="10357" y="5430"/>
                    <a:pt x="10344" y="5436"/>
                    <a:pt x="10329" y="5440"/>
                  </a:cubicBezTo>
                  <a:lnTo>
                    <a:pt x="10329" y="5440"/>
                  </a:lnTo>
                  <a:cubicBezTo>
                    <a:pt x="10337" y="5439"/>
                    <a:pt x="10344" y="5438"/>
                    <a:pt x="10349" y="5438"/>
                  </a:cubicBezTo>
                  <a:cubicBezTo>
                    <a:pt x="10385" y="5438"/>
                    <a:pt x="10376" y="5454"/>
                    <a:pt x="10442" y="5454"/>
                  </a:cubicBezTo>
                  <a:cubicBezTo>
                    <a:pt x="10419" y="5454"/>
                    <a:pt x="10383" y="5454"/>
                    <a:pt x="10371" y="5466"/>
                  </a:cubicBezTo>
                  <a:lnTo>
                    <a:pt x="10442" y="5466"/>
                  </a:lnTo>
                  <a:cubicBezTo>
                    <a:pt x="10419" y="5477"/>
                    <a:pt x="10407" y="5477"/>
                    <a:pt x="10359" y="5489"/>
                  </a:cubicBezTo>
                  <a:cubicBezTo>
                    <a:pt x="10363" y="5491"/>
                    <a:pt x="10368" y="5491"/>
                    <a:pt x="10373" y="5491"/>
                  </a:cubicBezTo>
                  <a:cubicBezTo>
                    <a:pt x="10406" y="5491"/>
                    <a:pt x="10457" y="5471"/>
                    <a:pt x="10479" y="5471"/>
                  </a:cubicBezTo>
                  <a:cubicBezTo>
                    <a:pt x="10486" y="5471"/>
                    <a:pt x="10490" y="5473"/>
                    <a:pt x="10490" y="5477"/>
                  </a:cubicBezTo>
                  <a:cubicBezTo>
                    <a:pt x="10472" y="5483"/>
                    <a:pt x="10460" y="5483"/>
                    <a:pt x="10451" y="5483"/>
                  </a:cubicBezTo>
                  <a:cubicBezTo>
                    <a:pt x="10442" y="5483"/>
                    <a:pt x="10436" y="5483"/>
                    <a:pt x="10431" y="5489"/>
                  </a:cubicBezTo>
                  <a:lnTo>
                    <a:pt x="10419" y="5489"/>
                  </a:lnTo>
                  <a:cubicBezTo>
                    <a:pt x="10391" y="5496"/>
                    <a:pt x="10383" y="5498"/>
                    <a:pt x="10387" y="5498"/>
                  </a:cubicBezTo>
                  <a:cubicBezTo>
                    <a:pt x="10395" y="5498"/>
                    <a:pt x="10461" y="5487"/>
                    <a:pt x="10483" y="5487"/>
                  </a:cubicBezTo>
                  <a:cubicBezTo>
                    <a:pt x="10489" y="5487"/>
                    <a:pt x="10492" y="5488"/>
                    <a:pt x="10490" y="5489"/>
                  </a:cubicBezTo>
                  <a:cubicBezTo>
                    <a:pt x="10460" y="5495"/>
                    <a:pt x="10451" y="5495"/>
                    <a:pt x="10444" y="5495"/>
                  </a:cubicBezTo>
                  <a:cubicBezTo>
                    <a:pt x="10436" y="5495"/>
                    <a:pt x="10431" y="5495"/>
                    <a:pt x="10407" y="5501"/>
                  </a:cubicBezTo>
                  <a:cubicBezTo>
                    <a:pt x="10419" y="5507"/>
                    <a:pt x="10445" y="5507"/>
                    <a:pt x="10468" y="5507"/>
                  </a:cubicBezTo>
                  <a:cubicBezTo>
                    <a:pt x="10490" y="5507"/>
                    <a:pt x="10508" y="5507"/>
                    <a:pt x="10502" y="5513"/>
                  </a:cubicBezTo>
                  <a:lnTo>
                    <a:pt x="10466" y="5513"/>
                  </a:lnTo>
                  <a:cubicBezTo>
                    <a:pt x="10478" y="5513"/>
                    <a:pt x="10466" y="5525"/>
                    <a:pt x="10466" y="5537"/>
                  </a:cubicBezTo>
                  <a:lnTo>
                    <a:pt x="10454" y="5537"/>
                  </a:lnTo>
                  <a:cubicBezTo>
                    <a:pt x="10448" y="5543"/>
                    <a:pt x="10457" y="5543"/>
                    <a:pt x="10463" y="5543"/>
                  </a:cubicBezTo>
                  <a:cubicBezTo>
                    <a:pt x="10469" y="5543"/>
                    <a:pt x="10472" y="5543"/>
                    <a:pt x="10454" y="5549"/>
                  </a:cubicBezTo>
                  <a:lnTo>
                    <a:pt x="10478" y="5549"/>
                  </a:lnTo>
                  <a:cubicBezTo>
                    <a:pt x="10502" y="5537"/>
                    <a:pt x="10526" y="5525"/>
                    <a:pt x="10490" y="5525"/>
                  </a:cubicBezTo>
                  <a:cubicBezTo>
                    <a:pt x="10526" y="5525"/>
                    <a:pt x="10562" y="5501"/>
                    <a:pt x="10609" y="5501"/>
                  </a:cubicBezTo>
                  <a:lnTo>
                    <a:pt x="10597" y="5501"/>
                  </a:lnTo>
                  <a:cubicBezTo>
                    <a:pt x="10681" y="5477"/>
                    <a:pt x="10692" y="5454"/>
                    <a:pt x="10716" y="5442"/>
                  </a:cubicBezTo>
                  <a:cubicBezTo>
                    <a:pt x="10657" y="5442"/>
                    <a:pt x="10740" y="5418"/>
                    <a:pt x="10692" y="5406"/>
                  </a:cubicBezTo>
                  <a:lnTo>
                    <a:pt x="10692" y="5406"/>
                  </a:lnTo>
                  <a:cubicBezTo>
                    <a:pt x="10669" y="5410"/>
                    <a:pt x="10659" y="5411"/>
                    <a:pt x="10657" y="5411"/>
                  </a:cubicBezTo>
                  <a:cubicBezTo>
                    <a:pt x="10653" y="5411"/>
                    <a:pt x="10677" y="5406"/>
                    <a:pt x="10669" y="5406"/>
                  </a:cubicBezTo>
                  <a:cubicBezTo>
                    <a:pt x="10681" y="5406"/>
                    <a:pt x="10716" y="5394"/>
                    <a:pt x="10728" y="5394"/>
                  </a:cubicBezTo>
                  <a:lnTo>
                    <a:pt x="10692" y="5394"/>
                  </a:lnTo>
                  <a:cubicBezTo>
                    <a:pt x="10712" y="5384"/>
                    <a:pt x="10754" y="5367"/>
                    <a:pt x="10745" y="5367"/>
                  </a:cubicBezTo>
                  <a:cubicBezTo>
                    <a:pt x="10742" y="5367"/>
                    <a:pt x="10737" y="5368"/>
                    <a:pt x="10728" y="5370"/>
                  </a:cubicBezTo>
                  <a:cubicBezTo>
                    <a:pt x="10740" y="5358"/>
                    <a:pt x="10752" y="5358"/>
                    <a:pt x="10764" y="5358"/>
                  </a:cubicBezTo>
                  <a:cubicBezTo>
                    <a:pt x="10764" y="5347"/>
                    <a:pt x="10776" y="5335"/>
                    <a:pt x="10788" y="5335"/>
                  </a:cubicBezTo>
                  <a:cubicBezTo>
                    <a:pt x="10716" y="5335"/>
                    <a:pt x="10764" y="5323"/>
                    <a:pt x="10740" y="5323"/>
                  </a:cubicBezTo>
                  <a:cubicBezTo>
                    <a:pt x="10752" y="5323"/>
                    <a:pt x="10764" y="5311"/>
                    <a:pt x="10776" y="5311"/>
                  </a:cubicBezTo>
                  <a:lnTo>
                    <a:pt x="10716" y="5311"/>
                  </a:lnTo>
                  <a:cubicBezTo>
                    <a:pt x="10681" y="5311"/>
                    <a:pt x="10752" y="5299"/>
                    <a:pt x="10728" y="5299"/>
                  </a:cubicBezTo>
                  <a:lnTo>
                    <a:pt x="10716" y="5299"/>
                  </a:lnTo>
                  <a:cubicBezTo>
                    <a:pt x="10692" y="5299"/>
                    <a:pt x="10728" y="5287"/>
                    <a:pt x="10764" y="5275"/>
                  </a:cubicBezTo>
                  <a:cubicBezTo>
                    <a:pt x="10716" y="5263"/>
                    <a:pt x="10716" y="5251"/>
                    <a:pt x="10728" y="5227"/>
                  </a:cubicBezTo>
                  <a:lnTo>
                    <a:pt x="10728" y="5227"/>
                  </a:lnTo>
                  <a:cubicBezTo>
                    <a:pt x="10728" y="5233"/>
                    <a:pt x="10731" y="5236"/>
                    <a:pt x="10733" y="5236"/>
                  </a:cubicBezTo>
                  <a:cubicBezTo>
                    <a:pt x="10734" y="5236"/>
                    <a:pt x="10734" y="5233"/>
                    <a:pt x="10728" y="5227"/>
                  </a:cubicBezTo>
                  <a:lnTo>
                    <a:pt x="10728" y="5227"/>
                  </a:lnTo>
                  <a:cubicBezTo>
                    <a:pt x="10728" y="5227"/>
                    <a:pt x="10728" y="5227"/>
                    <a:pt x="10728" y="5227"/>
                  </a:cubicBezTo>
                  <a:cubicBezTo>
                    <a:pt x="10740" y="5216"/>
                    <a:pt x="10752" y="5216"/>
                    <a:pt x="10764" y="5204"/>
                  </a:cubicBezTo>
                  <a:cubicBezTo>
                    <a:pt x="10776" y="5192"/>
                    <a:pt x="10788" y="5180"/>
                    <a:pt x="10788" y="5168"/>
                  </a:cubicBezTo>
                  <a:cubicBezTo>
                    <a:pt x="10800" y="5180"/>
                    <a:pt x="10812" y="5192"/>
                    <a:pt x="10800" y="5192"/>
                  </a:cubicBezTo>
                  <a:cubicBezTo>
                    <a:pt x="10805" y="5197"/>
                    <a:pt x="10809" y="5199"/>
                    <a:pt x="10812" y="5199"/>
                  </a:cubicBezTo>
                  <a:cubicBezTo>
                    <a:pt x="10820" y="5199"/>
                    <a:pt x="10826" y="5190"/>
                    <a:pt x="10835" y="5190"/>
                  </a:cubicBezTo>
                  <a:cubicBezTo>
                    <a:pt x="10841" y="5190"/>
                    <a:pt x="10849" y="5193"/>
                    <a:pt x="10859" y="5204"/>
                  </a:cubicBezTo>
                  <a:cubicBezTo>
                    <a:pt x="10883" y="5192"/>
                    <a:pt x="10835" y="5180"/>
                    <a:pt x="10823" y="5168"/>
                  </a:cubicBezTo>
                  <a:lnTo>
                    <a:pt x="10823" y="5180"/>
                  </a:lnTo>
                  <a:cubicBezTo>
                    <a:pt x="10812" y="5180"/>
                    <a:pt x="10800" y="5168"/>
                    <a:pt x="10788" y="5156"/>
                  </a:cubicBezTo>
                  <a:cubicBezTo>
                    <a:pt x="10776" y="5144"/>
                    <a:pt x="10776" y="5144"/>
                    <a:pt x="10764" y="5144"/>
                  </a:cubicBezTo>
                  <a:cubicBezTo>
                    <a:pt x="10764" y="5144"/>
                    <a:pt x="10764" y="5156"/>
                    <a:pt x="10776" y="5156"/>
                  </a:cubicBezTo>
                  <a:cubicBezTo>
                    <a:pt x="10764" y="5156"/>
                    <a:pt x="10740" y="5156"/>
                    <a:pt x="10728" y="5168"/>
                  </a:cubicBezTo>
                  <a:cubicBezTo>
                    <a:pt x="10728" y="5168"/>
                    <a:pt x="10728" y="5168"/>
                    <a:pt x="10716" y="5156"/>
                  </a:cubicBezTo>
                  <a:lnTo>
                    <a:pt x="10704" y="5156"/>
                  </a:lnTo>
                  <a:lnTo>
                    <a:pt x="10716" y="5168"/>
                  </a:lnTo>
                  <a:cubicBezTo>
                    <a:pt x="10708" y="5168"/>
                    <a:pt x="10685" y="5173"/>
                    <a:pt x="10673" y="5173"/>
                  </a:cubicBezTo>
                  <a:cubicBezTo>
                    <a:pt x="10667" y="5173"/>
                    <a:pt x="10665" y="5172"/>
                    <a:pt x="10669" y="5168"/>
                  </a:cubicBezTo>
                  <a:lnTo>
                    <a:pt x="10692" y="5168"/>
                  </a:lnTo>
                  <a:cubicBezTo>
                    <a:pt x="10692" y="5168"/>
                    <a:pt x="10669" y="5168"/>
                    <a:pt x="10681" y="5156"/>
                  </a:cubicBezTo>
                  <a:lnTo>
                    <a:pt x="10692" y="5156"/>
                  </a:lnTo>
                  <a:lnTo>
                    <a:pt x="10715" y="5133"/>
                  </a:lnTo>
                  <a:lnTo>
                    <a:pt x="10715" y="5133"/>
                  </a:lnTo>
                  <a:cubicBezTo>
                    <a:pt x="10724" y="5137"/>
                    <a:pt x="10719" y="5144"/>
                    <a:pt x="10728" y="5144"/>
                  </a:cubicBezTo>
                  <a:lnTo>
                    <a:pt x="10776" y="5144"/>
                  </a:lnTo>
                  <a:lnTo>
                    <a:pt x="10752" y="5132"/>
                  </a:lnTo>
                  <a:lnTo>
                    <a:pt x="10776" y="5132"/>
                  </a:lnTo>
                  <a:cubicBezTo>
                    <a:pt x="10788" y="5126"/>
                    <a:pt x="10779" y="5126"/>
                    <a:pt x="10768" y="5126"/>
                  </a:cubicBezTo>
                  <a:cubicBezTo>
                    <a:pt x="10763" y="5126"/>
                    <a:pt x="10758" y="5126"/>
                    <a:pt x="10754" y="5126"/>
                  </a:cubicBezTo>
                  <a:lnTo>
                    <a:pt x="10754" y="5126"/>
                  </a:lnTo>
                  <a:cubicBezTo>
                    <a:pt x="10755" y="5126"/>
                    <a:pt x="10755" y="5126"/>
                    <a:pt x="10755" y="5126"/>
                  </a:cubicBezTo>
                  <a:cubicBezTo>
                    <a:pt x="10759" y="5126"/>
                    <a:pt x="10764" y="5124"/>
                    <a:pt x="10776" y="5120"/>
                  </a:cubicBezTo>
                  <a:lnTo>
                    <a:pt x="10788" y="5120"/>
                  </a:lnTo>
                  <a:lnTo>
                    <a:pt x="10788" y="5108"/>
                  </a:lnTo>
                  <a:lnTo>
                    <a:pt x="10776" y="5108"/>
                  </a:lnTo>
                  <a:cubicBezTo>
                    <a:pt x="10800" y="5108"/>
                    <a:pt x="10800" y="5096"/>
                    <a:pt x="10800" y="5096"/>
                  </a:cubicBezTo>
                  <a:cubicBezTo>
                    <a:pt x="10809" y="5116"/>
                    <a:pt x="10827" y="5135"/>
                    <a:pt x="10820" y="5135"/>
                  </a:cubicBezTo>
                  <a:cubicBezTo>
                    <a:pt x="10819" y="5135"/>
                    <a:pt x="10816" y="5134"/>
                    <a:pt x="10812" y="5132"/>
                  </a:cubicBezTo>
                  <a:cubicBezTo>
                    <a:pt x="10800" y="5132"/>
                    <a:pt x="10800" y="5132"/>
                    <a:pt x="10788" y="5121"/>
                  </a:cubicBezTo>
                  <a:lnTo>
                    <a:pt x="10788" y="5121"/>
                  </a:lnTo>
                  <a:cubicBezTo>
                    <a:pt x="10800" y="5132"/>
                    <a:pt x="10811" y="5144"/>
                    <a:pt x="10800" y="5144"/>
                  </a:cubicBezTo>
                  <a:cubicBezTo>
                    <a:pt x="10823" y="5144"/>
                    <a:pt x="10835" y="5168"/>
                    <a:pt x="10847" y="5180"/>
                  </a:cubicBezTo>
                  <a:cubicBezTo>
                    <a:pt x="10859" y="5180"/>
                    <a:pt x="10883" y="5168"/>
                    <a:pt x="10859" y="5156"/>
                  </a:cubicBezTo>
                  <a:lnTo>
                    <a:pt x="10847" y="5156"/>
                  </a:lnTo>
                  <a:cubicBezTo>
                    <a:pt x="10835" y="5144"/>
                    <a:pt x="10835" y="5132"/>
                    <a:pt x="10823" y="5120"/>
                  </a:cubicBezTo>
                  <a:lnTo>
                    <a:pt x="10823" y="5120"/>
                  </a:lnTo>
                  <a:cubicBezTo>
                    <a:pt x="10835" y="5120"/>
                    <a:pt x="10859" y="5144"/>
                    <a:pt x="10871" y="5144"/>
                  </a:cubicBezTo>
                  <a:cubicBezTo>
                    <a:pt x="10883" y="5132"/>
                    <a:pt x="10823" y="5108"/>
                    <a:pt x="10823" y="5096"/>
                  </a:cubicBezTo>
                  <a:cubicBezTo>
                    <a:pt x="10823" y="5096"/>
                    <a:pt x="10823" y="5096"/>
                    <a:pt x="10823" y="5085"/>
                  </a:cubicBezTo>
                  <a:lnTo>
                    <a:pt x="10835" y="5096"/>
                  </a:lnTo>
                  <a:cubicBezTo>
                    <a:pt x="10823" y="5085"/>
                    <a:pt x="10823" y="5073"/>
                    <a:pt x="10823" y="5061"/>
                  </a:cubicBezTo>
                  <a:cubicBezTo>
                    <a:pt x="10812" y="5061"/>
                    <a:pt x="10812" y="5049"/>
                    <a:pt x="10800" y="5037"/>
                  </a:cubicBezTo>
                  <a:lnTo>
                    <a:pt x="10812" y="5037"/>
                  </a:lnTo>
                  <a:cubicBezTo>
                    <a:pt x="10812" y="5037"/>
                    <a:pt x="10812" y="5037"/>
                    <a:pt x="10812" y="5025"/>
                  </a:cubicBezTo>
                  <a:lnTo>
                    <a:pt x="10823" y="5025"/>
                  </a:lnTo>
                  <a:cubicBezTo>
                    <a:pt x="10823" y="5025"/>
                    <a:pt x="10812" y="5025"/>
                    <a:pt x="10812" y="5013"/>
                  </a:cubicBezTo>
                  <a:lnTo>
                    <a:pt x="10823" y="5013"/>
                  </a:lnTo>
                  <a:cubicBezTo>
                    <a:pt x="10823" y="5013"/>
                    <a:pt x="10823" y="5013"/>
                    <a:pt x="10823" y="5025"/>
                  </a:cubicBezTo>
                  <a:cubicBezTo>
                    <a:pt x="10895" y="5073"/>
                    <a:pt x="10800" y="5037"/>
                    <a:pt x="10835" y="5073"/>
                  </a:cubicBezTo>
                  <a:cubicBezTo>
                    <a:pt x="10859" y="5085"/>
                    <a:pt x="10871" y="5108"/>
                    <a:pt x="10895" y="5132"/>
                  </a:cubicBezTo>
                  <a:lnTo>
                    <a:pt x="10871" y="5073"/>
                  </a:lnTo>
                  <a:lnTo>
                    <a:pt x="10871" y="5073"/>
                  </a:lnTo>
                  <a:cubicBezTo>
                    <a:pt x="10879" y="5081"/>
                    <a:pt x="10904" y="5095"/>
                    <a:pt x="10912" y="5095"/>
                  </a:cubicBezTo>
                  <a:cubicBezTo>
                    <a:pt x="10915" y="5095"/>
                    <a:pt x="10914" y="5092"/>
                    <a:pt x="10907" y="5085"/>
                  </a:cubicBezTo>
                  <a:lnTo>
                    <a:pt x="10895" y="5085"/>
                  </a:lnTo>
                  <a:cubicBezTo>
                    <a:pt x="10895" y="5061"/>
                    <a:pt x="10859" y="5037"/>
                    <a:pt x="10883" y="5037"/>
                  </a:cubicBezTo>
                  <a:cubicBezTo>
                    <a:pt x="10883" y="5049"/>
                    <a:pt x="10895" y="5061"/>
                    <a:pt x="10907" y="5061"/>
                  </a:cubicBezTo>
                  <a:cubicBezTo>
                    <a:pt x="10919" y="5061"/>
                    <a:pt x="10895" y="5037"/>
                    <a:pt x="10883" y="5025"/>
                  </a:cubicBezTo>
                  <a:lnTo>
                    <a:pt x="10883" y="5025"/>
                  </a:lnTo>
                  <a:cubicBezTo>
                    <a:pt x="10895" y="5025"/>
                    <a:pt x="10919" y="5061"/>
                    <a:pt x="10931" y="5061"/>
                  </a:cubicBezTo>
                  <a:cubicBezTo>
                    <a:pt x="10919" y="5043"/>
                    <a:pt x="10925" y="5040"/>
                    <a:pt x="10934" y="5040"/>
                  </a:cubicBezTo>
                  <a:cubicBezTo>
                    <a:pt x="10938" y="5040"/>
                    <a:pt x="10943" y="5041"/>
                    <a:pt x="10947" y="5041"/>
                  </a:cubicBezTo>
                  <a:cubicBezTo>
                    <a:pt x="10951" y="5041"/>
                    <a:pt x="10954" y="5040"/>
                    <a:pt x="10954" y="5037"/>
                  </a:cubicBezTo>
                  <a:cubicBezTo>
                    <a:pt x="10907" y="5013"/>
                    <a:pt x="10907" y="4966"/>
                    <a:pt x="10859" y="4954"/>
                  </a:cubicBezTo>
                  <a:lnTo>
                    <a:pt x="10835" y="4906"/>
                  </a:lnTo>
                  <a:lnTo>
                    <a:pt x="10835" y="4906"/>
                  </a:lnTo>
                  <a:cubicBezTo>
                    <a:pt x="10871" y="4930"/>
                    <a:pt x="10895" y="4966"/>
                    <a:pt x="10943" y="4989"/>
                  </a:cubicBezTo>
                  <a:lnTo>
                    <a:pt x="10931" y="5001"/>
                  </a:lnTo>
                  <a:cubicBezTo>
                    <a:pt x="10942" y="5010"/>
                    <a:pt x="10948" y="5014"/>
                    <a:pt x="10951" y="5014"/>
                  </a:cubicBezTo>
                  <a:cubicBezTo>
                    <a:pt x="10962" y="5014"/>
                    <a:pt x="10936" y="4970"/>
                    <a:pt x="10963" y="4970"/>
                  </a:cubicBezTo>
                  <a:cubicBezTo>
                    <a:pt x="10969" y="4970"/>
                    <a:pt x="10978" y="4972"/>
                    <a:pt x="10990" y="4977"/>
                  </a:cubicBezTo>
                  <a:cubicBezTo>
                    <a:pt x="10990" y="4977"/>
                    <a:pt x="10985" y="4972"/>
                    <a:pt x="10995" y="4972"/>
                  </a:cubicBezTo>
                  <a:cubicBezTo>
                    <a:pt x="11001" y="4972"/>
                    <a:pt x="11010" y="4973"/>
                    <a:pt x="11026" y="4977"/>
                  </a:cubicBezTo>
                  <a:lnTo>
                    <a:pt x="10966" y="4942"/>
                  </a:lnTo>
                  <a:cubicBezTo>
                    <a:pt x="10990" y="4942"/>
                    <a:pt x="11014" y="4966"/>
                    <a:pt x="11026" y="4966"/>
                  </a:cubicBezTo>
                  <a:cubicBezTo>
                    <a:pt x="11026" y="4954"/>
                    <a:pt x="11038" y="4954"/>
                    <a:pt x="11038" y="4954"/>
                  </a:cubicBezTo>
                  <a:cubicBezTo>
                    <a:pt x="11050" y="4966"/>
                    <a:pt x="11050" y="4966"/>
                    <a:pt x="11050" y="4977"/>
                  </a:cubicBezTo>
                  <a:cubicBezTo>
                    <a:pt x="11060" y="4981"/>
                    <a:pt x="11067" y="4982"/>
                    <a:pt x="11070" y="4982"/>
                  </a:cubicBezTo>
                  <a:cubicBezTo>
                    <a:pt x="11078" y="4982"/>
                    <a:pt x="11070" y="4974"/>
                    <a:pt x="11062" y="4966"/>
                  </a:cubicBezTo>
                  <a:cubicBezTo>
                    <a:pt x="11050" y="4954"/>
                    <a:pt x="11050" y="4942"/>
                    <a:pt x="11062" y="4942"/>
                  </a:cubicBezTo>
                  <a:cubicBezTo>
                    <a:pt x="11062" y="4942"/>
                    <a:pt x="11062" y="4930"/>
                    <a:pt x="11062" y="4930"/>
                  </a:cubicBezTo>
                  <a:cubicBezTo>
                    <a:pt x="11050" y="4930"/>
                    <a:pt x="11014" y="4906"/>
                    <a:pt x="11002" y="4906"/>
                  </a:cubicBezTo>
                  <a:cubicBezTo>
                    <a:pt x="11019" y="4898"/>
                    <a:pt x="11024" y="4889"/>
                    <a:pt x="11046" y="4889"/>
                  </a:cubicBezTo>
                  <a:cubicBezTo>
                    <a:pt x="11056" y="4889"/>
                    <a:pt x="11068" y="4891"/>
                    <a:pt x="11085" y="4894"/>
                  </a:cubicBezTo>
                  <a:cubicBezTo>
                    <a:pt x="11097" y="4906"/>
                    <a:pt x="11121" y="4918"/>
                    <a:pt x="11121" y="4918"/>
                  </a:cubicBezTo>
                  <a:cubicBezTo>
                    <a:pt x="11133" y="4918"/>
                    <a:pt x="11109" y="4894"/>
                    <a:pt x="11085" y="4882"/>
                  </a:cubicBezTo>
                  <a:cubicBezTo>
                    <a:pt x="11085" y="4870"/>
                    <a:pt x="11085" y="4870"/>
                    <a:pt x="11085" y="4870"/>
                  </a:cubicBezTo>
                  <a:cubicBezTo>
                    <a:pt x="11097" y="4882"/>
                    <a:pt x="11121" y="4882"/>
                    <a:pt x="11121" y="4882"/>
                  </a:cubicBezTo>
                  <a:cubicBezTo>
                    <a:pt x="11129" y="4882"/>
                    <a:pt x="11132" y="4887"/>
                    <a:pt x="11133" y="4887"/>
                  </a:cubicBezTo>
                  <a:cubicBezTo>
                    <a:pt x="11133" y="4887"/>
                    <a:pt x="11133" y="4886"/>
                    <a:pt x="11133" y="4882"/>
                  </a:cubicBezTo>
                  <a:cubicBezTo>
                    <a:pt x="11097" y="4858"/>
                    <a:pt x="11133" y="4858"/>
                    <a:pt x="11109" y="4835"/>
                  </a:cubicBezTo>
                  <a:lnTo>
                    <a:pt x="11109" y="4835"/>
                  </a:lnTo>
                  <a:cubicBezTo>
                    <a:pt x="11109" y="4835"/>
                    <a:pt x="11097" y="4846"/>
                    <a:pt x="11097" y="4846"/>
                  </a:cubicBezTo>
                  <a:cubicBezTo>
                    <a:pt x="11077" y="4826"/>
                    <a:pt x="11056" y="4796"/>
                    <a:pt x="11066" y="4796"/>
                  </a:cubicBezTo>
                  <a:cubicBezTo>
                    <a:pt x="11068" y="4796"/>
                    <a:pt x="11070" y="4797"/>
                    <a:pt x="11073" y="4799"/>
                  </a:cubicBezTo>
                  <a:cubicBezTo>
                    <a:pt x="11097" y="4835"/>
                    <a:pt x="11133" y="4823"/>
                    <a:pt x="11133" y="4846"/>
                  </a:cubicBezTo>
                  <a:cubicBezTo>
                    <a:pt x="11143" y="4850"/>
                    <a:pt x="11149" y="4852"/>
                    <a:pt x="11151" y="4852"/>
                  </a:cubicBezTo>
                  <a:cubicBezTo>
                    <a:pt x="11164" y="4852"/>
                    <a:pt x="11101" y="4811"/>
                    <a:pt x="11121" y="4811"/>
                  </a:cubicBezTo>
                  <a:lnTo>
                    <a:pt x="11121" y="4811"/>
                  </a:lnTo>
                  <a:lnTo>
                    <a:pt x="11145" y="4823"/>
                  </a:lnTo>
                  <a:cubicBezTo>
                    <a:pt x="11181" y="4846"/>
                    <a:pt x="11157" y="4846"/>
                    <a:pt x="11169" y="4846"/>
                  </a:cubicBezTo>
                  <a:cubicBezTo>
                    <a:pt x="11193" y="4870"/>
                    <a:pt x="11157" y="4882"/>
                    <a:pt x="11181" y="4918"/>
                  </a:cubicBezTo>
                  <a:lnTo>
                    <a:pt x="11216" y="4894"/>
                  </a:lnTo>
                  <a:cubicBezTo>
                    <a:pt x="11204" y="4835"/>
                    <a:pt x="11276" y="4823"/>
                    <a:pt x="11228" y="4739"/>
                  </a:cubicBezTo>
                  <a:lnTo>
                    <a:pt x="11228" y="4739"/>
                  </a:lnTo>
                  <a:cubicBezTo>
                    <a:pt x="11228" y="4751"/>
                    <a:pt x="11228" y="4751"/>
                    <a:pt x="11228" y="4751"/>
                  </a:cubicBezTo>
                  <a:cubicBezTo>
                    <a:pt x="11228" y="4739"/>
                    <a:pt x="11228" y="4739"/>
                    <a:pt x="11216" y="4727"/>
                  </a:cubicBezTo>
                  <a:lnTo>
                    <a:pt x="11216" y="4739"/>
                  </a:lnTo>
                  <a:lnTo>
                    <a:pt x="11204" y="4715"/>
                  </a:lnTo>
                  <a:lnTo>
                    <a:pt x="11204" y="4715"/>
                  </a:lnTo>
                  <a:cubicBezTo>
                    <a:pt x="11222" y="4721"/>
                    <a:pt x="11234" y="4721"/>
                    <a:pt x="11246" y="4721"/>
                  </a:cubicBezTo>
                  <a:cubicBezTo>
                    <a:pt x="11258" y="4721"/>
                    <a:pt x="11270" y="4721"/>
                    <a:pt x="11288" y="4727"/>
                  </a:cubicBezTo>
                  <a:cubicBezTo>
                    <a:pt x="11252" y="4715"/>
                    <a:pt x="11252" y="4715"/>
                    <a:pt x="11228" y="4704"/>
                  </a:cubicBezTo>
                  <a:cubicBezTo>
                    <a:pt x="11204" y="4680"/>
                    <a:pt x="11193" y="4668"/>
                    <a:pt x="11204" y="4668"/>
                  </a:cubicBezTo>
                  <a:lnTo>
                    <a:pt x="11204" y="4668"/>
                  </a:lnTo>
                  <a:cubicBezTo>
                    <a:pt x="11228" y="4680"/>
                    <a:pt x="11228" y="4692"/>
                    <a:pt x="11252" y="4692"/>
                  </a:cubicBezTo>
                  <a:cubicBezTo>
                    <a:pt x="11240" y="4692"/>
                    <a:pt x="11228" y="4668"/>
                    <a:pt x="11228" y="4668"/>
                  </a:cubicBezTo>
                  <a:lnTo>
                    <a:pt x="11228" y="4668"/>
                  </a:lnTo>
                  <a:cubicBezTo>
                    <a:pt x="11240" y="4668"/>
                    <a:pt x="11252" y="4668"/>
                    <a:pt x="11276" y="4680"/>
                  </a:cubicBezTo>
                  <a:cubicBezTo>
                    <a:pt x="11276" y="4684"/>
                    <a:pt x="11275" y="4685"/>
                    <a:pt x="11273" y="4685"/>
                  </a:cubicBezTo>
                  <a:cubicBezTo>
                    <a:pt x="11269" y="4685"/>
                    <a:pt x="11264" y="4680"/>
                    <a:pt x="11264" y="4680"/>
                  </a:cubicBezTo>
                  <a:lnTo>
                    <a:pt x="11264" y="4680"/>
                  </a:lnTo>
                  <a:cubicBezTo>
                    <a:pt x="11264" y="4692"/>
                    <a:pt x="11288" y="4680"/>
                    <a:pt x="11300" y="4704"/>
                  </a:cubicBezTo>
                  <a:lnTo>
                    <a:pt x="11300" y="4692"/>
                  </a:lnTo>
                  <a:cubicBezTo>
                    <a:pt x="11324" y="4704"/>
                    <a:pt x="11335" y="4715"/>
                    <a:pt x="11347" y="4727"/>
                  </a:cubicBezTo>
                  <a:cubicBezTo>
                    <a:pt x="11347" y="4692"/>
                    <a:pt x="11300" y="4644"/>
                    <a:pt x="11288" y="4620"/>
                  </a:cubicBezTo>
                  <a:lnTo>
                    <a:pt x="11288" y="4620"/>
                  </a:lnTo>
                  <a:cubicBezTo>
                    <a:pt x="11296" y="4629"/>
                    <a:pt x="11328" y="4648"/>
                    <a:pt x="11338" y="4656"/>
                  </a:cubicBezTo>
                  <a:lnTo>
                    <a:pt x="11338" y="4656"/>
                  </a:lnTo>
                  <a:cubicBezTo>
                    <a:pt x="11350" y="4652"/>
                    <a:pt x="11324" y="4621"/>
                    <a:pt x="11314" y="4595"/>
                  </a:cubicBezTo>
                  <a:lnTo>
                    <a:pt x="11314" y="4595"/>
                  </a:lnTo>
                  <a:cubicBezTo>
                    <a:pt x="11360" y="4572"/>
                    <a:pt x="11396" y="4537"/>
                    <a:pt x="11466" y="4537"/>
                  </a:cubicBezTo>
                  <a:lnTo>
                    <a:pt x="11419" y="4489"/>
                  </a:lnTo>
                  <a:lnTo>
                    <a:pt x="11466" y="4501"/>
                  </a:lnTo>
                  <a:cubicBezTo>
                    <a:pt x="11526" y="4477"/>
                    <a:pt x="11514" y="4430"/>
                    <a:pt x="11526" y="4382"/>
                  </a:cubicBezTo>
                  <a:cubicBezTo>
                    <a:pt x="11526" y="4376"/>
                    <a:pt x="11528" y="4374"/>
                    <a:pt x="11532" y="4374"/>
                  </a:cubicBezTo>
                  <a:cubicBezTo>
                    <a:pt x="11543" y="4374"/>
                    <a:pt x="11568" y="4394"/>
                    <a:pt x="11585" y="4394"/>
                  </a:cubicBezTo>
                  <a:cubicBezTo>
                    <a:pt x="11609" y="4382"/>
                    <a:pt x="11550" y="4334"/>
                    <a:pt x="11562" y="4299"/>
                  </a:cubicBezTo>
                  <a:lnTo>
                    <a:pt x="11562" y="4299"/>
                  </a:lnTo>
                  <a:cubicBezTo>
                    <a:pt x="11572" y="4309"/>
                    <a:pt x="11600" y="4337"/>
                    <a:pt x="11615" y="4337"/>
                  </a:cubicBezTo>
                  <a:cubicBezTo>
                    <a:pt x="11617" y="4337"/>
                    <a:pt x="11620" y="4336"/>
                    <a:pt x="11621" y="4334"/>
                  </a:cubicBezTo>
                  <a:cubicBezTo>
                    <a:pt x="11609" y="4323"/>
                    <a:pt x="11585" y="4311"/>
                    <a:pt x="11597" y="4311"/>
                  </a:cubicBezTo>
                  <a:lnTo>
                    <a:pt x="11609" y="4323"/>
                  </a:lnTo>
                  <a:cubicBezTo>
                    <a:pt x="11616" y="4325"/>
                    <a:pt x="11621" y="4326"/>
                    <a:pt x="11624" y="4326"/>
                  </a:cubicBezTo>
                  <a:cubicBezTo>
                    <a:pt x="11638" y="4326"/>
                    <a:pt x="11626" y="4308"/>
                    <a:pt x="11645" y="4299"/>
                  </a:cubicBezTo>
                  <a:cubicBezTo>
                    <a:pt x="11657" y="4275"/>
                    <a:pt x="11633" y="4239"/>
                    <a:pt x="11597" y="4180"/>
                  </a:cubicBezTo>
                  <a:cubicBezTo>
                    <a:pt x="11599" y="4176"/>
                    <a:pt x="11602" y="4174"/>
                    <a:pt x="11605" y="4174"/>
                  </a:cubicBezTo>
                  <a:cubicBezTo>
                    <a:pt x="11621" y="4174"/>
                    <a:pt x="11647" y="4215"/>
                    <a:pt x="11657" y="4215"/>
                  </a:cubicBezTo>
                  <a:cubicBezTo>
                    <a:pt x="11633" y="4215"/>
                    <a:pt x="11657" y="4239"/>
                    <a:pt x="11681" y="4251"/>
                  </a:cubicBezTo>
                  <a:cubicBezTo>
                    <a:pt x="11672" y="4243"/>
                    <a:pt x="11670" y="4229"/>
                    <a:pt x="11681" y="4229"/>
                  </a:cubicBezTo>
                  <a:cubicBezTo>
                    <a:pt x="11686" y="4229"/>
                    <a:pt x="11693" y="4232"/>
                    <a:pt x="11705" y="4239"/>
                  </a:cubicBezTo>
                  <a:cubicBezTo>
                    <a:pt x="11716" y="4227"/>
                    <a:pt x="11716" y="4227"/>
                    <a:pt x="11693" y="4192"/>
                  </a:cubicBezTo>
                  <a:lnTo>
                    <a:pt x="11693" y="4192"/>
                  </a:lnTo>
                  <a:cubicBezTo>
                    <a:pt x="11697" y="4201"/>
                    <a:pt x="11696" y="4205"/>
                    <a:pt x="11693" y="4205"/>
                  </a:cubicBezTo>
                  <a:cubicBezTo>
                    <a:pt x="11688" y="4205"/>
                    <a:pt x="11676" y="4194"/>
                    <a:pt x="11669" y="4180"/>
                  </a:cubicBezTo>
                  <a:cubicBezTo>
                    <a:pt x="11682" y="4180"/>
                    <a:pt x="11688" y="4172"/>
                    <a:pt x="11700" y="4172"/>
                  </a:cubicBezTo>
                  <a:cubicBezTo>
                    <a:pt x="11708" y="4172"/>
                    <a:pt x="11720" y="4176"/>
                    <a:pt x="11740" y="4192"/>
                  </a:cubicBezTo>
                  <a:cubicBezTo>
                    <a:pt x="11764" y="4132"/>
                    <a:pt x="11812" y="4084"/>
                    <a:pt x="11847" y="4025"/>
                  </a:cubicBezTo>
                  <a:cubicBezTo>
                    <a:pt x="11839" y="4016"/>
                    <a:pt x="11835" y="4014"/>
                    <a:pt x="11833" y="4014"/>
                  </a:cubicBezTo>
                  <a:cubicBezTo>
                    <a:pt x="11830" y="4014"/>
                    <a:pt x="11830" y="4017"/>
                    <a:pt x="11829" y="4017"/>
                  </a:cubicBezTo>
                  <a:cubicBezTo>
                    <a:pt x="11828" y="4017"/>
                    <a:pt x="11826" y="4016"/>
                    <a:pt x="11824" y="4013"/>
                  </a:cubicBezTo>
                  <a:cubicBezTo>
                    <a:pt x="11812" y="3995"/>
                    <a:pt x="11818" y="3995"/>
                    <a:pt x="11824" y="3995"/>
                  </a:cubicBezTo>
                  <a:cubicBezTo>
                    <a:pt x="11830" y="3995"/>
                    <a:pt x="11835" y="3995"/>
                    <a:pt x="11824" y="3977"/>
                  </a:cubicBezTo>
                  <a:lnTo>
                    <a:pt x="11824" y="3977"/>
                  </a:lnTo>
                  <a:lnTo>
                    <a:pt x="11847" y="4001"/>
                  </a:lnTo>
                  <a:cubicBezTo>
                    <a:pt x="11859" y="3989"/>
                    <a:pt x="11824" y="3942"/>
                    <a:pt x="11812" y="3906"/>
                  </a:cubicBezTo>
                  <a:lnTo>
                    <a:pt x="11812" y="3906"/>
                  </a:lnTo>
                  <a:cubicBezTo>
                    <a:pt x="11835" y="3930"/>
                    <a:pt x="11847" y="3918"/>
                    <a:pt x="11859" y="3942"/>
                  </a:cubicBezTo>
                  <a:cubicBezTo>
                    <a:pt x="11859" y="3941"/>
                    <a:pt x="11860" y="3940"/>
                    <a:pt x="11862" y="3940"/>
                  </a:cubicBezTo>
                  <a:cubicBezTo>
                    <a:pt x="11876" y="3940"/>
                    <a:pt x="11956" y="3982"/>
                    <a:pt x="11968" y="3982"/>
                  </a:cubicBezTo>
                  <a:cubicBezTo>
                    <a:pt x="11970" y="3982"/>
                    <a:pt x="11970" y="3981"/>
                    <a:pt x="11966" y="3977"/>
                  </a:cubicBezTo>
                  <a:lnTo>
                    <a:pt x="11847" y="3906"/>
                  </a:lnTo>
                  <a:cubicBezTo>
                    <a:pt x="11839" y="3906"/>
                    <a:pt x="11842" y="3900"/>
                    <a:pt x="11841" y="3896"/>
                  </a:cubicBezTo>
                  <a:lnTo>
                    <a:pt x="11841" y="3896"/>
                  </a:lnTo>
                  <a:cubicBezTo>
                    <a:pt x="11864" y="3906"/>
                    <a:pt x="11895" y="3906"/>
                    <a:pt x="11895" y="3906"/>
                  </a:cubicBezTo>
                  <a:cubicBezTo>
                    <a:pt x="11931" y="3930"/>
                    <a:pt x="11919" y="3930"/>
                    <a:pt x="11919" y="3942"/>
                  </a:cubicBezTo>
                  <a:cubicBezTo>
                    <a:pt x="11943" y="3959"/>
                    <a:pt x="11952" y="3959"/>
                    <a:pt x="11960" y="3959"/>
                  </a:cubicBezTo>
                  <a:cubicBezTo>
                    <a:pt x="11969" y="3959"/>
                    <a:pt x="11978" y="3959"/>
                    <a:pt x="12002" y="3977"/>
                  </a:cubicBezTo>
                  <a:cubicBezTo>
                    <a:pt x="12002" y="3965"/>
                    <a:pt x="11978" y="3965"/>
                    <a:pt x="11955" y="3942"/>
                  </a:cubicBezTo>
                  <a:cubicBezTo>
                    <a:pt x="11944" y="3921"/>
                    <a:pt x="11916" y="3892"/>
                    <a:pt x="11932" y="3892"/>
                  </a:cubicBezTo>
                  <a:cubicBezTo>
                    <a:pt x="11934" y="3892"/>
                    <a:pt x="11938" y="3892"/>
                    <a:pt x="11943" y="3894"/>
                  </a:cubicBezTo>
                  <a:lnTo>
                    <a:pt x="11907" y="3846"/>
                  </a:lnTo>
                  <a:lnTo>
                    <a:pt x="11907" y="3846"/>
                  </a:lnTo>
                  <a:cubicBezTo>
                    <a:pt x="11923" y="3854"/>
                    <a:pt x="11929" y="3857"/>
                    <a:pt x="11932" y="3857"/>
                  </a:cubicBezTo>
                  <a:cubicBezTo>
                    <a:pt x="11936" y="3857"/>
                    <a:pt x="11923" y="3846"/>
                    <a:pt x="11931" y="3846"/>
                  </a:cubicBezTo>
                  <a:lnTo>
                    <a:pt x="11931" y="3846"/>
                  </a:lnTo>
                  <a:lnTo>
                    <a:pt x="11955" y="3858"/>
                  </a:lnTo>
                  <a:lnTo>
                    <a:pt x="11990" y="3858"/>
                  </a:lnTo>
                  <a:cubicBezTo>
                    <a:pt x="12008" y="3870"/>
                    <a:pt x="12005" y="3870"/>
                    <a:pt x="12002" y="3870"/>
                  </a:cubicBezTo>
                  <a:cubicBezTo>
                    <a:pt x="11999" y="3870"/>
                    <a:pt x="11996" y="3870"/>
                    <a:pt x="12014" y="3882"/>
                  </a:cubicBezTo>
                  <a:lnTo>
                    <a:pt x="12026" y="3882"/>
                  </a:lnTo>
                  <a:cubicBezTo>
                    <a:pt x="12002" y="3870"/>
                    <a:pt x="11990" y="3846"/>
                    <a:pt x="11978" y="3846"/>
                  </a:cubicBezTo>
                  <a:cubicBezTo>
                    <a:pt x="11943" y="3811"/>
                    <a:pt x="11907" y="3775"/>
                    <a:pt x="11931" y="3763"/>
                  </a:cubicBezTo>
                  <a:lnTo>
                    <a:pt x="11931" y="3763"/>
                  </a:lnTo>
                  <a:cubicBezTo>
                    <a:pt x="11966" y="3775"/>
                    <a:pt x="11955" y="3799"/>
                    <a:pt x="11990" y="3811"/>
                  </a:cubicBezTo>
                  <a:cubicBezTo>
                    <a:pt x="12026" y="3799"/>
                    <a:pt x="11919" y="3715"/>
                    <a:pt x="11931" y="3703"/>
                  </a:cubicBezTo>
                  <a:cubicBezTo>
                    <a:pt x="11955" y="3703"/>
                    <a:pt x="11919" y="3680"/>
                    <a:pt x="11931" y="3656"/>
                  </a:cubicBezTo>
                  <a:lnTo>
                    <a:pt x="11931" y="3656"/>
                  </a:lnTo>
                  <a:cubicBezTo>
                    <a:pt x="11955" y="3680"/>
                    <a:pt x="11966" y="3668"/>
                    <a:pt x="11990" y="3680"/>
                  </a:cubicBezTo>
                  <a:lnTo>
                    <a:pt x="12014" y="3703"/>
                  </a:lnTo>
                  <a:cubicBezTo>
                    <a:pt x="12014" y="3697"/>
                    <a:pt x="12017" y="3695"/>
                    <a:pt x="12023" y="3695"/>
                  </a:cubicBezTo>
                  <a:cubicBezTo>
                    <a:pt x="12029" y="3695"/>
                    <a:pt x="12038" y="3697"/>
                    <a:pt x="12050" y="3703"/>
                  </a:cubicBezTo>
                  <a:cubicBezTo>
                    <a:pt x="12014" y="3680"/>
                    <a:pt x="12026" y="3656"/>
                    <a:pt x="12014" y="3632"/>
                  </a:cubicBezTo>
                  <a:lnTo>
                    <a:pt x="11990" y="3620"/>
                  </a:lnTo>
                  <a:cubicBezTo>
                    <a:pt x="11990" y="3596"/>
                    <a:pt x="11978" y="3572"/>
                    <a:pt x="11990" y="3572"/>
                  </a:cubicBezTo>
                  <a:cubicBezTo>
                    <a:pt x="11990" y="3549"/>
                    <a:pt x="11966" y="3537"/>
                    <a:pt x="11943" y="3501"/>
                  </a:cubicBezTo>
                  <a:lnTo>
                    <a:pt x="11943" y="3501"/>
                  </a:lnTo>
                  <a:cubicBezTo>
                    <a:pt x="11966" y="3513"/>
                    <a:pt x="12002" y="3537"/>
                    <a:pt x="12038" y="3561"/>
                  </a:cubicBezTo>
                  <a:cubicBezTo>
                    <a:pt x="12030" y="3557"/>
                    <a:pt x="12025" y="3555"/>
                    <a:pt x="12021" y="3555"/>
                  </a:cubicBezTo>
                  <a:cubicBezTo>
                    <a:pt x="12013" y="3555"/>
                    <a:pt x="12010" y="3561"/>
                    <a:pt x="12002" y="3561"/>
                  </a:cubicBezTo>
                  <a:cubicBezTo>
                    <a:pt x="12014" y="3596"/>
                    <a:pt x="12074" y="3656"/>
                    <a:pt x="12038" y="3668"/>
                  </a:cubicBezTo>
                  <a:cubicBezTo>
                    <a:pt x="12059" y="3685"/>
                    <a:pt x="12068" y="3691"/>
                    <a:pt x="12070" y="3691"/>
                  </a:cubicBezTo>
                  <a:cubicBezTo>
                    <a:pt x="12077" y="3691"/>
                    <a:pt x="12048" y="3656"/>
                    <a:pt x="12074" y="3656"/>
                  </a:cubicBezTo>
                  <a:cubicBezTo>
                    <a:pt x="12074" y="3668"/>
                    <a:pt x="12074" y="3668"/>
                    <a:pt x="12086" y="3668"/>
                  </a:cubicBezTo>
                  <a:cubicBezTo>
                    <a:pt x="12086" y="3680"/>
                    <a:pt x="12086" y="3703"/>
                    <a:pt x="12121" y="3727"/>
                  </a:cubicBezTo>
                  <a:cubicBezTo>
                    <a:pt x="12132" y="3707"/>
                    <a:pt x="12080" y="3677"/>
                    <a:pt x="12088" y="3677"/>
                  </a:cubicBezTo>
                  <a:lnTo>
                    <a:pt x="12088" y="3677"/>
                  </a:lnTo>
                  <a:cubicBezTo>
                    <a:pt x="12090" y="3677"/>
                    <a:pt x="12093" y="3678"/>
                    <a:pt x="12097" y="3680"/>
                  </a:cubicBezTo>
                  <a:cubicBezTo>
                    <a:pt x="12093" y="3668"/>
                    <a:pt x="12099" y="3664"/>
                    <a:pt x="12108" y="3664"/>
                  </a:cubicBezTo>
                  <a:cubicBezTo>
                    <a:pt x="12125" y="3664"/>
                    <a:pt x="12157" y="3680"/>
                    <a:pt x="12157" y="3680"/>
                  </a:cubicBezTo>
                  <a:cubicBezTo>
                    <a:pt x="12145" y="3656"/>
                    <a:pt x="12086" y="3608"/>
                    <a:pt x="12109" y="3596"/>
                  </a:cubicBezTo>
                  <a:lnTo>
                    <a:pt x="12109" y="3596"/>
                  </a:lnTo>
                  <a:lnTo>
                    <a:pt x="12145" y="3632"/>
                  </a:lnTo>
                  <a:cubicBezTo>
                    <a:pt x="12157" y="3620"/>
                    <a:pt x="12086" y="3584"/>
                    <a:pt x="12097" y="3572"/>
                  </a:cubicBezTo>
                  <a:cubicBezTo>
                    <a:pt x="12097" y="3572"/>
                    <a:pt x="12071" y="3546"/>
                    <a:pt x="12064" y="3546"/>
                  </a:cubicBezTo>
                  <a:cubicBezTo>
                    <a:pt x="12062" y="3546"/>
                    <a:pt x="12062" y="3547"/>
                    <a:pt x="12062" y="3549"/>
                  </a:cubicBezTo>
                  <a:cubicBezTo>
                    <a:pt x="12038" y="3525"/>
                    <a:pt x="12050" y="3513"/>
                    <a:pt x="12062" y="3501"/>
                  </a:cubicBezTo>
                  <a:cubicBezTo>
                    <a:pt x="12062" y="3501"/>
                    <a:pt x="12050" y="3501"/>
                    <a:pt x="12038" y="3489"/>
                  </a:cubicBezTo>
                  <a:cubicBezTo>
                    <a:pt x="12034" y="3488"/>
                    <a:pt x="12031" y="3487"/>
                    <a:pt x="12029" y="3487"/>
                  </a:cubicBezTo>
                  <a:cubicBezTo>
                    <a:pt x="12016" y="3487"/>
                    <a:pt x="12032" y="3508"/>
                    <a:pt x="12021" y="3508"/>
                  </a:cubicBezTo>
                  <a:cubicBezTo>
                    <a:pt x="12018" y="3508"/>
                    <a:pt x="12012" y="3506"/>
                    <a:pt x="12002" y="3501"/>
                  </a:cubicBezTo>
                  <a:lnTo>
                    <a:pt x="12002" y="3501"/>
                  </a:lnTo>
                  <a:lnTo>
                    <a:pt x="12038" y="3537"/>
                  </a:lnTo>
                  <a:cubicBezTo>
                    <a:pt x="12014" y="3537"/>
                    <a:pt x="11978" y="3513"/>
                    <a:pt x="11966" y="3501"/>
                  </a:cubicBezTo>
                  <a:cubicBezTo>
                    <a:pt x="11943" y="3489"/>
                    <a:pt x="11939" y="3486"/>
                    <a:pt x="11942" y="3486"/>
                  </a:cubicBezTo>
                  <a:cubicBezTo>
                    <a:pt x="11944" y="3486"/>
                    <a:pt x="11951" y="3488"/>
                    <a:pt x="11956" y="3488"/>
                  </a:cubicBezTo>
                  <a:cubicBezTo>
                    <a:pt x="11964" y="3488"/>
                    <a:pt x="11966" y="3484"/>
                    <a:pt x="11943" y="3465"/>
                  </a:cubicBezTo>
                  <a:lnTo>
                    <a:pt x="11943" y="3477"/>
                  </a:lnTo>
                  <a:cubicBezTo>
                    <a:pt x="11895" y="3453"/>
                    <a:pt x="11919" y="3430"/>
                    <a:pt x="11931" y="3430"/>
                  </a:cubicBezTo>
                  <a:cubicBezTo>
                    <a:pt x="11955" y="3430"/>
                    <a:pt x="11966" y="3430"/>
                    <a:pt x="12002" y="3442"/>
                  </a:cubicBezTo>
                  <a:lnTo>
                    <a:pt x="12002" y="3465"/>
                  </a:lnTo>
                  <a:cubicBezTo>
                    <a:pt x="12007" y="3467"/>
                    <a:pt x="12011" y="3468"/>
                    <a:pt x="12013" y="3468"/>
                  </a:cubicBezTo>
                  <a:cubicBezTo>
                    <a:pt x="12029" y="3468"/>
                    <a:pt x="12004" y="3440"/>
                    <a:pt x="12014" y="3430"/>
                  </a:cubicBezTo>
                  <a:lnTo>
                    <a:pt x="12014" y="3430"/>
                  </a:lnTo>
                  <a:cubicBezTo>
                    <a:pt x="12014" y="3430"/>
                    <a:pt x="12014" y="3430"/>
                    <a:pt x="12026" y="3442"/>
                  </a:cubicBezTo>
                  <a:cubicBezTo>
                    <a:pt x="12038" y="3430"/>
                    <a:pt x="12026" y="3406"/>
                    <a:pt x="12038" y="3406"/>
                  </a:cubicBezTo>
                  <a:lnTo>
                    <a:pt x="12014" y="3394"/>
                  </a:lnTo>
                  <a:lnTo>
                    <a:pt x="12026" y="3406"/>
                  </a:lnTo>
                  <a:cubicBezTo>
                    <a:pt x="12014" y="3406"/>
                    <a:pt x="11990" y="3406"/>
                    <a:pt x="11978" y="3382"/>
                  </a:cubicBezTo>
                  <a:cubicBezTo>
                    <a:pt x="11975" y="3376"/>
                    <a:pt x="11977" y="3374"/>
                    <a:pt x="11981" y="3374"/>
                  </a:cubicBezTo>
                  <a:cubicBezTo>
                    <a:pt x="11993" y="3374"/>
                    <a:pt x="12032" y="3397"/>
                    <a:pt x="12050" y="3406"/>
                  </a:cubicBezTo>
                  <a:cubicBezTo>
                    <a:pt x="12097" y="3442"/>
                    <a:pt x="12038" y="3418"/>
                    <a:pt x="12050" y="3442"/>
                  </a:cubicBezTo>
                  <a:cubicBezTo>
                    <a:pt x="12060" y="3446"/>
                    <a:pt x="12066" y="3448"/>
                    <a:pt x="12070" y="3448"/>
                  </a:cubicBezTo>
                  <a:cubicBezTo>
                    <a:pt x="12084" y="3448"/>
                    <a:pt x="12075" y="3428"/>
                    <a:pt x="12096" y="3428"/>
                  </a:cubicBezTo>
                  <a:cubicBezTo>
                    <a:pt x="12100" y="3428"/>
                    <a:pt x="12104" y="3428"/>
                    <a:pt x="12109" y="3430"/>
                  </a:cubicBezTo>
                  <a:cubicBezTo>
                    <a:pt x="12145" y="3465"/>
                    <a:pt x="12086" y="3442"/>
                    <a:pt x="12133" y="3477"/>
                  </a:cubicBezTo>
                  <a:cubicBezTo>
                    <a:pt x="12145" y="3465"/>
                    <a:pt x="12121" y="3442"/>
                    <a:pt x="12133" y="3442"/>
                  </a:cubicBezTo>
                  <a:lnTo>
                    <a:pt x="12133" y="3442"/>
                  </a:lnTo>
                  <a:cubicBezTo>
                    <a:pt x="12157" y="3453"/>
                    <a:pt x="12157" y="3465"/>
                    <a:pt x="12181" y="3489"/>
                  </a:cubicBezTo>
                  <a:lnTo>
                    <a:pt x="12205" y="3489"/>
                  </a:lnTo>
                  <a:cubicBezTo>
                    <a:pt x="12193" y="3513"/>
                    <a:pt x="12264" y="3525"/>
                    <a:pt x="12264" y="3549"/>
                  </a:cubicBezTo>
                  <a:cubicBezTo>
                    <a:pt x="12267" y="3550"/>
                    <a:pt x="12268" y="3551"/>
                    <a:pt x="12269" y="3551"/>
                  </a:cubicBezTo>
                  <a:cubicBezTo>
                    <a:pt x="12275" y="3551"/>
                    <a:pt x="12243" y="3523"/>
                    <a:pt x="12255" y="3523"/>
                  </a:cubicBezTo>
                  <a:cubicBezTo>
                    <a:pt x="12257" y="3523"/>
                    <a:pt x="12260" y="3524"/>
                    <a:pt x="12264" y="3525"/>
                  </a:cubicBezTo>
                  <a:cubicBezTo>
                    <a:pt x="12240" y="3513"/>
                    <a:pt x="12205" y="3489"/>
                    <a:pt x="12193" y="3477"/>
                  </a:cubicBezTo>
                  <a:lnTo>
                    <a:pt x="12216" y="3465"/>
                  </a:lnTo>
                  <a:cubicBezTo>
                    <a:pt x="12222" y="3468"/>
                    <a:pt x="12227" y="3472"/>
                    <a:pt x="12231" y="3477"/>
                  </a:cubicBezTo>
                  <a:lnTo>
                    <a:pt x="12231" y="3477"/>
                  </a:lnTo>
                  <a:cubicBezTo>
                    <a:pt x="12245" y="3472"/>
                    <a:pt x="12180" y="3428"/>
                    <a:pt x="12169" y="3406"/>
                  </a:cubicBezTo>
                  <a:cubicBezTo>
                    <a:pt x="12169" y="3400"/>
                    <a:pt x="12172" y="3397"/>
                    <a:pt x="12176" y="3397"/>
                  </a:cubicBezTo>
                  <a:cubicBezTo>
                    <a:pt x="12181" y="3397"/>
                    <a:pt x="12187" y="3400"/>
                    <a:pt x="12193" y="3406"/>
                  </a:cubicBezTo>
                  <a:cubicBezTo>
                    <a:pt x="12169" y="3358"/>
                    <a:pt x="12181" y="3334"/>
                    <a:pt x="12157" y="3287"/>
                  </a:cubicBezTo>
                  <a:lnTo>
                    <a:pt x="12157" y="3287"/>
                  </a:lnTo>
                  <a:cubicBezTo>
                    <a:pt x="12181" y="3322"/>
                    <a:pt x="12205" y="3322"/>
                    <a:pt x="12228" y="3334"/>
                  </a:cubicBezTo>
                  <a:cubicBezTo>
                    <a:pt x="12228" y="3346"/>
                    <a:pt x="12276" y="3382"/>
                    <a:pt x="12300" y="3394"/>
                  </a:cubicBezTo>
                  <a:cubicBezTo>
                    <a:pt x="12300" y="3382"/>
                    <a:pt x="12264" y="3346"/>
                    <a:pt x="12240" y="3346"/>
                  </a:cubicBezTo>
                  <a:cubicBezTo>
                    <a:pt x="12261" y="3346"/>
                    <a:pt x="12229" y="3320"/>
                    <a:pt x="12242" y="3320"/>
                  </a:cubicBezTo>
                  <a:cubicBezTo>
                    <a:pt x="12244" y="3320"/>
                    <a:pt x="12247" y="3321"/>
                    <a:pt x="12252" y="3322"/>
                  </a:cubicBezTo>
                  <a:cubicBezTo>
                    <a:pt x="12276" y="3322"/>
                    <a:pt x="12300" y="3358"/>
                    <a:pt x="12312" y="3370"/>
                  </a:cubicBezTo>
                  <a:cubicBezTo>
                    <a:pt x="12324" y="3358"/>
                    <a:pt x="12264" y="3322"/>
                    <a:pt x="12288" y="3322"/>
                  </a:cubicBezTo>
                  <a:cubicBezTo>
                    <a:pt x="12288" y="3322"/>
                    <a:pt x="12288" y="3322"/>
                    <a:pt x="12300" y="3334"/>
                  </a:cubicBezTo>
                  <a:cubicBezTo>
                    <a:pt x="12312" y="3334"/>
                    <a:pt x="12300" y="3311"/>
                    <a:pt x="12276" y="3287"/>
                  </a:cubicBezTo>
                  <a:lnTo>
                    <a:pt x="12276" y="3287"/>
                  </a:lnTo>
                  <a:cubicBezTo>
                    <a:pt x="12291" y="3296"/>
                    <a:pt x="12299" y="3299"/>
                    <a:pt x="12304" y="3299"/>
                  </a:cubicBezTo>
                  <a:cubicBezTo>
                    <a:pt x="12314" y="3299"/>
                    <a:pt x="12310" y="3287"/>
                    <a:pt x="12320" y="3287"/>
                  </a:cubicBezTo>
                  <a:cubicBezTo>
                    <a:pt x="12324" y="3287"/>
                    <a:pt x="12333" y="3290"/>
                    <a:pt x="12347" y="3299"/>
                  </a:cubicBezTo>
                  <a:cubicBezTo>
                    <a:pt x="12336" y="3275"/>
                    <a:pt x="12312" y="3287"/>
                    <a:pt x="12288" y="3263"/>
                  </a:cubicBezTo>
                  <a:cubicBezTo>
                    <a:pt x="12276" y="3239"/>
                    <a:pt x="12300" y="3239"/>
                    <a:pt x="12312" y="3239"/>
                  </a:cubicBezTo>
                  <a:cubicBezTo>
                    <a:pt x="12312" y="3251"/>
                    <a:pt x="12324" y="3263"/>
                    <a:pt x="12312" y="3263"/>
                  </a:cubicBezTo>
                  <a:lnTo>
                    <a:pt x="12359" y="3287"/>
                  </a:lnTo>
                  <a:cubicBezTo>
                    <a:pt x="12395" y="3275"/>
                    <a:pt x="12276" y="3203"/>
                    <a:pt x="12324" y="3203"/>
                  </a:cubicBezTo>
                  <a:cubicBezTo>
                    <a:pt x="12335" y="3238"/>
                    <a:pt x="12358" y="3228"/>
                    <a:pt x="12380" y="3259"/>
                  </a:cubicBezTo>
                  <a:lnTo>
                    <a:pt x="12380" y="3259"/>
                  </a:lnTo>
                  <a:cubicBezTo>
                    <a:pt x="12376" y="3248"/>
                    <a:pt x="12391" y="3238"/>
                    <a:pt x="12359" y="3227"/>
                  </a:cubicBezTo>
                  <a:cubicBezTo>
                    <a:pt x="12371" y="3215"/>
                    <a:pt x="12383" y="3215"/>
                    <a:pt x="12383" y="3215"/>
                  </a:cubicBezTo>
                  <a:cubicBezTo>
                    <a:pt x="12383" y="3203"/>
                    <a:pt x="12371" y="3180"/>
                    <a:pt x="12347" y="3168"/>
                  </a:cubicBezTo>
                  <a:cubicBezTo>
                    <a:pt x="12351" y="3164"/>
                    <a:pt x="12358" y="3162"/>
                    <a:pt x="12366" y="3162"/>
                  </a:cubicBezTo>
                  <a:cubicBezTo>
                    <a:pt x="12382" y="3162"/>
                    <a:pt x="12403" y="3168"/>
                    <a:pt x="12419" y="3168"/>
                  </a:cubicBezTo>
                  <a:cubicBezTo>
                    <a:pt x="12407" y="3120"/>
                    <a:pt x="12467" y="3132"/>
                    <a:pt x="12467" y="3084"/>
                  </a:cubicBezTo>
                  <a:lnTo>
                    <a:pt x="12455" y="3084"/>
                  </a:lnTo>
                  <a:cubicBezTo>
                    <a:pt x="12478" y="3072"/>
                    <a:pt x="12395" y="3061"/>
                    <a:pt x="12419" y="3037"/>
                  </a:cubicBezTo>
                  <a:lnTo>
                    <a:pt x="12419" y="3037"/>
                  </a:lnTo>
                  <a:cubicBezTo>
                    <a:pt x="12443" y="3055"/>
                    <a:pt x="12452" y="3058"/>
                    <a:pt x="12459" y="3058"/>
                  </a:cubicBezTo>
                  <a:cubicBezTo>
                    <a:pt x="12463" y="3058"/>
                    <a:pt x="12466" y="3057"/>
                    <a:pt x="12471" y="3057"/>
                  </a:cubicBezTo>
                  <a:cubicBezTo>
                    <a:pt x="12475" y="3057"/>
                    <a:pt x="12481" y="3058"/>
                    <a:pt x="12490" y="3061"/>
                  </a:cubicBezTo>
                  <a:cubicBezTo>
                    <a:pt x="12526" y="3049"/>
                    <a:pt x="12490" y="2989"/>
                    <a:pt x="12538" y="2989"/>
                  </a:cubicBezTo>
                  <a:cubicBezTo>
                    <a:pt x="12538" y="2989"/>
                    <a:pt x="12550" y="3001"/>
                    <a:pt x="12550" y="3013"/>
                  </a:cubicBezTo>
                  <a:cubicBezTo>
                    <a:pt x="12574" y="3001"/>
                    <a:pt x="12586" y="2977"/>
                    <a:pt x="12597" y="2965"/>
                  </a:cubicBezTo>
                  <a:cubicBezTo>
                    <a:pt x="12657" y="2965"/>
                    <a:pt x="12633" y="2918"/>
                    <a:pt x="12633" y="2882"/>
                  </a:cubicBezTo>
                  <a:cubicBezTo>
                    <a:pt x="12645" y="2882"/>
                    <a:pt x="12657" y="2894"/>
                    <a:pt x="12657" y="2906"/>
                  </a:cubicBezTo>
                  <a:cubicBezTo>
                    <a:pt x="12681" y="2894"/>
                    <a:pt x="12705" y="2882"/>
                    <a:pt x="12669" y="2834"/>
                  </a:cubicBezTo>
                  <a:lnTo>
                    <a:pt x="12669" y="2834"/>
                  </a:lnTo>
                  <a:cubicBezTo>
                    <a:pt x="12684" y="2840"/>
                    <a:pt x="12690" y="2842"/>
                    <a:pt x="12693" y="2842"/>
                  </a:cubicBezTo>
                  <a:cubicBezTo>
                    <a:pt x="12701" y="2842"/>
                    <a:pt x="12672" y="2822"/>
                    <a:pt x="12717" y="2822"/>
                  </a:cubicBezTo>
                  <a:cubicBezTo>
                    <a:pt x="12728" y="2834"/>
                    <a:pt x="12728" y="2834"/>
                    <a:pt x="12728" y="2834"/>
                  </a:cubicBezTo>
                  <a:cubicBezTo>
                    <a:pt x="12752" y="2834"/>
                    <a:pt x="12752" y="2822"/>
                    <a:pt x="12764" y="2822"/>
                  </a:cubicBezTo>
                  <a:cubicBezTo>
                    <a:pt x="12752" y="2775"/>
                    <a:pt x="12693" y="2727"/>
                    <a:pt x="12728" y="2715"/>
                  </a:cubicBezTo>
                  <a:lnTo>
                    <a:pt x="12728" y="2715"/>
                  </a:lnTo>
                  <a:cubicBezTo>
                    <a:pt x="12800" y="2751"/>
                    <a:pt x="12740" y="2739"/>
                    <a:pt x="12788" y="2775"/>
                  </a:cubicBezTo>
                  <a:cubicBezTo>
                    <a:pt x="12776" y="2763"/>
                    <a:pt x="12764" y="2751"/>
                    <a:pt x="12788" y="2751"/>
                  </a:cubicBezTo>
                  <a:cubicBezTo>
                    <a:pt x="12812" y="2775"/>
                    <a:pt x="12800" y="2763"/>
                    <a:pt x="12824" y="2787"/>
                  </a:cubicBezTo>
                  <a:cubicBezTo>
                    <a:pt x="12848" y="2787"/>
                    <a:pt x="12776" y="2715"/>
                    <a:pt x="12788" y="2715"/>
                  </a:cubicBezTo>
                  <a:cubicBezTo>
                    <a:pt x="12772" y="2715"/>
                    <a:pt x="12767" y="2710"/>
                    <a:pt x="12765" y="2710"/>
                  </a:cubicBezTo>
                  <a:cubicBezTo>
                    <a:pt x="12764" y="2710"/>
                    <a:pt x="12764" y="2711"/>
                    <a:pt x="12764" y="2715"/>
                  </a:cubicBezTo>
                  <a:cubicBezTo>
                    <a:pt x="12728" y="2680"/>
                    <a:pt x="12776" y="2680"/>
                    <a:pt x="12764" y="2656"/>
                  </a:cubicBezTo>
                  <a:lnTo>
                    <a:pt x="12764" y="2656"/>
                  </a:lnTo>
                  <a:cubicBezTo>
                    <a:pt x="12764" y="2661"/>
                    <a:pt x="12760" y="2664"/>
                    <a:pt x="12754" y="2664"/>
                  </a:cubicBezTo>
                  <a:cubicBezTo>
                    <a:pt x="12744" y="2664"/>
                    <a:pt x="12730" y="2658"/>
                    <a:pt x="12717" y="2644"/>
                  </a:cubicBezTo>
                  <a:cubicBezTo>
                    <a:pt x="12740" y="2632"/>
                    <a:pt x="12681" y="2584"/>
                    <a:pt x="12669" y="2560"/>
                  </a:cubicBezTo>
                  <a:cubicBezTo>
                    <a:pt x="12705" y="2560"/>
                    <a:pt x="12717" y="2608"/>
                    <a:pt x="12764" y="2632"/>
                  </a:cubicBezTo>
                  <a:cubicBezTo>
                    <a:pt x="12776" y="2644"/>
                    <a:pt x="12824" y="2656"/>
                    <a:pt x="12836" y="2680"/>
                  </a:cubicBezTo>
                  <a:cubicBezTo>
                    <a:pt x="12848" y="2668"/>
                    <a:pt x="12824" y="2632"/>
                    <a:pt x="12824" y="2608"/>
                  </a:cubicBezTo>
                  <a:lnTo>
                    <a:pt x="12824" y="2608"/>
                  </a:lnTo>
                  <a:lnTo>
                    <a:pt x="12836" y="2620"/>
                  </a:lnTo>
                  <a:cubicBezTo>
                    <a:pt x="12836" y="2596"/>
                    <a:pt x="12800" y="2549"/>
                    <a:pt x="12836" y="2549"/>
                  </a:cubicBezTo>
                  <a:lnTo>
                    <a:pt x="12812" y="2549"/>
                  </a:lnTo>
                  <a:cubicBezTo>
                    <a:pt x="12812" y="2539"/>
                    <a:pt x="12820" y="2529"/>
                    <a:pt x="12810" y="2513"/>
                  </a:cubicBezTo>
                  <a:lnTo>
                    <a:pt x="12810" y="2513"/>
                  </a:lnTo>
                  <a:cubicBezTo>
                    <a:pt x="12824" y="2524"/>
                    <a:pt x="12845" y="2527"/>
                    <a:pt x="12856" y="2534"/>
                  </a:cubicBezTo>
                  <a:lnTo>
                    <a:pt x="12856" y="2534"/>
                  </a:lnTo>
                  <a:cubicBezTo>
                    <a:pt x="12801" y="2488"/>
                    <a:pt x="12846" y="2464"/>
                    <a:pt x="12788" y="2418"/>
                  </a:cubicBezTo>
                  <a:cubicBezTo>
                    <a:pt x="12812" y="2418"/>
                    <a:pt x="12836" y="2441"/>
                    <a:pt x="12848" y="2453"/>
                  </a:cubicBezTo>
                  <a:cubicBezTo>
                    <a:pt x="12836" y="2465"/>
                    <a:pt x="12824" y="2453"/>
                    <a:pt x="12836" y="2489"/>
                  </a:cubicBezTo>
                  <a:cubicBezTo>
                    <a:pt x="12842" y="2483"/>
                    <a:pt x="12850" y="2480"/>
                    <a:pt x="12859" y="2480"/>
                  </a:cubicBezTo>
                  <a:cubicBezTo>
                    <a:pt x="12868" y="2480"/>
                    <a:pt x="12877" y="2483"/>
                    <a:pt x="12883" y="2489"/>
                  </a:cubicBezTo>
                  <a:cubicBezTo>
                    <a:pt x="12848" y="2453"/>
                    <a:pt x="12848" y="2418"/>
                    <a:pt x="12812" y="2382"/>
                  </a:cubicBezTo>
                  <a:lnTo>
                    <a:pt x="12812" y="2382"/>
                  </a:lnTo>
                  <a:cubicBezTo>
                    <a:pt x="12836" y="2394"/>
                    <a:pt x="12848" y="2394"/>
                    <a:pt x="12883" y="2418"/>
                  </a:cubicBezTo>
                  <a:cubicBezTo>
                    <a:pt x="12883" y="2370"/>
                    <a:pt x="12764" y="2358"/>
                    <a:pt x="12788" y="2322"/>
                  </a:cubicBezTo>
                  <a:lnTo>
                    <a:pt x="12788" y="2322"/>
                  </a:lnTo>
                  <a:cubicBezTo>
                    <a:pt x="12829" y="2333"/>
                    <a:pt x="12826" y="2360"/>
                    <a:pt x="12839" y="2360"/>
                  </a:cubicBezTo>
                  <a:cubicBezTo>
                    <a:pt x="12842" y="2360"/>
                    <a:pt x="12844" y="2360"/>
                    <a:pt x="12848" y="2358"/>
                  </a:cubicBezTo>
                  <a:lnTo>
                    <a:pt x="12859" y="2370"/>
                  </a:lnTo>
                  <a:cubicBezTo>
                    <a:pt x="12877" y="2379"/>
                    <a:pt x="12886" y="2382"/>
                    <a:pt x="12889" y="2382"/>
                  </a:cubicBezTo>
                  <a:cubicBezTo>
                    <a:pt x="12904" y="2382"/>
                    <a:pt x="12802" y="2308"/>
                    <a:pt x="12812" y="2299"/>
                  </a:cubicBezTo>
                  <a:lnTo>
                    <a:pt x="12812" y="2299"/>
                  </a:lnTo>
                  <a:cubicBezTo>
                    <a:pt x="12859" y="2334"/>
                    <a:pt x="12836" y="2334"/>
                    <a:pt x="12883" y="2346"/>
                  </a:cubicBezTo>
                  <a:cubicBezTo>
                    <a:pt x="12883" y="2322"/>
                    <a:pt x="12812" y="2263"/>
                    <a:pt x="12836" y="2263"/>
                  </a:cubicBezTo>
                  <a:lnTo>
                    <a:pt x="12836" y="2263"/>
                  </a:lnTo>
                  <a:lnTo>
                    <a:pt x="12859" y="2275"/>
                  </a:lnTo>
                  <a:cubicBezTo>
                    <a:pt x="12859" y="2263"/>
                    <a:pt x="12871" y="2263"/>
                    <a:pt x="12883" y="2251"/>
                  </a:cubicBezTo>
                  <a:cubicBezTo>
                    <a:pt x="12883" y="2251"/>
                    <a:pt x="12895" y="2251"/>
                    <a:pt x="12895" y="2239"/>
                  </a:cubicBezTo>
                  <a:cubicBezTo>
                    <a:pt x="12895" y="2251"/>
                    <a:pt x="12895" y="2251"/>
                    <a:pt x="12895" y="2251"/>
                  </a:cubicBezTo>
                  <a:lnTo>
                    <a:pt x="12907" y="2251"/>
                  </a:lnTo>
                  <a:cubicBezTo>
                    <a:pt x="12907" y="2251"/>
                    <a:pt x="12907" y="2251"/>
                    <a:pt x="12907" y="2263"/>
                  </a:cubicBezTo>
                  <a:lnTo>
                    <a:pt x="12871" y="2287"/>
                  </a:lnTo>
                  <a:cubicBezTo>
                    <a:pt x="12883" y="2287"/>
                    <a:pt x="12907" y="2287"/>
                    <a:pt x="12895" y="2299"/>
                  </a:cubicBezTo>
                  <a:cubicBezTo>
                    <a:pt x="12907" y="2287"/>
                    <a:pt x="12895" y="2287"/>
                    <a:pt x="12895" y="2287"/>
                  </a:cubicBezTo>
                  <a:cubicBezTo>
                    <a:pt x="12943" y="2239"/>
                    <a:pt x="12955" y="2275"/>
                    <a:pt x="13002" y="2215"/>
                  </a:cubicBezTo>
                  <a:lnTo>
                    <a:pt x="12990" y="2203"/>
                  </a:lnTo>
                  <a:cubicBezTo>
                    <a:pt x="13006" y="2203"/>
                    <a:pt x="13027" y="2187"/>
                    <a:pt x="13040" y="2187"/>
                  </a:cubicBezTo>
                  <a:cubicBezTo>
                    <a:pt x="13046" y="2187"/>
                    <a:pt x="13050" y="2191"/>
                    <a:pt x="13050" y="2203"/>
                  </a:cubicBezTo>
                  <a:cubicBezTo>
                    <a:pt x="13050" y="2204"/>
                    <a:pt x="13050" y="2204"/>
                    <a:pt x="13049" y="2204"/>
                  </a:cubicBezTo>
                  <a:lnTo>
                    <a:pt x="13049" y="2204"/>
                  </a:lnTo>
                  <a:cubicBezTo>
                    <a:pt x="13053" y="2203"/>
                    <a:pt x="13055" y="2202"/>
                    <a:pt x="13058" y="2202"/>
                  </a:cubicBezTo>
                  <a:cubicBezTo>
                    <a:pt x="13059" y="2202"/>
                    <a:pt x="13061" y="2202"/>
                    <a:pt x="13062" y="2203"/>
                  </a:cubicBezTo>
                  <a:cubicBezTo>
                    <a:pt x="13062" y="2191"/>
                    <a:pt x="13086" y="2168"/>
                    <a:pt x="13098" y="2156"/>
                  </a:cubicBezTo>
                  <a:cubicBezTo>
                    <a:pt x="13098" y="2156"/>
                    <a:pt x="13092" y="2140"/>
                    <a:pt x="13085" y="2140"/>
                  </a:cubicBezTo>
                  <a:cubicBezTo>
                    <a:pt x="13082" y="2140"/>
                    <a:pt x="13078" y="2144"/>
                    <a:pt x="13074" y="2156"/>
                  </a:cubicBezTo>
                  <a:cubicBezTo>
                    <a:pt x="13050" y="2179"/>
                    <a:pt x="13050" y="2179"/>
                    <a:pt x="13038" y="2179"/>
                  </a:cubicBezTo>
                  <a:cubicBezTo>
                    <a:pt x="13026" y="2168"/>
                    <a:pt x="13050" y="2156"/>
                    <a:pt x="13062" y="2144"/>
                  </a:cubicBezTo>
                  <a:cubicBezTo>
                    <a:pt x="13060" y="2140"/>
                    <a:pt x="13058" y="2139"/>
                    <a:pt x="13055" y="2139"/>
                  </a:cubicBezTo>
                  <a:cubicBezTo>
                    <a:pt x="13041" y="2139"/>
                    <a:pt x="13017" y="2181"/>
                    <a:pt x="13005" y="2181"/>
                  </a:cubicBezTo>
                  <a:cubicBezTo>
                    <a:pt x="13004" y="2181"/>
                    <a:pt x="13003" y="2180"/>
                    <a:pt x="13002" y="2179"/>
                  </a:cubicBezTo>
                  <a:lnTo>
                    <a:pt x="13002" y="2168"/>
                  </a:lnTo>
                  <a:cubicBezTo>
                    <a:pt x="12990" y="2179"/>
                    <a:pt x="12967" y="2168"/>
                    <a:pt x="12943" y="2203"/>
                  </a:cubicBezTo>
                  <a:cubicBezTo>
                    <a:pt x="12952" y="2184"/>
                    <a:pt x="12948" y="2180"/>
                    <a:pt x="12941" y="2180"/>
                  </a:cubicBezTo>
                  <a:cubicBezTo>
                    <a:pt x="12936" y="2180"/>
                    <a:pt x="12930" y="2182"/>
                    <a:pt x="12925" y="2182"/>
                  </a:cubicBezTo>
                  <a:cubicBezTo>
                    <a:pt x="12919" y="2182"/>
                    <a:pt x="12915" y="2179"/>
                    <a:pt x="12919" y="2168"/>
                  </a:cubicBezTo>
                  <a:lnTo>
                    <a:pt x="12919" y="2168"/>
                  </a:lnTo>
                  <a:lnTo>
                    <a:pt x="12895" y="2215"/>
                  </a:lnTo>
                  <a:cubicBezTo>
                    <a:pt x="12889" y="2212"/>
                    <a:pt x="12882" y="2210"/>
                    <a:pt x="12877" y="2210"/>
                  </a:cubicBezTo>
                  <a:cubicBezTo>
                    <a:pt x="12862" y="2210"/>
                    <a:pt x="12854" y="2222"/>
                    <a:pt x="12871" y="2239"/>
                  </a:cubicBezTo>
                  <a:cubicBezTo>
                    <a:pt x="12859" y="2227"/>
                    <a:pt x="12848" y="2215"/>
                    <a:pt x="12836" y="2215"/>
                  </a:cubicBezTo>
                  <a:cubicBezTo>
                    <a:pt x="12836" y="2203"/>
                    <a:pt x="12836" y="2203"/>
                    <a:pt x="12824" y="2203"/>
                  </a:cubicBezTo>
                  <a:cubicBezTo>
                    <a:pt x="12800" y="2203"/>
                    <a:pt x="12788" y="2191"/>
                    <a:pt x="12776" y="2179"/>
                  </a:cubicBezTo>
                  <a:lnTo>
                    <a:pt x="12764" y="2179"/>
                  </a:lnTo>
                  <a:lnTo>
                    <a:pt x="12776" y="2191"/>
                  </a:lnTo>
                  <a:cubicBezTo>
                    <a:pt x="12764" y="2179"/>
                    <a:pt x="12752" y="2179"/>
                    <a:pt x="12740" y="2179"/>
                  </a:cubicBezTo>
                  <a:cubicBezTo>
                    <a:pt x="12764" y="2156"/>
                    <a:pt x="12752" y="2168"/>
                    <a:pt x="12752" y="2156"/>
                  </a:cubicBezTo>
                  <a:cubicBezTo>
                    <a:pt x="12767" y="2137"/>
                    <a:pt x="12775" y="2131"/>
                    <a:pt x="12781" y="2131"/>
                  </a:cubicBezTo>
                  <a:cubicBezTo>
                    <a:pt x="12790" y="2131"/>
                    <a:pt x="12793" y="2144"/>
                    <a:pt x="12800" y="2144"/>
                  </a:cubicBezTo>
                  <a:cubicBezTo>
                    <a:pt x="12824" y="2108"/>
                    <a:pt x="12871" y="2084"/>
                    <a:pt x="12895" y="2048"/>
                  </a:cubicBezTo>
                  <a:lnTo>
                    <a:pt x="12919" y="2060"/>
                  </a:lnTo>
                  <a:cubicBezTo>
                    <a:pt x="12934" y="2036"/>
                    <a:pt x="12924" y="2034"/>
                    <a:pt x="12911" y="2034"/>
                  </a:cubicBezTo>
                  <a:cubicBezTo>
                    <a:pt x="12908" y="2034"/>
                    <a:pt x="12905" y="2034"/>
                    <a:pt x="12903" y="2034"/>
                  </a:cubicBezTo>
                  <a:cubicBezTo>
                    <a:pt x="12886" y="2034"/>
                    <a:pt x="12871" y="2031"/>
                    <a:pt x="12895" y="1989"/>
                  </a:cubicBezTo>
                  <a:cubicBezTo>
                    <a:pt x="12883" y="1989"/>
                    <a:pt x="12883" y="1989"/>
                    <a:pt x="12883" y="1953"/>
                  </a:cubicBezTo>
                  <a:lnTo>
                    <a:pt x="12848" y="2001"/>
                  </a:lnTo>
                  <a:cubicBezTo>
                    <a:pt x="12848" y="1989"/>
                    <a:pt x="12871" y="1953"/>
                    <a:pt x="12871" y="1953"/>
                  </a:cubicBezTo>
                  <a:cubicBezTo>
                    <a:pt x="12871" y="1941"/>
                    <a:pt x="12859" y="1941"/>
                    <a:pt x="12859" y="1941"/>
                  </a:cubicBezTo>
                  <a:cubicBezTo>
                    <a:pt x="12871" y="1929"/>
                    <a:pt x="12871" y="1918"/>
                    <a:pt x="12883" y="1918"/>
                  </a:cubicBezTo>
                  <a:cubicBezTo>
                    <a:pt x="12889" y="1906"/>
                    <a:pt x="12889" y="1900"/>
                    <a:pt x="12886" y="1900"/>
                  </a:cubicBezTo>
                  <a:lnTo>
                    <a:pt x="12886" y="1900"/>
                  </a:lnTo>
                  <a:cubicBezTo>
                    <a:pt x="12883" y="1900"/>
                    <a:pt x="12877" y="1906"/>
                    <a:pt x="12871" y="1918"/>
                  </a:cubicBezTo>
                  <a:cubicBezTo>
                    <a:pt x="12859" y="1918"/>
                    <a:pt x="12859" y="1918"/>
                    <a:pt x="12848" y="1906"/>
                  </a:cubicBezTo>
                  <a:lnTo>
                    <a:pt x="12836" y="1906"/>
                  </a:lnTo>
                  <a:cubicBezTo>
                    <a:pt x="12836" y="1918"/>
                    <a:pt x="12812" y="1953"/>
                    <a:pt x="12812" y="1977"/>
                  </a:cubicBezTo>
                  <a:cubicBezTo>
                    <a:pt x="12800" y="1929"/>
                    <a:pt x="12776" y="1929"/>
                    <a:pt x="12800" y="1882"/>
                  </a:cubicBezTo>
                  <a:cubicBezTo>
                    <a:pt x="12812" y="1858"/>
                    <a:pt x="12824" y="1846"/>
                    <a:pt x="12824" y="1846"/>
                  </a:cubicBezTo>
                  <a:cubicBezTo>
                    <a:pt x="12824" y="1843"/>
                    <a:pt x="12822" y="1841"/>
                    <a:pt x="12819" y="1841"/>
                  </a:cubicBezTo>
                  <a:cubicBezTo>
                    <a:pt x="12811" y="1841"/>
                    <a:pt x="12794" y="1852"/>
                    <a:pt x="12776" y="1870"/>
                  </a:cubicBezTo>
                  <a:cubicBezTo>
                    <a:pt x="12776" y="1858"/>
                    <a:pt x="12788" y="1846"/>
                    <a:pt x="12788" y="1834"/>
                  </a:cubicBezTo>
                  <a:cubicBezTo>
                    <a:pt x="12788" y="1834"/>
                    <a:pt x="12788" y="1822"/>
                    <a:pt x="12788" y="1822"/>
                  </a:cubicBezTo>
                  <a:cubicBezTo>
                    <a:pt x="12774" y="1836"/>
                    <a:pt x="12766" y="1839"/>
                    <a:pt x="12760" y="1839"/>
                  </a:cubicBezTo>
                  <a:cubicBezTo>
                    <a:pt x="12755" y="1839"/>
                    <a:pt x="12752" y="1837"/>
                    <a:pt x="12749" y="1837"/>
                  </a:cubicBezTo>
                  <a:cubicBezTo>
                    <a:pt x="12746" y="1837"/>
                    <a:pt x="12744" y="1839"/>
                    <a:pt x="12740" y="1846"/>
                  </a:cubicBezTo>
                  <a:cubicBezTo>
                    <a:pt x="12740" y="1846"/>
                    <a:pt x="12740" y="1858"/>
                    <a:pt x="12752" y="1858"/>
                  </a:cubicBezTo>
                  <a:cubicBezTo>
                    <a:pt x="12727" y="1875"/>
                    <a:pt x="12708" y="1892"/>
                    <a:pt x="12703" y="1892"/>
                  </a:cubicBezTo>
                  <a:cubicBezTo>
                    <a:pt x="12701" y="1892"/>
                    <a:pt x="12701" y="1889"/>
                    <a:pt x="12705" y="1882"/>
                  </a:cubicBezTo>
                  <a:cubicBezTo>
                    <a:pt x="12725" y="1861"/>
                    <a:pt x="12719" y="1832"/>
                    <a:pt x="12740" y="1832"/>
                  </a:cubicBezTo>
                  <a:cubicBezTo>
                    <a:pt x="12743" y="1832"/>
                    <a:pt x="12747" y="1833"/>
                    <a:pt x="12752" y="1834"/>
                  </a:cubicBezTo>
                  <a:cubicBezTo>
                    <a:pt x="12759" y="1814"/>
                    <a:pt x="12759" y="1807"/>
                    <a:pt x="12756" y="1807"/>
                  </a:cubicBezTo>
                  <a:lnTo>
                    <a:pt x="12756" y="1807"/>
                  </a:lnTo>
                  <a:cubicBezTo>
                    <a:pt x="12749" y="1807"/>
                    <a:pt x="12726" y="1838"/>
                    <a:pt x="12719" y="1838"/>
                  </a:cubicBezTo>
                  <a:cubicBezTo>
                    <a:pt x="12717" y="1838"/>
                    <a:pt x="12717" y="1837"/>
                    <a:pt x="12717" y="1834"/>
                  </a:cubicBezTo>
                  <a:lnTo>
                    <a:pt x="12717" y="1798"/>
                  </a:lnTo>
                  <a:cubicBezTo>
                    <a:pt x="12725" y="1790"/>
                    <a:pt x="12731" y="1787"/>
                    <a:pt x="12735" y="1787"/>
                  </a:cubicBezTo>
                  <a:cubicBezTo>
                    <a:pt x="12739" y="1787"/>
                    <a:pt x="12742" y="1790"/>
                    <a:pt x="12746" y="1790"/>
                  </a:cubicBezTo>
                  <a:cubicBezTo>
                    <a:pt x="12747" y="1790"/>
                    <a:pt x="12750" y="1789"/>
                    <a:pt x="12752" y="1787"/>
                  </a:cubicBezTo>
                  <a:lnTo>
                    <a:pt x="12740" y="1787"/>
                  </a:lnTo>
                  <a:cubicBezTo>
                    <a:pt x="12747" y="1780"/>
                    <a:pt x="12753" y="1778"/>
                    <a:pt x="12758" y="1778"/>
                  </a:cubicBezTo>
                  <a:cubicBezTo>
                    <a:pt x="12768" y="1778"/>
                    <a:pt x="12777" y="1783"/>
                    <a:pt x="12791" y="1783"/>
                  </a:cubicBezTo>
                  <a:cubicBezTo>
                    <a:pt x="12800" y="1783"/>
                    <a:pt x="12811" y="1781"/>
                    <a:pt x="12824" y="1775"/>
                  </a:cubicBezTo>
                  <a:lnTo>
                    <a:pt x="12800" y="1739"/>
                  </a:lnTo>
                  <a:cubicBezTo>
                    <a:pt x="12796" y="1740"/>
                    <a:pt x="12792" y="1740"/>
                    <a:pt x="12788" y="1740"/>
                  </a:cubicBezTo>
                  <a:cubicBezTo>
                    <a:pt x="12747" y="1740"/>
                    <a:pt x="12722" y="1694"/>
                    <a:pt x="12673" y="1694"/>
                  </a:cubicBezTo>
                  <a:cubicBezTo>
                    <a:pt x="12661" y="1694"/>
                    <a:pt x="12648" y="1697"/>
                    <a:pt x="12633" y="1703"/>
                  </a:cubicBezTo>
                  <a:cubicBezTo>
                    <a:pt x="12633" y="1715"/>
                    <a:pt x="12633" y="1715"/>
                    <a:pt x="12621" y="1727"/>
                  </a:cubicBezTo>
                  <a:lnTo>
                    <a:pt x="12621" y="1715"/>
                  </a:lnTo>
                  <a:lnTo>
                    <a:pt x="12597" y="1739"/>
                  </a:lnTo>
                  <a:cubicBezTo>
                    <a:pt x="12621" y="1703"/>
                    <a:pt x="12609" y="1691"/>
                    <a:pt x="12609" y="1656"/>
                  </a:cubicBezTo>
                  <a:lnTo>
                    <a:pt x="12609" y="1656"/>
                  </a:lnTo>
                  <a:cubicBezTo>
                    <a:pt x="12609" y="1679"/>
                    <a:pt x="12609" y="1679"/>
                    <a:pt x="12586" y="1703"/>
                  </a:cubicBezTo>
                  <a:cubicBezTo>
                    <a:pt x="12570" y="1726"/>
                    <a:pt x="12560" y="1739"/>
                    <a:pt x="12554" y="1739"/>
                  </a:cubicBezTo>
                  <a:cubicBezTo>
                    <a:pt x="12551" y="1739"/>
                    <a:pt x="12550" y="1735"/>
                    <a:pt x="12550" y="1727"/>
                  </a:cubicBezTo>
                  <a:cubicBezTo>
                    <a:pt x="12562" y="1703"/>
                    <a:pt x="12574" y="1715"/>
                    <a:pt x="12574" y="1691"/>
                  </a:cubicBezTo>
                  <a:lnTo>
                    <a:pt x="12574" y="1691"/>
                  </a:lnTo>
                  <a:cubicBezTo>
                    <a:pt x="12574" y="1703"/>
                    <a:pt x="12562" y="1715"/>
                    <a:pt x="12550" y="1715"/>
                  </a:cubicBezTo>
                  <a:cubicBezTo>
                    <a:pt x="12562" y="1691"/>
                    <a:pt x="12550" y="1679"/>
                    <a:pt x="12562" y="1656"/>
                  </a:cubicBezTo>
                  <a:cubicBezTo>
                    <a:pt x="12568" y="1656"/>
                    <a:pt x="12571" y="1658"/>
                    <a:pt x="12571" y="1661"/>
                  </a:cubicBezTo>
                  <a:lnTo>
                    <a:pt x="12571" y="1661"/>
                  </a:lnTo>
                  <a:cubicBezTo>
                    <a:pt x="12576" y="1653"/>
                    <a:pt x="12581" y="1640"/>
                    <a:pt x="12597" y="1632"/>
                  </a:cubicBezTo>
                  <a:lnTo>
                    <a:pt x="12574" y="1632"/>
                  </a:lnTo>
                  <a:cubicBezTo>
                    <a:pt x="12586" y="1608"/>
                    <a:pt x="12597" y="1608"/>
                    <a:pt x="12609" y="1584"/>
                  </a:cubicBezTo>
                  <a:cubicBezTo>
                    <a:pt x="12574" y="1584"/>
                    <a:pt x="12526" y="1632"/>
                    <a:pt x="12502" y="1632"/>
                  </a:cubicBezTo>
                  <a:cubicBezTo>
                    <a:pt x="12513" y="1621"/>
                    <a:pt x="12542" y="1582"/>
                    <a:pt x="12540" y="1582"/>
                  </a:cubicBezTo>
                  <a:lnTo>
                    <a:pt x="12540" y="1582"/>
                  </a:lnTo>
                  <a:cubicBezTo>
                    <a:pt x="12540" y="1582"/>
                    <a:pt x="12539" y="1583"/>
                    <a:pt x="12538" y="1584"/>
                  </a:cubicBezTo>
                  <a:cubicBezTo>
                    <a:pt x="12538" y="1580"/>
                    <a:pt x="12536" y="1579"/>
                    <a:pt x="12533" y="1579"/>
                  </a:cubicBezTo>
                  <a:cubicBezTo>
                    <a:pt x="12522" y="1579"/>
                    <a:pt x="12497" y="1595"/>
                    <a:pt x="12478" y="1608"/>
                  </a:cubicBezTo>
                  <a:lnTo>
                    <a:pt x="12478" y="1608"/>
                  </a:lnTo>
                  <a:cubicBezTo>
                    <a:pt x="12442" y="1560"/>
                    <a:pt x="12407" y="1524"/>
                    <a:pt x="12395" y="1453"/>
                  </a:cubicBezTo>
                  <a:lnTo>
                    <a:pt x="12347" y="1489"/>
                  </a:lnTo>
                  <a:lnTo>
                    <a:pt x="12359" y="1453"/>
                  </a:lnTo>
                  <a:cubicBezTo>
                    <a:pt x="12336" y="1382"/>
                    <a:pt x="12276" y="1394"/>
                    <a:pt x="12228" y="1382"/>
                  </a:cubicBezTo>
                  <a:cubicBezTo>
                    <a:pt x="12205" y="1370"/>
                    <a:pt x="12240" y="1334"/>
                    <a:pt x="12240" y="1322"/>
                  </a:cubicBezTo>
                  <a:cubicBezTo>
                    <a:pt x="12235" y="1314"/>
                    <a:pt x="12228" y="1311"/>
                    <a:pt x="12220" y="1311"/>
                  </a:cubicBezTo>
                  <a:cubicBezTo>
                    <a:pt x="12198" y="1311"/>
                    <a:pt x="12169" y="1336"/>
                    <a:pt x="12143" y="1336"/>
                  </a:cubicBezTo>
                  <a:cubicBezTo>
                    <a:pt x="12140" y="1336"/>
                    <a:pt x="12136" y="1335"/>
                    <a:pt x="12133" y="1334"/>
                  </a:cubicBezTo>
                  <a:cubicBezTo>
                    <a:pt x="12145" y="1322"/>
                    <a:pt x="12181" y="1286"/>
                    <a:pt x="12181" y="1275"/>
                  </a:cubicBezTo>
                  <a:lnTo>
                    <a:pt x="12181" y="1275"/>
                  </a:lnTo>
                  <a:cubicBezTo>
                    <a:pt x="12161" y="1284"/>
                    <a:pt x="12150" y="1302"/>
                    <a:pt x="12146" y="1302"/>
                  </a:cubicBezTo>
                  <a:cubicBezTo>
                    <a:pt x="12145" y="1302"/>
                    <a:pt x="12145" y="1301"/>
                    <a:pt x="12145" y="1298"/>
                  </a:cubicBezTo>
                  <a:lnTo>
                    <a:pt x="12157" y="1286"/>
                  </a:lnTo>
                  <a:cubicBezTo>
                    <a:pt x="12169" y="1251"/>
                    <a:pt x="12145" y="1275"/>
                    <a:pt x="12133" y="1251"/>
                  </a:cubicBezTo>
                  <a:cubicBezTo>
                    <a:pt x="12128" y="1248"/>
                    <a:pt x="12121" y="1246"/>
                    <a:pt x="12112" y="1246"/>
                  </a:cubicBezTo>
                  <a:cubicBezTo>
                    <a:pt x="12086" y="1246"/>
                    <a:pt x="12048" y="1262"/>
                    <a:pt x="12002" y="1298"/>
                  </a:cubicBezTo>
                  <a:cubicBezTo>
                    <a:pt x="11978" y="1275"/>
                    <a:pt x="12038" y="1239"/>
                    <a:pt x="12038" y="1227"/>
                  </a:cubicBezTo>
                  <a:cubicBezTo>
                    <a:pt x="12042" y="1238"/>
                    <a:pt x="12045" y="1242"/>
                    <a:pt x="12049" y="1242"/>
                  </a:cubicBezTo>
                  <a:cubicBezTo>
                    <a:pt x="12057" y="1242"/>
                    <a:pt x="12065" y="1223"/>
                    <a:pt x="12074" y="1215"/>
                  </a:cubicBezTo>
                  <a:lnTo>
                    <a:pt x="12074" y="1215"/>
                  </a:lnTo>
                  <a:cubicBezTo>
                    <a:pt x="12070" y="1219"/>
                    <a:pt x="12064" y="1222"/>
                    <a:pt x="12060" y="1222"/>
                  </a:cubicBezTo>
                  <a:cubicBezTo>
                    <a:pt x="12051" y="1222"/>
                    <a:pt x="12046" y="1211"/>
                    <a:pt x="12062" y="1179"/>
                  </a:cubicBezTo>
                  <a:cubicBezTo>
                    <a:pt x="12056" y="1179"/>
                    <a:pt x="12050" y="1176"/>
                    <a:pt x="12042" y="1176"/>
                  </a:cubicBezTo>
                  <a:cubicBezTo>
                    <a:pt x="12035" y="1176"/>
                    <a:pt x="12026" y="1179"/>
                    <a:pt x="12014" y="1191"/>
                  </a:cubicBezTo>
                  <a:lnTo>
                    <a:pt x="12014" y="1191"/>
                  </a:lnTo>
                  <a:cubicBezTo>
                    <a:pt x="12016" y="1189"/>
                    <a:pt x="12018" y="1188"/>
                    <a:pt x="12020" y="1188"/>
                  </a:cubicBezTo>
                  <a:lnTo>
                    <a:pt x="12020" y="1188"/>
                  </a:lnTo>
                  <a:cubicBezTo>
                    <a:pt x="12025" y="1188"/>
                    <a:pt x="12021" y="1205"/>
                    <a:pt x="12002" y="1215"/>
                  </a:cubicBezTo>
                  <a:cubicBezTo>
                    <a:pt x="12002" y="1203"/>
                    <a:pt x="11966" y="1191"/>
                    <a:pt x="12002" y="1156"/>
                  </a:cubicBezTo>
                  <a:cubicBezTo>
                    <a:pt x="11931" y="1120"/>
                    <a:pt x="11871" y="1072"/>
                    <a:pt x="11812" y="1036"/>
                  </a:cubicBezTo>
                  <a:cubicBezTo>
                    <a:pt x="11788" y="1048"/>
                    <a:pt x="11812" y="1048"/>
                    <a:pt x="11800" y="1060"/>
                  </a:cubicBezTo>
                  <a:cubicBezTo>
                    <a:pt x="11792" y="1065"/>
                    <a:pt x="11788" y="1067"/>
                    <a:pt x="11785" y="1067"/>
                  </a:cubicBezTo>
                  <a:cubicBezTo>
                    <a:pt x="11778" y="1067"/>
                    <a:pt x="11785" y="1053"/>
                    <a:pt x="11778" y="1053"/>
                  </a:cubicBezTo>
                  <a:cubicBezTo>
                    <a:pt x="11776" y="1053"/>
                    <a:pt x="11772" y="1055"/>
                    <a:pt x="11764" y="1060"/>
                  </a:cubicBezTo>
                  <a:lnTo>
                    <a:pt x="11788" y="1036"/>
                  </a:lnTo>
                  <a:cubicBezTo>
                    <a:pt x="11785" y="1031"/>
                    <a:pt x="11780" y="1028"/>
                    <a:pt x="11774" y="1028"/>
                  </a:cubicBezTo>
                  <a:cubicBezTo>
                    <a:pt x="11754" y="1028"/>
                    <a:pt x="11720" y="1051"/>
                    <a:pt x="11693" y="1060"/>
                  </a:cubicBezTo>
                  <a:cubicBezTo>
                    <a:pt x="11716" y="1036"/>
                    <a:pt x="11693" y="1036"/>
                    <a:pt x="11716" y="1025"/>
                  </a:cubicBezTo>
                  <a:cubicBezTo>
                    <a:pt x="11705" y="1025"/>
                    <a:pt x="11765" y="903"/>
                    <a:pt x="11756" y="903"/>
                  </a:cubicBezTo>
                  <a:lnTo>
                    <a:pt x="11756" y="903"/>
                  </a:lnTo>
                  <a:cubicBezTo>
                    <a:pt x="11755" y="903"/>
                    <a:pt x="11754" y="904"/>
                    <a:pt x="11752" y="905"/>
                  </a:cubicBezTo>
                  <a:lnTo>
                    <a:pt x="11681" y="1036"/>
                  </a:lnTo>
                  <a:cubicBezTo>
                    <a:pt x="11681" y="1042"/>
                    <a:pt x="11678" y="1042"/>
                    <a:pt x="11675" y="1042"/>
                  </a:cubicBezTo>
                  <a:cubicBezTo>
                    <a:pt x="11672" y="1042"/>
                    <a:pt x="11669" y="1042"/>
                    <a:pt x="11669" y="1048"/>
                  </a:cubicBezTo>
                  <a:cubicBezTo>
                    <a:pt x="11669" y="1013"/>
                    <a:pt x="11681" y="977"/>
                    <a:pt x="11681" y="977"/>
                  </a:cubicBezTo>
                  <a:cubicBezTo>
                    <a:pt x="11687" y="959"/>
                    <a:pt x="11693" y="953"/>
                    <a:pt x="11697" y="953"/>
                  </a:cubicBezTo>
                  <a:cubicBezTo>
                    <a:pt x="11702" y="953"/>
                    <a:pt x="11705" y="959"/>
                    <a:pt x="11705" y="965"/>
                  </a:cubicBezTo>
                  <a:cubicBezTo>
                    <a:pt x="11740" y="917"/>
                    <a:pt x="11705" y="917"/>
                    <a:pt x="11740" y="870"/>
                  </a:cubicBezTo>
                  <a:lnTo>
                    <a:pt x="11740" y="870"/>
                  </a:lnTo>
                  <a:cubicBezTo>
                    <a:pt x="11728" y="870"/>
                    <a:pt x="11728" y="905"/>
                    <a:pt x="11705" y="917"/>
                  </a:cubicBezTo>
                  <a:cubicBezTo>
                    <a:pt x="11688" y="926"/>
                    <a:pt x="11672" y="945"/>
                    <a:pt x="11663" y="945"/>
                  </a:cubicBezTo>
                  <a:cubicBezTo>
                    <a:pt x="11659" y="945"/>
                    <a:pt x="11657" y="941"/>
                    <a:pt x="11657" y="929"/>
                  </a:cubicBezTo>
                  <a:lnTo>
                    <a:pt x="11609" y="965"/>
                  </a:lnTo>
                  <a:cubicBezTo>
                    <a:pt x="11621" y="947"/>
                    <a:pt x="11618" y="944"/>
                    <a:pt x="11612" y="944"/>
                  </a:cubicBezTo>
                  <a:cubicBezTo>
                    <a:pt x="11609" y="944"/>
                    <a:pt x="11606" y="945"/>
                    <a:pt x="11603" y="945"/>
                  </a:cubicBezTo>
                  <a:cubicBezTo>
                    <a:pt x="11600" y="945"/>
                    <a:pt x="11597" y="944"/>
                    <a:pt x="11597" y="941"/>
                  </a:cubicBezTo>
                  <a:lnTo>
                    <a:pt x="11621" y="917"/>
                  </a:lnTo>
                  <a:cubicBezTo>
                    <a:pt x="11609" y="917"/>
                    <a:pt x="11609" y="905"/>
                    <a:pt x="11609" y="882"/>
                  </a:cubicBezTo>
                  <a:cubicBezTo>
                    <a:pt x="11616" y="871"/>
                    <a:pt x="11620" y="868"/>
                    <a:pt x="11623" y="868"/>
                  </a:cubicBezTo>
                  <a:cubicBezTo>
                    <a:pt x="11626" y="868"/>
                    <a:pt x="11626" y="877"/>
                    <a:pt x="11628" y="877"/>
                  </a:cubicBezTo>
                  <a:cubicBezTo>
                    <a:pt x="11629" y="877"/>
                    <a:pt x="11630" y="875"/>
                    <a:pt x="11633" y="870"/>
                  </a:cubicBezTo>
                  <a:lnTo>
                    <a:pt x="11633" y="846"/>
                  </a:lnTo>
                  <a:cubicBezTo>
                    <a:pt x="11621" y="870"/>
                    <a:pt x="11597" y="882"/>
                    <a:pt x="11597" y="905"/>
                  </a:cubicBezTo>
                  <a:cubicBezTo>
                    <a:pt x="11570" y="933"/>
                    <a:pt x="11549" y="961"/>
                    <a:pt x="11530" y="961"/>
                  </a:cubicBezTo>
                  <a:cubicBezTo>
                    <a:pt x="11525" y="961"/>
                    <a:pt x="11519" y="958"/>
                    <a:pt x="11514" y="953"/>
                  </a:cubicBezTo>
                  <a:cubicBezTo>
                    <a:pt x="11526" y="905"/>
                    <a:pt x="11550" y="929"/>
                    <a:pt x="11562" y="882"/>
                  </a:cubicBezTo>
                  <a:cubicBezTo>
                    <a:pt x="11560" y="877"/>
                    <a:pt x="11557" y="875"/>
                    <a:pt x="11554" y="875"/>
                  </a:cubicBezTo>
                  <a:cubicBezTo>
                    <a:pt x="11530" y="875"/>
                    <a:pt x="11472" y="954"/>
                    <a:pt x="11457" y="954"/>
                  </a:cubicBezTo>
                  <a:cubicBezTo>
                    <a:pt x="11456" y="954"/>
                    <a:pt x="11455" y="954"/>
                    <a:pt x="11454" y="953"/>
                  </a:cubicBezTo>
                  <a:cubicBezTo>
                    <a:pt x="11451" y="943"/>
                    <a:pt x="11447" y="940"/>
                    <a:pt x="11442" y="940"/>
                  </a:cubicBezTo>
                  <a:cubicBezTo>
                    <a:pt x="11431" y="940"/>
                    <a:pt x="11417" y="955"/>
                    <a:pt x="11403" y="955"/>
                  </a:cubicBezTo>
                  <a:cubicBezTo>
                    <a:pt x="11400" y="955"/>
                    <a:pt x="11398" y="954"/>
                    <a:pt x="11395" y="953"/>
                  </a:cubicBezTo>
                  <a:cubicBezTo>
                    <a:pt x="11419" y="929"/>
                    <a:pt x="11395" y="917"/>
                    <a:pt x="11407" y="882"/>
                  </a:cubicBezTo>
                  <a:lnTo>
                    <a:pt x="11431" y="858"/>
                  </a:lnTo>
                  <a:lnTo>
                    <a:pt x="11431" y="858"/>
                  </a:lnTo>
                  <a:cubicBezTo>
                    <a:pt x="11428" y="860"/>
                    <a:pt x="11427" y="861"/>
                    <a:pt x="11425" y="861"/>
                  </a:cubicBezTo>
                  <a:cubicBezTo>
                    <a:pt x="11422" y="861"/>
                    <a:pt x="11422" y="857"/>
                    <a:pt x="11425" y="851"/>
                  </a:cubicBezTo>
                  <a:lnTo>
                    <a:pt x="11425" y="851"/>
                  </a:lnTo>
                  <a:cubicBezTo>
                    <a:pt x="11418" y="854"/>
                    <a:pt x="11412" y="855"/>
                    <a:pt x="11405" y="855"/>
                  </a:cubicBezTo>
                  <a:cubicBezTo>
                    <a:pt x="11399" y="855"/>
                    <a:pt x="11392" y="854"/>
                    <a:pt x="11384" y="854"/>
                  </a:cubicBezTo>
                  <a:cubicBezTo>
                    <a:pt x="11376" y="854"/>
                    <a:pt x="11368" y="855"/>
                    <a:pt x="11359" y="858"/>
                  </a:cubicBezTo>
                  <a:lnTo>
                    <a:pt x="11347" y="894"/>
                  </a:lnTo>
                  <a:cubicBezTo>
                    <a:pt x="11339" y="894"/>
                    <a:pt x="11321" y="899"/>
                    <a:pt x="11309" y="899"/>
                  </a:cubicBezTo>
                  <a:cubicBezTo>
                    <a:pt x="11304" y="899"/>
                    <a:pt x="11300" y="898"/>
                    <a:pt x="11300" y="894"/>
                  </a:cubicBezTo>
                  <a:cubicBezTo>
                    <a:pt x="11276" y="894"/>
                    <a:pt x="11264" y="917"/>
                    <a:pt x="11228" y="953"/>
                  </a:cubicBezTo>
                  <a:cubicBezTo>
                    <a:pt x="11228" y="917"/>
                    <a:pt x="11252" y="882"/>
                    <a:pt x="11276" y="846"/>
                  </a:cubicBezTo>
                  <a:cubicBezTo>
                    <a:pt x="11276" y="870"/>
                    <a:pt x="11288" y="858"/>
                    <a:pt x="11288" y="882"/>
                  </a:cubicBezTo>
                  <a:cubicBezTo>
                    <a:pt x="11317" y="862"/>
                    <a:pt x="11361" y="828"/>
                    <a:pt x="11383" y="828"/>
                  </a:cubicBezTo>
                  <a:cubicBezTo>
                    <a:pt x="11389" y="828"/>
                    <a:pt x="11393" y="829"/>
                    <a:pt x="11395" y="834"/>
                  </a:cubicBezTo>
                  <a:cubicBezTo>
                    <a:pt x="11417" y="808"/>
                    <a:pt x="11421" y="801"/>
                    <a:pt x="11418" y="801"/>
                  </a:cubicBezTo>
                  <a:lnTo>
                    <a:pt x="11418" y="801"/>
                  </a:lnTo>
                  <a:cubicBezTo>
                    <a:pt x="11414" y="801"/>
                    <a:pt x="11401" y="809"/>
                    <a:pt x="11392" y="809"/>
                  </a:cubicBezTo>
                  <a:cubicBezTo>
                    <a:pt x="11387" y="809"/>
                    <a:pt x="11383" y="806"/>
                    <a:pt x="11383" y="798"/>
                  </a:cubicBezTo>
                  <a:cubicBezTo>
                    <a:pt x="11387" y="795"/>
                    <a:pt x="11392" y="792"/>
                    <a:pt x="11398" y="789"/>
                  </a:cubicBezTo>
                  <a:lnTo>
                    <a:pt x="11398" y="789"/>
                  </a:lnTo>
                  <a:cubicBezTo>
                    <a:pt x="11398" y="790"/>
                    <a:pt x="11399" y="791"/>
                    <a:pt x="11401" y="791"/>
                  </a:cubicBezTo>
                  <a:cubicBezTo>
                    <a:pt x="11405" y="791"/>
                    <a:pt x="11410" y="786"/>
                    <a:pt x="11416" y="779"/>
                  </a:cubicBezTo>
                  <a:lnTo>
                    <a:pt x="11416" y="779"/>
                  </a:lnTo>
                  <a:cubicBezTo>
                    <a:pt x="11409" y="783"/>
                    <a:pt x="11403" y="786"/>
                    <a:pt x="11398" y="789"/>
                  </a:cubicBezTo>
                  <a:lnTo>
                    <a:pt x="11398" y="789"/>
                  </a:lnTo>
                  <a:cubicBezTo>
                    <a:pt x="11396" y="787"/>
                    <a:pt x="11395" y="782"/>
                    <a:pt x="11395" y="775"/>
                  </a:cubicBezTo>
                  <a:cubicBezTo>
                    <a:pt x="11393" y="775"/>
                    <a:pt x="11392" y="776"/>
                    <a:pt x="11390" y="776"/>
                  </a:cubicBezTo>
                  <a:cubicBezTo>
                    <a:pt x="11375" y="776"/>
                    <a:pt x="11394" y="715"/>
                    <a:pt x="11383" y="715"/>
                  </a:cubicBezTo>
                  <a:lnTo>
                    <a:pt x="11383" y="715"/>
                  </a:lnTo>
                  <a:cubicBezTo>
                    <a:pt x="11363" y="735"/>
                    <a:pt x="11335" y="780"/>
                    <a:pt x="11319" y="780"/>
                  </a:cubicBezTo>
                  <a:cubicBezTo>
                    <a:pt x="11316" y="780"/>
                    <a:pt x="11314" y="778"/>
                    <a:pt x="11312" y="775"/>
                  </a:cubicBezTo>
                  <a:lnTo>
                    <a:pt x="11347" y="739"/>
                  </a:lnTo>
                  <a:cubicBezTo>
                    <a:pt x="11344" y="735"/>
                    <a:pt x="11340" y="734"/>
                    <a:pt x="11337" y="734"/>
                  </a:cubicBezTo>
                  <a:cubicBezTo>
                    <a:pt x="11318" y="734"/>
                    <a:pt x="11300" y="776"/>
                    <a:pt x="11281" y="776"/>
                  </a:cubicBezTo>
                  <a:cubicBezTo>
                    <a:pt x="11280" y="776"/>
                    <a:pt x="11278" y="775"/>
                    <a:pt x="11276" y="775"/>
                  </a:cubicBezTo>
                  <a:cubicBezTo>
                    <a:pt x="11276" y="786"/>
                    <a:pt x="11240" y="822"/>
                    <a:pt x="11264" y="822"/>
                  </a:cubicBezTo>
                  <a:cubicBezTo>
                    <a:pt x="11252" y="834"/>
                    <a:pt x="11240" y="840"/>
                    <a:pt x="11231" y="840"/>
                  </a:cubicBezTo>
                  <a:cubicBezTo>
                    <a:pt x="11222" y="840"/>
                    <a:pt x="11216" y="834"/>
                    <a:pt x="11216" y="822"/>
                  </a:cubicBezTo>
                  <a:cubicBezTo>
                    <a:pt x="11204" y="822"/>
                    <a:pt x="11204" y="834"/>
                    <a:pt x="11193" y="846"/>
                  </a:cubicBezTo>
                  <a:cubicBezTo>
                    <a:pt x="11193" y="862"/>
                    <a:pt x="11198" y="866"/>
                    <a:pt x="11204" y="866"/>
                  </a:cubicBezTo>
                  <a:cubicBezTo>
                    <a:pt x="11210" y="866"/>
                    <a:pt x="11217" y="862"/>
                    <a:pt x="11221" y="862"/>
                  </a:cubicBezTo>
                  <a:cubicBezTo>
                    <a:pt x="11224" y="862"/>
                    <a:pt x="11224" y="866"/>
                    <a:pt x="11216" y="882"/>
                  </a:cubicBezTo>
                  <a:lnTo>
                    <a:pt x="11252" y="846"/>
                  </a:lnTo>
                  <a:lnTo>
                    <a:pt x="11252" y="846"/>
                  </a:lnTo>
                  <a:cubicBezTo>
                    <a:pt x="11264" y="870"/>
                    <a:pt x="11240" y="905"/>
                    <a:pt x="11228" y="917"/>
                  </a:cubicBezTo>
                  <a:cubicBezTo>
                    <a:pt x="11218" y="938"/>
                    <a:pt x="11213" y="945"/>
                    <a:pt x="11212" y="945"/>
                  </a:cubicBezTo>
                  <a:cubicBezTo>
                    <a:pt x="11209" y="945"/>
                    <a:pt x="11213" y="927"/>
                    <a:pt x="11207" y="927"/>
                  </a:cubicBezTo>
                  <a:cubicBezTo>
                    <a:pt x="11205" y="927"/>
                    <a:pt x="11200" y="931"/>
                    <a:pt x="11193" y="941"/>
                  </a:cubicBezTo>
                  <a:lnTo>
                    <a:pt x="11204" y="941"/>
                  </a:lnTo>
                  <a:cubicBezTo>
                    <a:pt x="11191" y="968"/>
                    <a:pt x="11178" y="976"/>
                    <a:pt x="11169" y="976"/>
                  </a:cubicBezTo>
                  <a:cubicBezTo>
                    <a:pt x="11162" y="976"/>
                    <a:pt x="11157" y="970"/>
                    <a:pt x="11157" y="965"/>
                  </a:cubicBezTo>
                  <a:cubicBezTo>
                    <a:pt x="11157" y="941"/>
                    <a:pt x="11145" y="917"/>
                    <a:pt x="11157" y="894"/>
                  </a:cubicBezTo>
                  <a:lnTo>
                    <a:pt x="11193" y="882"/>
                  </a:lnTo>
                  <a:cubicBezTo>
                    <a:pt x="11193" y="875"/>
                    <a:pt x="11190" y="873"/>
                    <a:pt x="11186" y="873"/>
                  </a:cubicBezTo>
                  <a:cubicBezTo>
                    <a:pt x="11178" y="873"/>
                    <a:pt x="11162" y="884"/>
                    <a:pt x="11152" y="884"/>
                  </a:cubicBezTo>
                  <a:cubicBezTo>
                    <a:pt x="11149" y="884"/>
                    <a:pt x="11147" y="883"/>
                    <a:pt x="11145" y="882"/>
                  </a:cubicBezTo>
                  <a:cubicBezTo>
                    <a:pt x="11145" y="882"/>
                    <a:pt x="11145" y="870"/>
                    <a:pt x="11145" y="858"/>
                  </a:cubicBezTo>
                  <a:cubicBezTo>
                    <a:pt x="11145" y="858"/>
                    <a:pt x="11134" y="863"/>
                    <a:pt x="11124" y="863"/>
                  </a:cubicBezTo>
                  <a:cubicBezTo>
                    <a:pt x="11118" y="863"/>
                    <a:pt x="11113" y="862"/>
                    <a:pt x="11109" y="858"/>
                  </a:cubicBezTo>
                  <a:lnTo>
                    <a:pt x="11097" y="882"/>
                  </a:lnTo>
                  <a:lnTo>
                    <a:pt x="11109" y="870"/>
                  </a:lnTo>
                  <a:lnTo>
                    <a:pt x="11109" y="870"/>
                  </a:lnTo>
                  <a:cubicBezTo>
                    <a:pt x="11121" y="870"/>
                    <a:pt x="11121" y="894"/>
                    <a:pt x="11097" y="917"/>
                  </a:cubicBezTo>
                  <a:cubicBezTo>
                    <a:pt x="11095" y="918"/>
                    <a:pt x="11093" y="919"/>
                    <a:pt x="11092" y="919"/>
                  </a:cubicBezTo>
                  <a:cubicBezTo>
                    <a:pt x="11078" y="919"/>
                    <a:pt x="11098" y="867"/>
                    <a:pt x="11109" y="834"/>
                  </a:cubicBezTo>
                  <a:cubicBezTo>
                    <a:pt x="11116" y="824"/>
                    <a:pt x="11120" y="821"/>
                    <a:pt x="11122" y="821"/>
                  </a:cubicBezTo>
                  <a:cubicBezTo>
                    <a:pt x="11128" y="821"/>
                    <a:pt x="11128" y="836"/>
                    <a:pt x="11138" y="836"/>
                  </a:cubicBezTo>
                  <a:cubicBezTo>
                    <a:pt x="11140" y="836"/>
                    <a:pt x="11142" y="835"/>
                    <a:pt x="11145" y="834"/>
                  </a:cubicBezTo>
                  <a:cubicBezTo>
                    <a:pt x="11157" y="786"/>
                    <a:pt x="11121" y="822"/>
                    <a:pt x="11121" y="786"/>
                  </a:cubicBezTo>
                  <a:cubicBezTo>
                    <a:pt x="11133" y="771"/>
                    <a:pt x="11140" y="767"/>
                    <a:pt x="11144" y="767"/>
                  </a:cubicBezTo>
                  <a:cubicBezTo>
                    <a:pt x="11148" y="767"/>
                    <a:pt x="11151" y="771"/>
                    <a:pt x="11154" y="771"/>
                  </a:cubicBezTo>
                  <a:cubicBezTo>
                    <a:pt x="11157" y="771"/>
                    <a:pt x="11161" y="767"/>
                    <a:pt x="11169" y="751"/>
                  </a:cubicBezTo>
                  <a:cubicBezTo>
                    <a:pt x="11167" y="749"/>
                    <a:pt x="11165" y="748"/>
                    <a:pt x="11163" y="748"/>
                  </a:cubicBezTo>
                  <a:cubicBezTo>
                    <a:pt x="11156" y="748"/>
                    <a:pt x="11149" y="759"/>
                    <a:pt x="11142" y="759"/>
                  </a:cubicBezTo>
                  <a:cubicBezTo>
                    <a:pt x="11139" y="759"/>
                    <a:pt x="11136" y="757"/>
                    <a:pt x="11133" y="751"/>
                  </a:cubicBezTo>
                  <a:cubicBezTo>
                    <a:pt x="11145" y="727"/>
                    <a:pt x="11157" y="727"/>
                    <a:pt x="11181" y="703"/>
                  </a:cubicBezTo>
                  <a:lnTo>
                    <a:pt x="11169" y="681"/>
                  </a:lnTo>
                  <a:lnTo>
                    <a:pt x="11169" y="681"/>
                  </a:lnTo>
                  <a:cubicBezTo>
                    <a:pt x="11166" y="685"/>
                    <a:pt x="11161" y="689"/>
                    <a:pt x="11157" y="691"/>
                  </a:cubicBezTo>
                  <a:lnTo>
                    <a:pt x="11145" y="667"/>
                  </a:lnTo>
                  <a:cubicBezTo>
                    <a:pt x="11157" y="644"/>
                    <a:pt x="11193" y="632"/>
                    <a:pt x="11193" y="596"/>
                  </a:cubicBezTo>
                  <a:lnTo>
                    <a:pt x="11193" y="596"/>
                  </a:lnTo>
                  <a:lnTo>
                    <a:pt x="11169" y="608"/>
                  </a:lnTo>
                  <a:cubicBezTo>
                    <a:pt x="11157" y="620"/>
                    <a:pt x="11169" y="632"/>
                    <a:pt x="11145" y="655"/>
                  </a:cubicBezTo>
                  <a:cubicBezTo>
                    <a:pt x="11145" y="652"/>
                    <a:pt x="11144" y="651"/>
                    <a:pt x="11143" y="651"/>
                  </a:cubicBezTo>
                  <a:cubicBezTo>
                    <a:pt x="11135" y="651"/>
                    <a:pt x="11106" y="705"/>
                    <a:pt x="11085" y="715"/>
                  </a:cubicBezTo>
                  <a:cubicBezTo>
                    <a:pt x="11073" y="715"/>
                    <a:pt x="11073" y="703"/>
                    <a:pt x="11073" y="691"/>
                  </a:cubicBezTo>
                  <a:cubicBezTo>
                    <a:pt x="11038" y="727"/>
                    <a:pt x="11014" y="703"/>
                    <a:pt x="10966" y="739"/>
                  </a:cubicBezTo>
                  <a:cubicBezTo>
                    <a:pt x="10990" y="715"/>
                    <a:pt x="10990" y="691"/>
                    <a:pt x="11002" y="655"/>
                  </a:cubicBezTo>
                  <a:cubicBezTo>
                    <a:pt x="11003" y="657"/>
                    <a:pt x="11005" y="657"/>
                    <a:pt x="11006" y="657"/>
                  </a:cubicBezTo>
                  <a:cubicBezTo>
                    <a:pt x="11019" y="657"/>
                    <a:pt x="11039" y="616"/>
                    <a:pt x="11050" y="584"/>
                  </a:cubicBezTo>
                  <a:lnTo>
                    <a:pt x="11050" y="584"/>
                  </a:lnTo>
                  <a:cubicBezTo>
                    <a:pt x="11038" y="584"/>
                    <a:pt x="11014" y="632"/>
                    <a:pt x="11014" y="644"/>
                  </a:cubicBezTo>
                  <a:cubicBezTo>
                    <a:pt x="11012" y="639"/>
                    <a:pt x="11009" y="638"/>
                    <a:pt x="11007" y="638"/>
                  </a:cubicBezTo>
                  <a:cubicBezTo>
                    <a:pt x="10999" y="638"/>
                    <a:pt x="10990" y="651"/>
                    <a:pt x="10984" y="651"/>
                  </a:cubicBezTo>
                  <a:cubicBezTo>
                    <a:pt x="10980" y="651"/>
                    <a:pt x="10978" y="646"/>
                    <a:pt x="10978" y="632"/>
                  </a:cubicBezTo>
                  <a:cubicBezTo>
                    <a:pt x="10978" y="620"/>
                    <a:pt x="11014" y="596"/>
                    <a:pt x="11014" y="572"/>
                  </a:cubicBezTo>
                  <a:cubicBezTo>
                    <a:pt x="11013" y="571"/>
                    <a:pt x="11012" y="571"/>
                    <a:pt x="11011" y="571"/>
                  </a:cubicBezTo>
                  <a:cubicBezTo>
                    <a:pt x="11002" y="571"/>
                    <a:pt x="10992" y="613"/>
                    <a:pt x="10976" y="613"/>
                  </a:cubicBezTo>
                  <a:cubicBezTo>
                    <a:pt x="10973" y="613"/>
                    <a:pt x="10970" y="611"/>
                    <a:pt x="10966" y="608"/>
                  </a:cubicBezTo>
                  <a:cubicBezTo>
                    <a:pt x="10978" y="608"/>
                    <a:pt x="10978" y="596"/>
                    <a:pt x="10978" y="596"/>
                  </a:cubicBezTo>
                  <a:cubicBezTo>
                    <a:pt x="10978" y="589"/>
                    <a:pt x="10976" y="586"/>
                    <a:pt x="10973" y="586"/>
                  </a:cubicBezTo>
                  <a:cubicBezTo>
                    <a:pt x="10965" y="586"/>
                    <a:pt x="10951" y="603"/>
                    <a:pt x="10943" y="620"/>
                  </a:cubicBezTo>
                  <a:cubicBezTo>
                    <a:pt x="10966" y="548"/>
                    <a:pt x="10907" y="608"/>
                    <a:pt x="10943" y="548"/>
                  </a:cubicBezTo>
                  <a:cubicBezTo>
                    <a:pt x="10907" y="548"/>
                    <a:pt x="10931" y="584"/>
                    <a:pt x="10919" y="608"/>
                  </a:cubicBezTo>
                  <a:cubicBezTo>
                    <a:pt x="10914" y="610"/>
                    <a:pt x="10910" y="611"/>
                    <a:pt x="10906" y="611"/>
                  </a:cubicBezTo>
                  <a:cubicBezTo>
                    <a:pt x="10891" y="611"/>
                    <a:pt x="10883" y="594"/>
                    <a:pt x="10883" y="584"/>
                  </a:cubicBezTo>
                  <a:cubicBezTo>
                    <a:pt x="10891" y="584"/>
                    <a:pt x="10899" y="579"/>
                    <a:pt x="10903" y="579"/>
                  </a:cubicBezTo>
                  <a:cubicBezTo>
                    <a:pt x="10905" y="579"/>
                    <a:pt x="10907" y="580"/>
                    <a:pt x="10907" y="584"/>
                  </a:cubicBezTo>
                  <a:lnTo>
                    <a:pt x="10919" y="536"/>
                  </a:lnTo>
                  <a:cubicBezTo>
                    <a:pt x="10917" y="529"/>
                    <a:pt x="10914" y="526"/>
                    <a:pt x="10911" y="526"/>
                  </a:cubicBezTo>
                  <a:cubicBezTo>
                    <a:pt x="10896" y="526"/>
                    <a:pt x="10870" y="583"/>
                    <a:pt x="10855" y="583"/>
                  </a:cubicBezTo>
                  <a:cubicBezTo>
                    <a:pt x="10852" y="583"/>
                    <a:pt x="10849" y="580"/>
                    <a:pt x="10847" y="572"/>
                  </a:cubicBezTo>
                  <a:cubicBezTo>
                    <a:pt x="10871" y="560"/>
                    <a:pt x="10859" y="536"/>
                    <a:pt x="10883" y="513"/>
                  </a:cubicBezTo>
                  <a:lnTo>
                    <a:pt x="10883" y="513"/>
                  </a:lnTo>
                  <a:cubicBezTo>
                    <a:pt x="10880" y="516"/>
                    <a:pt x="10877" y="516"/>
                    <a:pt x="10874" y="516"/>
                  </a:cubicBezTo>
                  <a:cubicBezTo>
                    <a:pt x="10871" y="516"/>
                    <a:pt x="10869" y="516"/>
                    <a:pt x="10867" y="516"/>
                  </a:cubicBezTo>
                  <a:cubicBezTo>
                    <a:pt x="10862" y="516"/>
                    <a:pt x="10859" y="519"/>
                    <a:pt x="10859" y="536"/>
                  </a:cubicBezTo>
                  <a:cubicBezTo>
                    <a:pt x="10847" y="536"/>
                    <a:pt x="10847" y="524"/>
                    <a:pt x="10847" y="513"/>
                  </a:cubicBezTo>
                  <a:cubicBezTo>
                    <a:pt x="10823" y="524"/>
                    <a:pt x="10812" y="524"/>
                    <a:pt x="10788" y="548"/>
                  </a:cubicBezTo>
                  <a:cubicBezTo>
                    <a:pt x="10776" y="536"/>
                    <a:pt x="10776" y="501"/>
                    <a:pt x="10776" y="489"/>
                  </a:cubicBezTo>
                  <a:cubicBezTo>
                    <a:pt x="10773" y="490"/>
                    <a:pt x="10770" y="490"/>
                    <a:pt x="10768" y="490"/>
                  </a:cubicBezTo>
                  <a:cubicBezTo>
                    <a:pt x="10743" y="490"/>
                    <a:pt x="10729" y="448"/>
                    <a:pt x="10699" y="448"/>
                  </a:cubicBezTo>
                  <a:cubicBezTo>
                    <a:pt x="10694" y="448"/>
                    <a:pt x="10687" y="450"/>
                    <a:pt x="10681" y="453"/>
                  </a:cubicBezTo>
                  <a:cubicBezTo>
                    <a:pt x="10678" y="450"/>
                    <a:pt x="10675" y="449"/>
                    <a:pt x="10673" y="449"/>
                  </a:cubicBezTo>
                  <a:cubicBezTo>
                    <a:pt x="10660" y="449"/>
                    <a:pt x="10665" y="502"/>
                    <a:pt x="10649" y="502"/>
                  </a:cubicBezTo>
                  <a:cubicBezTo>
                    <a:pt x="10648" y="502"/>
                    <a:pt x="10646" y="501"/>
                    <a:pt x="10645" y="501"/>
                  </a:cubicBezTo>
                  <a:cubicBezTo>
                    <a:pt x="10669" y="453"/>
                    <a:pt x="10645" y="453"/>
                    <a:pt x="10645" y="429"/>
                  </a:cubicBezTo>
                  <a:cubicBezTo>
                    <a:pt x="10636" y="412"/>
                    <a:pt x="10625" y="409"/>
                    <a:pt x="10613" y="409"/>
                  </a:cubicBezTo>
                  <a:cubicBezTo>
                    <a:pt x="10605" y="409"/>
                    <a:pt x="10597" y="410"/>
                    <a:pt x="10590" y="410"/>
                  </a:cubicBezTo>
                  <a:cubicBezTo>
                    <a:pt x="10577" y="410"/>
                    <a:pt x="10566" y="406"/>
                    <a:pt x="10562" y="382"/>
                  </a:cubicBezTo>
                  <a:cubicBezTo>
                    <a:pt x="10562" y="382"/>
                    <a:pt x="10573" y="370"/>
                    <a:pt x="10573" y="370"/>
                  </a:cubicBezTo>
                  <a:cubicBezTo>
                    <a:pt x="10562" y="334"/>
                    <a:pt x="10538" y="346"/>
                    <a:pt x="10514" y="322"/>
                  </a:cubicBezTo>
                  <a:lnTo>
                    <a:pt x="10526" y="322"/>
                  </a:lnTo>
                  <a:cubicBezTo>
                    <a:pt x="10515" y="295"/>
                    <a:pt x="10499" y="288"/>
                    <a:pt x="10482" y="288"/>
                  </a:cubicBezTo>
                  <a:cubicBezTo>
                    <a:pt x="10461" y="288"/>
                    <a:pt x="10438" y="298"/>
                    <a:pt x="10419" y="298"/>
                  </a:cubicBezTo>
                  <a:cubicBezTo>
                    <a:pt x="10419" y="286"/>
                    <a:pt x="10431" y="274"/>
                    <a:pt x="10431" y="263"/>
                  </a:cubicBezTo>
                  <a:cubicBezTo>
                    <a:pt x="10424" y="256"/>
                    <a:pt x="10414" y="246"/>
                    <a:pt x="10400" y="246"/>
                  </a:cubicBezTo>
                  <a:cubicBezTo>
                    <a:pt x="10389" y="246"/>
                    <a:pt x="10375" y="253"/>
                    <a:pt x="10359" y="274"/>
                  </a:cubicBezTo>
                  <a:cubicBezTo>
                    <a:pt x="10359" y="245"/>
                    <a:pt x="10357" y="240"/>
                    <a:pt x="10354" y="240"/>
                  </a:cubicBezTo>
                  <a:cubicBezTo>
                    <a:pt x="10352" y="240"/>
                    <a:pt x="10350" y="241"/>
                    <a:pt x="10348" y="241"/>
                  </a:cubicBezTo>
                  <a:cubicBezTo>
                    <a:pt x="10344" y="241"/>
                    <a:pt x="10340" y="237"/>
                    <a:pt x="10335" y="215"/>
                  </a:cubicBezTo>
                  <a:cubicBezTo>
                    <a:pt x="10335" y="209"/>
                    <a:pt x="10338" y="209"/>
                    <a:pt x="10341" y="209"/>
                  </a:cubicBezTo>
                  <a:cubicBezTo>
                    <a:pt x="10344" y="209"/>
                    <a:pt x="10347" y="209"/>
                    <a:pt x="10347" y="203"/>
                  </a:cubicBezTo>
                  <a:cubicBezTo>
                    <a:pt x="10335" y="179"/>
                    <a:pt x="10323" y="191"/>
                    <a:pt x="10311" y="179"/>
                  </a:cubicBezTo>
                  <a:cubicBezTo>
                    <a:pt x="10283" y="189"/>
                    <a:pt x="10254" y="237"/>
                    <a:pt x="10232" y="237"/>
                  </a:cubicBezTo>
                  <a:cubicBezTo>
                    <a:pt x="10226" y="237"/>
                    <a:pt x="10221" y="234"/>
                    <a:pt x="10216" y="227"/>
                  </a:cubicBezTo>
                  <a:cubicBezTo>
                    <a:pt x="10240" y="155"/>
                    <a:pt x="10240" y="215"/>
                    <a:pt x="10264" y="155"/>
                  </a:cubicBezTo>
                  <a:lnTo>
                    <a:pt x="10264" y="155"/>
                  </a:lnTo>
                  <a:cubicBezTo>
                    <a:pt x="10257" y="162"/>
                    <a:pt x="10250" y="169"/>
                    <a:pt x="10246" y="169"/>
                  </a:cubicBezTo>
                  <a:cubicBezTo>
                    <a:pt x="10242" y="169"/>
                    <a:pt x="10240" y="165"/>
                    <a:pt x="10240" y="155"/>
                  </a:cubicBezTo>
                  <a:cubicBezTo>
                    <a:pt x="10252" y="132"/>
                    <a:pt x="10252" y="143"/>
                    <a:pt x="10264" y="120"/>
                  </a:cubicBezTo>
                  <a:cubicBezTo>
                    <a:pt x="10264" y="117"/>
                    <a:pt x="10263" y="115"/>
                    <a:pt x="10261" y="115"/>
                  </a:cubicBezTo>
                  <a:cubicBezTo>
                    <a:pt x="10251" y="115"/>
                    <a:pt x="10211" y="168"/>
                    <a:pt x="10205" y="168"/>
                  </a:cubicBezTo>
                  <a:cubicBezTo>
                    <a:pt x="10205" y="168"/>
                    <a:pt x="10204" y="168"/>
                    <a:pt x="10204" y="167"/>
                  </a:cubicBezTo>
                  <a:cubicBezTo>
                    <a:pt x="10192" y="191"/>
                    <a:pt x="10192" y="191"/>
                    <a:pt x="10204" y="191"/>
                  </a:cubicBezTo>
                  <a:cubicBezTo>
                    <a:pt x="10197" y="205"/>
                    <a:pt x="10191" y="210"/>
                    <a:pt x="10186" y="210"/>
                  </a:cubicBezTo>
                  <a:cubicBezTo>
                    <a:pt x="10174" y="210"/>
                    <a:pt x="10165" y="189"/>
                    <a:pt x="10151" y="189"/>
                  </a:cubicBezTo>
                  <a:cubicBezTo>
                    <a:pt x="10149" y="189"/>
                    <a:pt x="10147" y="190"/>
                    <a:pt x="10145" y="191"/>
                  </a:cubicBezTo>
                  <a:cubicBezTo>
                    <a:pt x="10145" y="203"/>
                    <a:pt x="10157" y="215"/>
                    <a:pt x="10145" y="251"/>
                  </a:cubicBezTo>
                  <a:cubicBezTo>
                    <a:pt x="10141" y="247"/>
                    <a:pt x="10137" y="245"/>
                    <a:pt x="10132" y="245"/>
                  </a:cubicBezTo>
                  <a:cubicBezTo>
                    <a:pt x="10110" y="245"/>
                    <a:pt x="10081" y="290"/>
                    <a:pt x="10061" y="310"/>
                  </a:cubicBezTo>
                  <a:cubicBezTo>
                    <a:pt x="10050" y="274"/>
                    <a:pt x="10097" y="263"/>
                    <a:pt x="10121" y="203"/>
                  </a:cubicBezTo>
                  <a:cubicBezTo>
                    <a:pt x="10121" y="191"/>
                    <a:pt x="10133" y="143"/>
                    <a:pt x="10145" y="132"/>
                  </a:cubicBezTo>
                  <a:cubicBezTo>
                    <a:pt x="10142" y="126"/>
                    <a:pt x="10138" y="124"/>
                    <a:pt x="10133" y="124"/>
                  </a:cubicBezTo>
                  <a:cubicBezTo>
                    <a:pt x="10116" y="124"/>
                    <a:pt x="10091" y="146"/>
                    <a:pt x="10073" y="155"/>
                  </a:cubicBezTo>
                  <a:lnTo>
                    <a:pt x="10085" y="143"/>
                  </a:lnTo>
                  <a:cubicBezTo>
                    <a:pt x="10083" y="142"/>
                    <a:pt x="10081" y="142"/>
                    <a:pt x="10078" y="142"/>
                  </a:cubicBezTo>
                  <a:cubicBezTo>
                    <a:pt x="10059" y="142"/>
                    <a:pt x="10033" y="167"/>
                    <a:pt x="10016" y="167"/>
                  </a:cubicBezTo>
                  <a:cubicBezTo>
                    <a:pt x="10010" y="167"/>
                    <a:pt x="10005" y="164"/>
                    <a:pt x="10002" y="155"/>
                  </a:cubicBezTo>
                  <a:lnTo>
                    <a:pt x="10002" y="167"/>
                  </a:lnTo>
                  <a:cubicBezTo>
                    <a:pt x="10002" y="179"/>
                    <a:pt x="9990" y="167"/>
                    <a:pt x="9966" y="191"/>
                  </a:cubicBezTo>
                  <a:cubicBezTo>
                    <a:pt x="9976" y="172"/>
                    <a:pt x="9978" y="153"/>
                    <a:pt x="9984" y="140"/>
                  </a:cubicBezTo>
                  <a:lnTo>
                    <a:pt x="9984" y="140"/>
                  </a:lnTo>
                  <a:cubicBezTo>
                    <a:pt x="9940" y="199"/>
                    <a:pt x="9917" y="158"/>
                    <a:pt x="9871" y="215"/>
                  </a:cubicBezTo>
                  <a:cubicBezTo>
                    <a:pt x="9871" y="203"/>
                    <a:pt x="9895" y="167"/>
                    <a:pt x="9907" y="155"/>
                  </a:cubicBezTo>
                  <a:cubicBezTo>
                    <a:pt x="9914" y="162"/>
                    <a:pt x="9916" y="169"/>
                    <a:pt x="9920" y="169"/>
                  </a:cubicBezTo>
                  <a:cubicBezTo>
                    <a:pt x="9923" y="169"/>
                    <a:pt x="9925" y="165"/>
                    <a:pt x="9930" y="155"/>
                  </a:cubicBezTo>
                  <a:cubicBezTo>
                    <a:pt x="9919" y="155"/>
                    <a:pt x="9919" y="132"/>
                    <a:pt x="9930" y="108"/>
                  </a:cubicBezTo>
                  <a:lnTo>
                    <a:pt x="9930" y="108"/>
                  </a:lnTo>
                  <a:cubicBezTo>
                    <a:pt x="9907" y="143"/>
                    <a:pt x="9883" y="155"/>
                    <a:pt x="9859" y="167"/>
                  </a:cubicBezTo>
                  <a:cubicBezTo>
                    <a:pt x="9847" y="167"/>
                    <a:pt x="9823" y="167"/>
                    <a:pt x="9859" y="155"/>
                  </a:cubicBezTo>
                  <a:lnTo>
                    <a:pt x="9847" y="155"/>
                  </a:lnTo>
                  <a:cubicBezTo>
                    <a:pt x="9847" y="143"/>
                    <a:pt x="9847" y="143"/>
                    <a:pt x="9847" y="143"/>
                  </a:cubicBezTo>
                  <a:lnTo>
                    <a:pt x="9907" y="132"/>
                  </a:lnTo>
                  <a:lnTo>
                    <a:pt x="9871" y="132"/>
                  </a:lnTo>
                  <a:cubicBezTo>
                    <a:pt x="9877" y="126"/>
                    <a:pt x="9877" y="123"/>
                    <a:pt x="9872" y="123"/>
                  </a:cubicBezTo>
                  <a:cubicBezTo>
                    <a:pt x="9868" y="123"/>
                    <a:pt x="9859" y="126"/>
                    <a:pt x="9847" y="132"/>
                  </a:cubicBezTo>
                  <a:lnTo>
                    <a:pt x="9835" y="132"/>
                  </a:lnTo>
                  <a:cubicBezTo>
                    <a:pt x="9835" y="132"/>
                    <a:pt x="9835" y="132"/>
                    <a:pt x="9835" y="143"/>
                  </a:cubicBezTo>
                  <a:cubicBezTo>
                    <a:pt x="9835" y="143"/>
                    <a:pt x="9823" y="143"/>
                    <a:pt x="9823" y="155"/>
                  </a:cubicBezTo>
                  <a:cubicBezTo>
                    <a:pt x="9811" y="167"/>
                    <a:pt x="9811" y="167"/>
                    <a:pt x="9800" y="167"/>
                  </a:cubicBezTo>
                  <a:cubicBezTo>
                    <a:pt x="9811" y="155"/>
                    <a:pt x="9811" y="155"/>
                    <a:pt x="9811" y="155"/>
                  </a:cubicBezTo>
                  <a:cubicBezTo>
                    <a:pt x="9811" y="143"/>
                    <a:pt x="9811" y="143"/>
                    <a:pt x="9811" y="143"/>
                  </a:cubicBezTo>
                  <a:cubicBezTo>
                    <a:pt x="9823" y="132"/>
                    <a:pt x="9823" y="132"/>
                    <a:pt x="9835" y="132"/>
                  </a:cubicBezTo>
                  <a:lnTo>
                    <a:pt x="9811" y="132"/>
                  </a:lnTo>
                  <a:cubicBezTo>
                    <a:pt x="9811" y="128"/>
                    <a:pt x="9810" y="126"/>
                    <a:pt x="9808" y="126"/>
                  </a:cubicBezTo>
                  <a:cubicBezTo>
                    <a:pt x="9805" y="126"/>
                    <a:pt x="9800" y="132"/>
                    <a:pt x="9800" y="132"/>
                  </a:cubicBezTo>
                  <a:cubicBezTo>
                    <a:pt x="9788" y="143"/>
                    <a:pt x="9788" y="143"/>
                    <a:pt x="9776" y="143"/>
                  </a:cubicBezTo>
                  <a:lnTo>
                    <a:pt x="9728" y="143"/>
                  </a:lnTo>
                  <a:lnTo>
                    <a:pt x="9776" y="132"/>
                  </a:lnTo>
                  <a:lnTo>
                    <a:pt x="9685" y="132"/>
                  </a:lnTo>
                  <a:cubicBezTo>
                    <a:pt x="9704" y="129"/>
                    <a:pt x="9728" y="126"/>
                    <a:pt x="9752" y="120"/>
                  </a:cubicBezTo>
                  <a:lnTo>
                    <a:pt x="9740" y="120"/>
                  </a:lnTo>
                  <a:lnTo>
                    <a:pt x="9776" y="108"/>
                  </a:lnTo>
                  <a:lnTo>
                    <a:pt x="9740" y="108"/>
                  </a:lnTo>
                  <a:cubicBezTo>
                    <a:pt x="9771" y="108"/>
                    <a:pt x="9775" y="90"/>
                    <a:pt x="9807" y="85"/>
                  </a:cubicBezTo>
                  <a:lnTo>
                    <a:pt x="9807" y="85"/>
                  </a:lnTo>
                  <a:cubicBezTo>
                    <a:pt x="9808" y="85"/>
                    <a:pt x="9810" y="84"/>
                    <a:pt x="9811" y="84"/>
                  </a:cubicBezTo>
                  <a:cubicBezTo>
                    <a:pt x="9776" y="84"/>
                    <a:pt x="9788" y="84"/>
                    <a:pt x="9776" y="96"/>
                  </a:cubicBezTo>
                  <a:cubicBezTo>
                    <a:pt x="9728" y="96"/>
                    <a:pt x="9752" y="84"/>
                    <a:pt x="9740" y="84"/>
                  </a:cubicBezTo>
                  <a:cubicBezTo>
                    <a:pt x="9764" y="84"/>
                    <a:pt x="9776" y="84"/>
                    <a:pt x="9788" y="72"/>
                  </a:cubicBezTo>
                  <a:lnTo>
                    <a:pt x="9788" y="72"/>
                  </a:lnTo>
                  <a:cubicBezTo>
                    <a:pt x="9780" y="76"/>
                    <a:pt x="9773" y="77"/>
                    <a:pt x="9769" y="77"/>
                  </a:cubicBezTo>
                  <a:cubicBezTo>
                    <a:pt x="9760" y="77"/>
                    <a:pt x="9760" y="72"/>
                    <a:pt x="9776" y="72"/>
                  </a:cubicBezTo>
                  <a:cubicBezTo>
                    <a:pt x="9740" y="72"/>
                    <a:pt x="9763" y="72"/>
                    <a:pt x="9764" y="60"/>
                  </a:cubicBezTo>
                  <a:lnTo>
                    <a:pt x="9764" y="60"/>
                  </a:lnTo>
                  <a:cubicBezTo>
                    <a:pt x="9763" y="72"/>
                    <a:pt x="9740" y="72"/>
                    <a:pt x="9704" y="72"/>
                  </a:cubicBezTo>
                  <a:lnTo>
                    <a:pt x="9669" y="72"/>
                  </a:lnTo>
                  <a:cubicBezTo>
                    <a:pt x="9621" y="72"/>
                    <a:pt x="9704" y="60"/>
                    <a:pt x="9692" y="60"/>
                  </a:cubicBezTo>
                  <a:lnTo>
                    <a:pt x="9740" y="60"/>
                  </a:lnTo>
                  <a:cubicBezTo>
                    <a:pt x="9728" y="60"/>
                    <a:pt x="9692" y="48"/>
                    <a:pt x="9680" y="48"/>
                  </a:cubicBezTo>
                  <a:cubicBezTo>
                    <a:pt x="9659" y="51"/>
                    <a:pt x="9646" y="52"/>
                    <a:pt x="9639" y="52"/>
                  </a:cubicBezTo>
                  <a:cubicBezTo>
                    <a:pt x="9610" y="52"/>
                    <a:pt x="9671" y="36"/>
                    <a:pt x="9633" y="36"/>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20"/>
            <p:cNvSpPr/>
            <p:nvPr/>
          </p:nvSpPr>
          <p:spPr>
            <a:xfrm>
              <a:off x="5575100" y="2174200"/>
              <a:ext cx="600" cy="1225"/>
            </a:xfrm>
            <a:custGeom>
              <a:rect b="b" l="l" r="r" t="t"/>
              <a:pathLst>
                <a:path extrusionOk="0" h="49" w="24">
                  <a:moveTo>
                    <a:pt x="24" y="1"/>
                  </a:moveTo>
                  <a:lnTo>
                    <a:pt x="0" y="48"/>
                  </a:lnTo>
                  <a:lnTo>
                    <a:pt x="12" y="25"/>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20"/>
            <p:cNvSpPr/>
            <p:nvPr/>
          </p:nvSpPr>
          <p:spPr>
            <a:xfrm>
              <a:off x="5574800" y="2173025"/>
              <a:ext cx="25" cy="325"/>
            </a:xfrm>
            <a:custGeom>
              <a:rect b="b" l="l" r="r" t="t"/>
              <a:pathLst>
                <a:path extrusionOk="0" h="13" w="1">
                  <a:moveTo>
                    <a:pt x="0" y="0"/>
                  </a:moveTo>
                  <a:cubicBezTo>
                    <a:pt x="0" y="0"/>
                    <a:pt x="0" y="0"/>
                    <a:pt x="0" y="12"/>
                  </a:cubicBezTo>
                  <a:cubicBezTo>
                    <a:pt x="0" y="12"/>
                    <a:pt x="0" y="12"/>
                    <a:pt x="0" y="12"/>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20"/>
            <p:cNvSpPr/>
            <p:nvPr/>
          </p:nvSpPr>
          <p:spPr>
            <a:xfrm>
              <a:off x="5573600" y="2172725"/>
              <a:ext cx="925" cy="1500"/>
            </a:xfrm>
            <a:custGeom>
              <a:rect b="b" l="l" r="r" t="t"/>
              <a:pathLst>
                <a:path extrusionOk="0" h="60" w="37">
                  <a:moveTo>
                    <a:pt x="36" y="0"/>
                  </a:moveTo>
                  <a:lnTo>
                    <a:pt x="12" y="12"/>
                  </a:lnTo>
                  <a:lnTo>
                    <a:pt x="1" y="60"/>
                  </a:lnTo>
                  <a:cubicBezTo>
                    <a:pt x="24" y="48"/>
                    <a:pt x="1" y="36"/>
                    <a:pt x="36"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20"/>
            <p:cNvSpPr/>
            <p:nvPr/>
          </p:nvSpPr>
          <p:spPr>
            <a:xfrm>
              <a:off x="5570025" y="2172425"/>
              <a:ext cx="3000" cy="2375"/>
            </a:xfrm>
            <a:custGeom>
              <a:rect b="b" l="l" r="r" t="t"/>
              <a:pathLst>
                <a:path extrusionOk="0" h="95" w="120">
                  <a:moveTo>
                    <a:pt x="84" y="0"/>
                  </a:moveTo>
                  <a:lnTo>
                    <a:pt x="84" y="0"/>
                  </a:lnTo>
                  <a:cubicBezTo>
                    <a:pt x="36" y="12"/>
                    <a:pt x="48" y="84"/>
                    <a:pt x="1" y="84"/>
                  </a:cubicBezTo>
                  <a:cubicBezTo>
                    <a:pt x="3" y="91"/>
                    <a:pt x="6" y="94"/>
                    <a:pt x="10" y="94"/>
                  </a:cubicBezTo>
                  <a:cubicBezTo>
                    <a:pt x="26" y="94"/>
                    <a:pt x="58" y="37"/>
                    <a:pt x="75" y="37"/>
                  </a:cubicBezTo>
                  <a:cubicBezTo>
                    <a:pt x="79" y="37"/>
                    <a:pt x="82" y="40"/>
                    <a:pt x="84" y="48"/>
                  </a:cubicBezTo>
                  <a:cubicBezTo>
                    <a:pt x="84" y="16"/>
                    <a:pt x="95" y="16"/>
                    <a:pt x="105" y="16"/>
                  </a:cubicBezTo>
                  <a:lnTo>
                    <a:pt x="105" y="16"/>
                  </a:lnTo>
                  <a:cubicBezTo>
                    <a:pt x="110" y="16"/>
                    <a:pt x="116" y="16"/>
                    <a:pt x="120" y="12"/>
                  </a:cubicBezTo>
                  <a:cubicBezTo>
                    <a:pt x="118" y="11"/>
                    <a:pt x="116" y="10"/>
                    <a:pt x="114" y="10"/>
                  </a:cubicBezTo>
                  <a:cubicBezTo>
                    <a:pt x="104" y="10"/>
                    <a:pt x="88" y="22"/>
                    <a:pt x="81" y="22"/>
                  </a:cubicBezTo>
                  <a:cubicBezTo>
                    <a:pt x="76" y="22"/>
                    <a:pt x="76" y="17"/>
                    <a:pt x="84"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20"/>
            <p:cNvSpPr/>
            <p:nvPr/>
          </p:nvSpPr>
          <p:spPr>
            <a:xfrm>
              <a:off x="5571450" y="2174300"/>
              <a:ext cx="575" cy="725"/>
            </a:xfrm>
            <a:custGeom>
              <a:rect b="b" l="l" r="r" t="t"/>
              <a:pathLst>
                <a:path extrusionOk="0" h="29" w="23">
                  <a:moveTo>
                    <a:pt x="16" y="1"/>
                  </a:moveTo>
                  <a:cubicBezTo>
                    <a:pt x="13" y="1"/>
                    <a:pt x="8" y="4"/>
                    <a:pt x="3" y="9"/>
                  </a:cubicBezTo>
                  <a:cubicBezTo>
                    <a:pt x="12" y="9"/>
                    <a:pt x="1" y="29"/>
                    <a:pt x="5" y="29"/>
                  </a:cubicBezTo>
                  <a:cubicBezTo>
                    <a:pt x="6" y="29"/>
                    <a:pt x="9" y="27"/>
                    <a:pt x="15" y="21"/>
                  </a:cubicBezTo>
                  <a:cubicBezTo>
                    <a:pt x="22" y="7"/>
                    <a:pt x="21" y="1"/>
                    <a:pt x="1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20"/>
            <p:cNvSpPr/>
            <p:nvPr/>
          </p:nvSpPr>
          <p:spPr>
            <a:xfrm>
              <a:off x="5570925" y="2171825"/>
              <a:ext cx="325" cy="625"/>
            </a:xfrm>
            <a:custGeom>
              <a:rect b="b" l="l" r="r" t="t"/>
              <a:pathLst>
                <a:path extrusionOk="0" h="25" w="13">
                  <a:moveTo>
                    <a:pt x="12" y="1"/>
                  </a:moveTo>
                  <a:lnTo>
                    <a:pt x="0" y="24"/>
                  </a:lnTo>
                  <a:lnTo>
                    <a:pt x="12" y="24"/>
                  </a:lnTo>
                  <a:lnTo>
                    <a:pt x="12"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20"/>
            <p:cNvSpPr/>
            <p:nvPr/>
          </p:nvSpPr>
          <p:spPr>
            <a:xfrm>
              <a:off x="5570325" y="2171225"/>
              <a:ext cx="925" cy="625"/>
            </a:xfrm>
            <a:custGeom>
              <a:rect b="b" l="l" r="r" t="t"/>
              <a:pathLst>
                <a:path extrusionOk="0" h="25" w="37">
                  <a:moveTo>
                    <a:pt x="36" y="1"/>
                  </a:moveTo>
                  <a:lnTo>
                    <a:pt x="29" y="5"/>
                  </a:lnTo>
                  <a:lnTo>
                    <a:pt x="29" y="5"/>
                  </a:lnTo>
                  <a:cubicBezTo>
                    <a:pt x="32" y="5"/>
                    <a:pt x="34" y="3"/>
                    <a:pt x="36" y="1"/>
                  </a:cubicBezTo>
                  <a:close/>
                  <a:moveTo>
                    <a:pt x="29" y="5"/>
                  </a:moveTo>
                  <a:lnTo>
                    <a:pt x="29" y="5"/>
                  </a:lnTo>
                  <a:cubicBezTo>
                    <a:pt x="20" y="9"/>
                    <a:pt x="10" y="5"/>
                    <a:pt x="1" y="25"/>
                  </a:cubicBezTo>
                  <a:lnTo>
                    <a:pt x="29" y="5"/>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20"/>
            <p:cNvSpPr/>
            <p:nvPr/>
          </p:nvSpPr>
          <p:spPr>
            <a:xfrm>
              <a:off x="5568775" y="2170225"/>
              <a:ext cx="975" cy="1075"/>
            </a:xfrm>
            <a:custGeom>
              <a:rect b="b" l="l" r="r" t="t"/>
              <a:pathLst>
                <a:path extrusionOk="0" h="43" w="39">
                  <a:moveTo>
                    <a:pt x="36" y="0"/>
                  </a:moveTo>
                  <a:cubicBezTo>
                    <a:pt x="27" y="0"/>
                    <a:pt x="0" y="42"/>
                    <a:pt x="11" y="42"/>
                  </a:cubicBezTo>
                  <a:cubicBezTo>
                    <a:pt x="12" y="42"/>
                    <a:pt x="13" y="42"/>
                    <a:pt x="15" y="41"/>
                  </a:cubicBezTo>
                  <a:cubicBezTo>
                    <a:pt x="27" y="29"/>
                    <a:pt x="27" y="5"/>
                    <a:pt x="39" y="5"/>
                  </a:cubicBezTo>
                  <a:cubicBezTo>
                    <a:pt x="39" y="2"/>
                    <a:pt x="38" y="0"/>
                    <a:pt x="36"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20"/>
            <p:cNvSpPr/>
            <p:nvPr/>
          </p:nvSpPr>
          <p:spPr>
            <a:xfrm>
              <a:off x="5565575" y="2170925"/>
              <a:ext cx="600" cy="450"/>
            </a:xfrm>
            <a:custGeom>
              <a:rect b="b" l="l" r="r" t="t"/>
              <a:pathLst>
                <a:path extrusionOk="0" h="18" w="24">
                  <a:moveTo>
                    <a:pt x="0" y="1"/>
                  </a:moveTo>
                  <a:lnTo>
                    <a:pt x="0" y="13"/>
                  </a:lnTo>
                  <a:cubicBezTo>
                    <a:pt x="0" y="16"/>
                    <a:pt x="1" y="18"/>
                    <a:pt x="3" y="18"/>
                  </a:cubicBezTo>
                  <a:cubicBezTo>
                    <a:pt x="7" y="18"/>
                    <a:pt x="15" y="9"/>
                    <a:pt x="24"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20"/>
            <p:cNvSpPr/>
            <p:nvPr/>
          </p:nvSpPr>
          <p:spPr>
            <a:xfrm>
              <a:off x="5563250" y="2175400"/>
              <a:ext cx="550" cy="625"/>
            </a:xfrm>
            <a:custGeom>
              <a:rect b="b" l="l" r="r" t="t"/>
              <a:pathLst>
                <a:path extrusionOk="0" h="25" w="22">
                  <a:moveTo>
                    <a:pt x="10" y="0"/>
                  </a:moveTo>
                  <a:cubicBezTo>
                    <a:pt x="1" y="18"/>
                    <a:pt x="0" y="23"/>
                    <a:pt x="3" y="23"/>
                  </a:cubicBezTo>
                  <a:cubicBezTo>
                    <a:pt x="6" y="23"/>
                    <a:pt x="13" y="17"/>
                    <a:pt x="17" y="17"/>
                  </a:cubicBezTo>
                  <a:cubicBezTo>
                    <a:pt x="20" y="17"/>
                    <a:pt x="22" y="19"/>
                    <a:pt x="22" y="24"/>
                  </a:cubicBezTo>
                  <a:cubicBezTo>
                    <a:pt x="22" y="12"/>
                    <a:pt x="22" y="0"/>
                    <a:pt x="10"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20"/>
            <p:cNvSpPr/>
            <p:nvPr/>
          </p:nvSpPr>
          <p:spPr>
            <a:xfrm>
              <a:off x="5565875" y="2169300"/>
              <a:ext cx="600" cy="475"/>
            </a:xfrm>
            <a:custGeom>
              <a:rect b="b" l="l" r="r" t="t"/>
              <a:pathLst>
                <a:path extrusionOk="0" h="19" w="24">
                  <a:moveTo>
                    <a:pt x="16" y="0"/>
                  </a:moveTo>
                  <a:cubicBezTo>
                    <a:pt x="12" y="0"/>
                    <a:pt x="6" y="6"/>
                    <a:pt x="0" y="18"/>
                  </a:cubicBezTo>
                  <a:lnTo>
                    <a:pt x="0" y="18"/>
                  </a:lnTo>
                  <a:cubicBezTo>
                    <a:pt x="4" y="10"/>
                    <a:pt x="7" y="8"/>
                    <a:pt x="9" y="8"/>
                  </a:cubicBezTo>
                  <a:cubicBezTo>
                    <a:pt x="13" y="8"/>
                    <a:pt x="16" y="18"/>
                    <a:pt x="24" y="18"/>
                  </a:cubicBezTo>
                  <a:cubicBezTo>
                    <a:pt x="24" y="6"/>
                    <a:pt x="21" y="0"/>
                    <a:pt x="16"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20"/>
            <p:cNvSpPr/>
            <p:nvPr/>
          </p:nvSpPr>
          <p:spPr>
            <a:xfrm>
              <a:off x="5563475" y="2168225"/>
              <a:ext cx="2700" cy="2425"/>
            </a:xfrm>
            <a:custGeom>
              <a:rect b="b" l="l" r="r" t="t"/>
              <a:pathLst>
                <a:path extrusionOk="0" h="97" w="108">
                  <a:moveTo>
                    <a:pt x="70" y="1"/>
                  </a:moveTo>
                  <a:cubicBezTo>
                    <a:pt x="65" y="1"/>
                    <a:pt x="57" y="4"/>
                    <a:pt x="48" y="14"/>
                  </a:cubicBezTo>
                  <a:cubicBezTo>
                    <a:pt x="36" y="25"/>
                    <a:pt x="25" y="85"/>
                    <a:pt x="1" y="97"/>
                  </a:cubicBezTo>
                  <a:cubicBezTo>
                    <a:pt x="18" y="97"/>
                    <a:pt x="52" y="61"/>
                    <a:pt x="63" y="61"/>
                  </a:cubicBezTo>
                  <a:cubicBezTo>
                    <a:pt x="67" y="61"/>
                    <a:pt x="67" y="67"/>
                    <a:pt x="60" y="85"/>
                  </a:cubicBezTo>
                  <a:lnTo>
                    <a:pt x="108" y="25"/>
                  </a:lnTo>
                  <a:cubicBezTo>
                    <a:pt x="108" y="21"/>
                    <a:pt x="107" y="20"/>
                    <a:pt x="105" y="20"/>
                  </a:cubicBezTo>
                  <a:cubicBezTo>
                    <a:pt x="97" y="20"/>
                    <a:pt x="70" y="61"/>
                    <a:pt x="60" y="61"/>
                  </a:cubicBezTo>
                  <a:cubicBezTo>
                    <a:pt x="72" y="37"/>
                    <a:pt x="84" y="37"/>
                    <a:pt x="84" y="25"/>
                  </a:cubicBezTo>
                  <a:cubicBezTo>
                    <a:pt x="84" y="11"/>
                    <a:pt x="80" y="1"/>
                    <a:pt x="70"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20"/>
            <p:cNvSpPr/>
            <p:nvPr/>
          </p:nvSpPr>
          <p:spPr>
            <a:xfrm>
              <a:off x="5563275" y="2172725"/>
              <a:ext cx="825" cy="1450"/>
            </a:xfrm>
            <a:custGeom>
              <a:rect b="b" l="l" r="r" t="t"/>
              <a:pathLst>
                <a:path extrusionOk="0" h="58" w="33">
                  <a:moveTo>
                    <a:pt x="33" y="0"/>
                  </a:moveTo>
                  <a:cubicBezTo>
                    <a:pt x="33" y="24"/>
                    <a:pt x="21" y="24"/>
                    <a:pt x="9" y="36"/>
                  </a:cubicBezTo>
                  <a:cubicBezTo>
                    <a:pt x="1" y="52"/>
                    <a:pt x="1" y="57"/>
                    <a:pt x="4" y="57"/>
                  </a:cubicBezTo>
                  <a:cubicBezTo>
                    <a:pt x="11" y="57"/>
                    <a:pt x="33" y="36"/>
                    <a:pt x="33" y="36"/>
                  </a:cubicBezTo>
                  <a:lnTo>
                    <a:pt x="3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20"/>
            <p:cNvSpPr/>
            <p:nvPr/>
          </p:nvSpPr>
          <p:spPr>
            <a:xfrm>
              <a:off x="5561700" y="2169150"/>
              <a:ext cx="625" cy="25"/>
            </a:xfrm>
            <a:custGeom>
              <a:rect b="b" l="l" r="r" t="t"/>
              <a:pathLst>
                <a:path extrusionOk="0" h="1" w="25">
                  <a:moveTo>
                    <a:pt x="0" y="0"/>
                  </a:moveTo>
                  <a:lnTo>
                    <a:pt x="24" y="0"/>
                  </a:lnTo>
                  <a:lnTo>
                    <a:pt x="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20"/>
            <p:cNvSpPr/>
            <p:nvPr/>
          </p:nvSpPr>
          <p:spPr>
            <a:xfrm>
              <a:off x="5561700" y="2168250"/>
              <a:ext cx="625" cy="325"/>
            </a:xfrm>
            <a:custGeom>
              <a:rect b="b" l="l" r="r" t="t"/>
              <a:pathLst>
                <a:path extrusionOk="0" h="13" w="25">
                  <a:moveTo>
                    <a:pt x="24" y="1"/>
                  </a:moveTo>
                  <a:lnTo>
                    <a:pt x="0" y="13"/>
                  </a:lnTo>
                  <a:lnTo>
                    <a:pt x="12" y="13"/>
                  </a:lnTo>
                  <a:lnTo>
                    <a:pt x="24"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20"/>
            <p:cNvSpPr/>
            <p:nvPr/>
          </p:nvSpPr>
          <p:spPr>
            <a:xfrm>
              <a:off x="5561700" y="2167650"/>
              <a:ext cx="625" cy="325"/>
            </a:xfrm>
            <a:custGeom>
              <a:rect b="b" l="l" r="r" t="t"/>
              <a:pathLst>
                <a:path extrusionOk="0" h="13" w="25">
                  <a:moveTo>
                    <a:pt x="0" y="1"/>
                  </a:moveTo>
                  <a:lnTo>
                    <a:pt x="12" y="13"/>
                  </a:lnTo>
                  <a:lnTo>
                    <a:pt x="24"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20"/>
            <p:cNvSpPr/>
            <p:nvPr/>
          </p:nvSpPr>
          <p:spPr>
            <a:xfrm>
              <a:off x="5560800" y="2167075"/>
              <a:ext cx="325" cy="725"/>
            </a:xfrm>
            <a:custGeom>
              <a:rect b="b" l="l" r="r" t="t"/>
              <a:pathLst>
                <a:path extrusionOk="0" h="29" w="13">
                  <a:moveTo>
                    <a:pt x="12" y="12"/>
                  </a:moveTo>
                  <a:cubicBezTo>
                    <a:pt x="12" y="14"/>
                    <a:pt x="11" y="15"/>
                    <a:pt x="11" y="17"/>
                  </a:cubicBezTo>
                  <a:lnTo>
                    <a:pt x="11" y="17"/>
                  </a:lnTo>
                  <a:cubicBezTo>
                    <a:pt x="12" y="16"/>
                    <a:pt x="12" y="15"/>
                    <a:pt x="12" y="12"/>
                  </a:cubicBezTo>
                  <a:close/>
                  <a:moveTo>
                    <a:pt x="1" y="0"/>
                  </a:moveTo>
                  <a:lnTo>
                    <a:pt x="1" y="24"/>
                  </a:lnTo>
                  <a:cubicBezTo>
                    <a:pt x="1" y="22"/>
                    <a:pt x="1" y="21"/>
                    <a:pt x="1" y="21"/>
                  </a:cubicBezTo>
                  <a:cubicBezTo>
                    <a:pt x="1" y="21"/>
                    <a:pt x="1" y="28"/>
                    <a:pt x="4" y="28"/>
                  </a:cubicBezTo>
                  <a:cubicBezTo>
                    <a:pt x="5" y="28"/>
                    <a:pt x="8" y="26"/>
                    <a:pt x="11" y="17"/>
                  </a:cubicBezTo>
                  <a:lnTo>
                    <a:pt x="11" y="17"/>
                  </a:lnTo>
                  <a:cubicBezTo>
                    <a:pt x="11" y="17"/>
                    <a:pt x="10" y="17"/>
                    <a:pt x="10" y="17"/>
                  </a:cubicBezTo>
                  <a:cubicBezTo>
                    <a:pt x="7" y="17"/>
                    <a:pt x="1" y="8"/>
                    <a:pt x="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20"/>
            <p:cNvSpPr/>
            <p:nvPr/>
          </p:nvSpPr>
          <p:spPr>
            <a:xfrm>
              <a:off x="5550075" y="2178075"/>
              <a:ext cx="625" cy="1225"/>
            </a:xfrm>
            <a:custGeom>
              <a:rect b="b" l="l" r="r" t="t"/>
              <a:pathLst>
                <a:path extrusionOk="0" h="49" w="25">
                  <a:moveTo>
                    <a:pt x="25" y="1"/>
                  </a:moveTo>
                  <a:lnTo>
                    <a:pt x="1" y="36"/>
                  </a:lnTo>
                  <a:cubicBezTo>
                    <a:pt x="13" y="36"/>
                    <a:pt x="13" y="36"/>
                    <a:pt x="13" y="48"/>
                  </a:cubicBezTo>
                  <a:cubicBezTo>
                    <a:pt x="25" y="36"/>
                    <a:pt x="25" y="24"/>
                    <a:pt x="25"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20"/>
            <p:cNvSpPr/>
            <p:nvPr/>
          </p:nvSpPr>
          <p:spPr>
            <a:xfrm>
              <a:off x="5549500" y="2177700"/>
              <a:ext cx="1500" cy="750"/>
            </a:xfrm>
            <a:custGeom>
              <a:rect b="b" l="l" r="r" t="t"/>
              <a:pathLst>
                <a:path extrusionOk="0" h="30" w="60">
                  <a:moveTo>
                    <a:pt x="57" y="0"/>
                  </a:moveTo>
                  <a:cubicBezTo>
                    <a:pt x="52" y="0"/>
                    <a:pt x="42" y="7"/>
                    <a:pt x="33" y="7"/>
                  </a:cubicBezTo>
                  <a:cubicBezTo>
                    <a:pt x="30" y="7"/>
                    <a:pt x="26" y="6"/>
                    <a:pt x="24" y="4"/>
                  </a:cubicBezTo>
                  <a:lnTo>
                    <a:pt x="24" y="4"/>
                  </a:lnTo>
                  <a:lnTo>
                    <a:pt x="0" y="27"/>
                  </a:lnTo>
                  <a:cubicBezTo>
                    <a:pt x="2" y="29"/>
                    <a:pt x="4" y="30"/>
                    <a:pt x="6" y="30"/>
                  </a:cubicBezTo>
                  <a:cubicBezTo>
                    <a:pt x="19" y="30"/>
                    <a:pt x="39" y="4"/>
                    <a:pt x="60" y="4"/>
                  </a:cubicBezTo>
                  <a:cubicBezTo>
                    <a:pt x="60" y="1"/>
                    <a:pt x="59" y="0"/>
                    <a:pt x="57"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20"/>
            <p:cNvSpPr/>
            <p:nvPr/>
          </p:nvSpPr>
          <p:spPr>
            <a:xfrm>
              <a:off x="5542350" y="2172125"/>
              <a:ext cx="2100" cy="1350"/>
            </a:xfrm>
            <a:custGeom>
              <a:rect b="b" l="l" r="r" t="t"/>
              <a:pathLst>
                <a:path extrusionOk="0" h="54" w="84">
                  <a:moveTo>
                    <a:pt x="24" y="0"/>
                  </a:moveTo>
                  <a:cubicBezTo>
                    <a:pt x="24" y="12"/>
                    <a:pt x="0" y="36"/>
                    <a:pt x="0" y="36"/>
                  </a:cubicBezTo>
                  <a:lnTo>
                    <a:pt x="36" y="24"/>
                  </a:lnTo>
                  <a:lnTo>
                    <a:pt x="24" y="48"/>
                  </a:lnTo>
                  <a:cubicBezTo>
                    <a:pt x="24" y="52"/>
                    <a:pt x="25" y="54"/>
                    <a:pt x="26" y="54"/>
                  </a:cubicBezTo>
                  <a:cubicBezTo>
                    <a:pt x="31" y="54"/>
                    <a:pt x="42" y="30"/>
                    <a:pt x="46" y="30"/>
                  </a:cubicBezTo>
                  <a:cubicBezTo>
                    <a:pt x="47" y="30"/>
                    <a:pt x="48" y="32"/>
                    <a:pt x="48" y="36"/>
                  </a:cubicBezTo>
                  <a:cubicBezTo>
                    <a:pt x="72" y="12"/>
                    <a:pt x="60" y="12"/>
                    <a:pt x="84" y="0"/>
                  </a:cubicBezTo>
                  <a:lnTo>
                    <a:pt x="84" y="0"/>
                  </a:lnTo>
                  <a:cubicBezTo>
                    <a:pt x="76" y="4"/>
                    <a:pt x="69" y="6"/>
                    <a:pt x="63" y="6"/>
                  </a:cubicBezTo>
                  <a:cubicBezTo>
                    <a:pt x="51" y="6"/>
                    <a:pt x="40" y="0"/>
                    <a:pt x="24"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20"/>
            <p:cNvSpPr/>
            <p:nvPr/>
          </p:nvSpPr>
          <p:spPr>
            <a:xfrm>
              <a:off x="5553350" y="2282250"/>
              <a:ext cx="1500" cy="1300"/>
            </a:xfrm>
            <a:custGeom>
              <a:rect b="b" l="l" r="r" t="t"/>
              <a:pathLst>
                <a:path extrusionOk="0" h="52" w="60">
                  <a:moveTo>
                    <a:pt x="25" y="1"/>
                  </a:moveTo>
                  <a:cubicBezTo>
                    <a:pt x="37" y="25"/>
                    <a:pt x="1" y="13"/>
                    <a:pt x="37" y="48"/>
                  </a:cubicBezTo>
                  <a:cubicBezTo>
                    <a:pt x="41" y="50"/>
                    <a:pt x="44" y="51"/>
                    <a:pt x="47" y="51"/>
                  </a:cubicBezTo>
                  <a:cubicBezTo>
                    <a:pt x="59" y="51"/>
                    <a:pt x="54" y="30"/>
                    <a:pt x="25"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20"/>
            <p:cNvSpPr/>
            <p:nvPr/>
          </p:nvSpPr>
          <p:spPr>
            <a:xfrm>
              <a:off x="5560350" y="2261200"/>
              <a:ext cx="175" cy="250"/>
            </a:xfrm>
            <a:custGeom>
              <a:rect b="b" l="l" r="r" t="t"/>
              <a:pathLst>
                <a:path extrusionOk="0" h="10" w="7">
                  <a:moveTo>
                    <a:pt x="2" y="0"/>
                  </a:moveTo>
                  <a:cubicBezTo>
                    <a:pt x="1" y="0"/>
                    <a:pt x="1" y="3"/>
                    <a:pt x="7" y="9"/>
                  </a:cubicBezTo>
                  <a:cubicBezTo>
                    <a:pt x="7" y="3"/>
                    <a:pt x="4" y="0"/>
                    <a:pt x="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20"/>
            <p:cNvSpPr/>
            <p:nvPr/>
          </p:nvSpPr>
          <p:spPr>
            <a:xfrm>
              <a:off x="5562600" y="2256050"/>
              <a:ext cx="600" cy="325"/>
            </a:xfrm>
            <a:custGeom>
              <a:rect b="b" l="l" r="r" t="t"/>
              <a:pathLst>
                <a:path extrusionOk="0" h="13" w="24">
                  <a:moveTo>
                    <a:pt x="0" y="1"/>
                  </a:moveTo>
                  <a:lnTo>
                    <a:pt x="0" y="13"/>
                  </a:lnTo>
                  <a:lnTo>
                    <a:pt x="24" y="13"/>
                  </a:lnTo>
                  <a:cubicBezTo>
                    <a:pt x="12" y="13"/>
                    <a:pt x="12" y="1"/>
                    <a:pt x="0"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20"/>
            <p:cNvSpPr/>
            <p:nvPr/>
          </p:nvSpPr>
          <p:spPr>
            <a:xfrm>
              <a:off x="5558725" y="2278100"/>
              <a:ext cx="325" cy="300"/>
            </a:xfrm>
            <a:custGeom>
              <a:rect b="b" l="l" r="r" t="t"/>
              <a:pathLst>
                <a:path extrusionOk="0" h="12" w="13">
                  <a:moveTo>
                    <a:pt x="12" y="0"/>
                  </a:moveTo>
                  <a:cubicBezTo>
                    <a:pt x="0" y="0"/>
                    <a:pt x="0" y="0"/>
                    <a:pt x="12" y="12"/>
                  </a:cubicBezTo>
                  <a:cubicBezTo>
                    <a:pt x="12" y="12"/>
                    <a:pt x="12" y="0"/>
                    <a:pt x="1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20"/>
            <p:cNvSpPr/>
            <p:nvPr/>
          </p:nvSpPr>
          <p:spPr>
            <a:xfrm>
              <a:off x="5559900" y="2276600"/>
              <a:ext cx="300" cy="150"/>
            </a:xfrm>
            <a:custGeom>
              <a:rect b="b" l="l" r="r" t="t"/>
              <a:pathLst>
                <a:path extrusionOk="0" h="6" w="12">
                  <a:moveTo>
                    <a:pt x="1" y="1"/>
                  </a:moveTo>
                  <a:cubicBezTo>
                    <a:pt x="5" y="4"/>
                    <a:pt x="7" y="6"/>
                    <a:pt x="9" y="6"/>
                  </a:cubicBezTo>
                  <a:cubicBezTo>
                    <a:pt x="11" y="6"/>
                    <a:pt x="9" y="1"/>
                    <a:pt x="1"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20"/>
            <p:cNvSpPr/>
            <p:nvPr/>
          </p:nvSpPr>
          <p:spPr>
            <a:xfrm>
              <a:off x="5560800" y="2275700"/>
              <a:ext cx="325" cy="25"/>
            </a:xfrm>
            <a:custGeom>
              <a:rect b="b" l="l" r="r" t="t"/>
              <a:pathLst>
                <a:path extrusionOk="0" h="1" w="13">
                  <a:moveTo>
                    <a:pt x="1" y="1"/>
                  </a:moveTo>
                  <a:cubicBezTo>
                    <a:pt x="1" y="1"/>
                    <a:pt x="1" y="1"/>
                    <a:pt x="1" y="1"/>
                  </a:cubicBezTo>
                  <a:cubicBezTo>
                    <a:pt x="1" y="1"/>
                    <a:pt x="12" y="1"/>
                    <a:pt x="1"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20"/>
            <p:cNvSpPr/>
            <p:nvPr/>
          </p:nvSpPr>
          <p:spPr>
            <a:xfrm>
              <a:off x="5558125" y="2276900"/>
              <a:ext cx="2250" cy="1750"/>
            </a:xfrm>
            <a:custGeom>
              <a:rect b="b" l="l" r="r" t="t"/>
              <a:pathLst>
                <a:path extrusionOk="0" h="70" w="90">
                  <a:moveTo>
                    <a:pt x="36" y="0"/>
                  </a:moveTo>
                  <a:cubicBezTo>
                    <a:pt x="24" y="12"/>
                    <a:pt x="24" y="12"/>
                    <a:pt x="24" y="12"/>
                  </a:cubicBezTo>
                  <a:cubicBezTo>
                    <a:pt x="0" y="12"/>
                    <a:pt x="24" y="36"/>
                    <a:pt x="36" y="48"/>
                  </a:cubicBezTo>
                  <a:cubicBezTo>
                    <a:pt x="50" y="55"/>
                    <a:pt x="75" y="70"/>
                    <a:pt x="83" y="70"/>
                  </a:cubicBezTo>
                  <a:cubicBezTo>
                    <a:pt x="89" y="70"/>
                    <a:pt x="85" y="61"/>
                    <a:pt x="60" y="36"/>
                  </a:cubicBezTo>
                  <a:lnTo>
                    <a:pt x="58" y="36"/>
                  </a:lnTo>
                  <a:cubicBezTo>
                    <a:pt x="56" y="31"/>
                    <a:pt x="48" y="19"/>
                    <a:pt x="48" y="12"/>
                  </a:cubicBezTo>
                  <a:cubicBezTo>
                    <a:pt x="48" y="12"/>
                    <a:pt x="36" y="12"/>
                    <a:pt x="36"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20"/>
            <p:cNvSpPr/>
            <p:nvPr/>
          </p:nvSpPr>
          <p:spPr>
            <a:xfrm>
              <a:off x="5556625" y="2268575"/>
              <a:ext cx="325" cy="25"/>
            </a:xfrm>
            <a:custGeom>
              <a:rect b="b" l="l" r="r" t="t"/>
              <a:pathLst>
                <a:path extrusionOk="0" h="1" w="13">
                  <a:moveTo>
                    <a:pt x="13" y="0"/>
                  </a:moveTo>
                  <a:cubicBezTo>
                    <a:pt x="13" y="0"/>
                    <a:pt x="13" y="0"/>
                    <a:pt x="13" y="0"/>
                  </a:cubicBezTo>
                  <a:cubicBezTo>
                    <a:pt x="1" y="0"/>
                    <a:pt x="1" y="0"/>
                    <a:pt x="13"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20"/>
            <p:cNvSpPr/>
            <p:nvPr/>
          </p:nvSpPr>
          <p:spPr>
            <a:xfrm>
              <a:off x="5556925" y="2281950"/>
              <a:ext cx="925" cy="325"/>
            </a:xfrm>
            <a:custGeom>
              <a:rect b="b" l="l" r="r" t="t"/>
              <a:pathLst>
                <a:path extrusionOk="0" h="13" w="37">
                  <a:moveTo>
                    <a:pt x="1" y="1"/>
                  </a:moveTo>
                  <a:cubicBezTo>
                    <a:pt x="1" y="1"/>
                    <a:pt x="25" y="13"/>
                    <a:pt x="37" y="13"/>
                  </a:cubicBezTo>
                  <a:lnTo>
                    <a:pt x="13"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20"/>
            <p:cNvSpPr/>
            <p:nvPr/>
          </p:nvSpPr>
          <p:spPr>
            <a:xfrm>
              <a:off x="5561100" y="2279275"/>
              <a:ext cx="925" cy="475"/>
            </a:xfrm>
            <a:custGeom>
              <a:rect b="b" l="l" r="r" t="t"/>
              <a:pathLst>
                <a:path extrusionOk="0" h="19" w="37">
                  <a:moveTo>
                    <a:pt x="0" y="1"/>
                  </a:moveTo>
                  <a:cubicBezTo>
                    <a:pt x="6" y="13"/>
                    <a:pt x="18" y="19"/>
                    <a:pt x="26" y="19"/>
                  </a:cubicBezTo>
                  <a:cubicBezTo>
                    <a:pt x="33" y="19"/>
                    <a:pt x="36" y="13"/>
                    <a:pt x="24"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20"/>
            <p:cNvSpPr/>
            <p:nvPr/>
          </p:nvSpPr>
          <p:spPr>
            <a:xfrm>
              <a:off x="5561700" y="2277800"/>
              <a:ext cx="1500" cy="900"/>
            </a:xfrm>
            <a:custGeom>
              <a:rect b="b" l="l" r="r" t="t"/>
              <a:pathLst>
                <a:path extrusionOk="0" h="36" w="60">
                  <a:moveTo>
                    <a:pt x="24" y="0"/>
                  </a:moveTo>
                  <a:cubicBezTo>
                    <a:pt x="36" y="12"/>
                    <a:pt x="0" y="0"/>
                    <a:pt x="36" y="36"/>
                  </a:cubicBezTo>
                  <a:cubicBezTo>
                    <a:pt x="0" y="0"/>
                    <a:pt x="60" y="24"/>
                    <a:pt x="24"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20"/>
            <p:cNvSpPr/>
            <p:nvPr/>
          </p:nvSpPr>
          <p:spPr>
            <a:xfrm>
              <a:off x="5560800" y="2275100"/>
              <a:ext cx="2400" cy="1525"/>
            </a:xfrm>
            <a:custGeom>
              <a:rect b="b" l="l" r="r" t="t"/>
              <a:pathLst>
                <a:path extrusionOk="0" h="61" w="96">
                  <a:moveTo>
                    <a:pt x="1" y="1"/>
                  </a:moveTo>
                  <a:cubicBezTo>
                    <a:pt x="1" y="6"/>
                    <a:pt x="3" y="9"/>
                    <a:pt x="6" y="11"/>
                  </a:cubicBezTo>
                  <a:lnTo>
                    <a:pt x="6" y="11"/>
                  </a:lnTo>
                  <a:cubicBezTo>
                    <a:pt x="4" y="8"/>
                    <a:pt x="3" y="5"/>
                    <a:pt x="1" y="1"/>
                  </a:cubicBezTo>
                  <a:close/>
                  <a:moveTo>
                    <a:pt x="12" y="1"/>
                  </a:moveTo>
                  <a:cubicBezTo>
                    <a:pt x="36" y="13"/>
                    <a:pt x="36" y="25"/>
                    <a:pt x="24" y="25"/>
                  </a:cubicBezTo>
                  <a:cubicBezTo>
                    <a:pt x="17" y="18"/>
                    <a:pt x="10" y="15"/>
                    <a:pt x="6" y="11"/>
                  </a:cubicBezTo>
                  <a:lnTo>
                    <a:pt x="6" y="11"/>
                  </a:lnTo>
                  <a:cubicBezTo>
                    <a:pt x="12" y="25"/>
                    <a:pt x="12" y="27"/>
                    <a:pt x="12" y="37"/>
                  </a:cubicBezTo>
                  <a:cubicBezTo>
                    <a:pt x="36" y="49"/>
                    <a:pt x="60" y="37"/>
                    <a:pt x="96" y="61"/>
                  </a:cubicBezTo>
                  <a:cubicBezTo>
                    <a:pt x="72" y="37"/>
                    <a:pt x="48" y="13"/>
                    <a:pt x="1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20"/>
            <p:cNvSpPr/>
            <p:nvPr/>
          </p:nvSpPr>
          <p:spPr>
            <a:xfrm>
              <a:off x="5562875" y="2275100"/>
              <a:ext cx="1225" cy="1525"/>
            </a:xfrm>
            <a:custGeom>
              <a:rect b="b" l="l" r="r" t="t"/>
              <a:pathLst>
                <a:path extrusionOk="0" h="61" w="49">
                  <a:moveTo>
                    <a:pt x="13" y="1"/>
                  </a:moveTo>
                  <a:cubicBezTo>
                    <a:pt x="25" y="25"/>
                    <a:pt x="1" y="37"/>
                    <a:pt x="37" y="61"/>
                  </a:cubicBezTo>
                  <a:cubicBezTo>
                    <a:pt x="49" y="49"/>
                    <a:pt x="37" y="25"/>
                    <a:pt x="25" y="13"/>
                  </a:cubicBezTo>
                  <a:lnTo>
                    <a:pt x="13"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20"/>
            <p:cNvSpPr/>
            <p:nvPr/>
          </p:nvSpPr>
          <p:spPr>
            <a:xfrm>
              <a:off x="5554975" y="2271850"/>
              <a:ext cx="1175" cy="825"/>
            </a:xfrm>
            <a:custGeom>
              <a:rect b="b" l="l" r="r" t="t"/>
              <a:pathLst>
                <a:path extrusionOk="0" h="33" w="47">
                  <a:moveTo>
                    <a:pt x="7" y="0"/>
                  </a:moveTo>
                  <a:cubicBezTo>
                    <a:pt x="1" y="0"/>
                    <a:pt x="5" y="0"/>
                    <a:pt x="10" y="2"/>
                  </a:cubicBezTo>
                  <a:lnTo>
                    <a:pt x="10" y="2"/>
                  </a:lnTo>
                  <a:lnTo>
                    <a:pt x="7" y="0"/>
                  </a:lnTo>
                  <a:close/>
                  <a:moveTo>
                    <a:pt x="10" y="2"/>
                  </a:moveTo>
                  <a:lnTo>
                    <a:pt x="17" y="7"/>
                  </a:lnTo>
                  <a:lnTo>
                    <a:pt x="17" y="7"/>
                  </a:lnTo>
                  <a:cubicBezTo>
                    <a:pt x="16" y="5"/>
                    <a:pt x="13" y="3"/>
                    <a:pt x="10" y="2"/>
                  </a:cubicBezTo>
                  <a:close/>
                  <a:moveTo>
                    <a:pt x="17" y="7"/>
                  </a:moveTo>
                  <a:cubicBezTo>
                    <a:pt x="19" y="8"/>
                    <a:pt x="19" y="10"/>
                    <a:pt x="19" y="12"/>
                  </a:cubicBezTo>
                  <a:cubicBezTo>
                    <a:pt x="19" y="12"/>
                    <a:pt x="7" y="12"/>
                    <a:pt x="19" y="24"/>
                  </a:cubicBezTo>
                  <a:cubicBezTo>
                    <a:pt x="19" y="22"/>
                    <a:pt x="20" y="21"/>
                    <a:pt x="21" y="21"/>
                  </a:cubicBezTo>
                  <a:cubicBezTo>
                    <a:pt x="27" y="21"/>
                    <a:pt x="40" y="32"/>
                    <a:pt x="44" y="32"/>
                  </a:cubicBezTo>
                  <a:cubicBezTo>
                    <a:pt x="46" y="32"/>
                    <a:pt x="46" y="30"/>
                    <a:pt x="43" y="24"/>
                  </a:cubicBezTo>
                  <a:lnTo>
                    <a:pt x="17" y="7"/>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20"/>
            <p:cNvSpPr/>
            <p:nvPr/>
          </p:nvSpPr>
          <p:spPr>
            <a:xfrm>
              <a:off x="5555450" y="2269750"/>
              <a:ext cx="1200" cy="1525"/>
            </a:xfrm>
            <a:custGeom>
              <a:rect b="b" l="l" r="r" t="t"/>
              <a:pathLst>
                <a:path extrusionOk="0" h="61" w="48">
                  <a:moveTo>
                    <a:pt x="0" y="1"/>
                  </a:moveTo>
                  <a:lnTo>
                    <a:pt x="0" y="1"/>
                  </a:lnTo>
                  <a:cubicBezTo>
                    <a:pt x="12" y="24"/>
                    <a:pt x="12" y="24"/>
                    <a:pt x="36" y="48"/>
                  </a:cubicBezTo>
                  <a:lnTo>
                    <a:pt x="48" y="60"/>
                  </a:lnTo>
                  <a:lnTo>
                    <a:pt x="0"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20"/>
            <p:cNvSpPr/>
            <p:nvPr/>
          </p:nvSpPr>
          <p:spPr>
            <a:xfrm>
              <a:off x="5566150" y="2269825"/>
              <a:ext cx="1225" cy="475"/>
            </a:xfrm>
            <a:custGeom>
              <a:rect b="b" l="l" r="r" t="t"/>
              <a:pathLst>
                <a:path extrusionOk="0" h="19" w="49">
                  <a:moveTo>
                    <a:pt x="7" y="1"/>
                  </a:moveTo>
                  <a:cubicBezTo>
                    <a:pt x="1" y="1"/>
                    <a:pt x="1" y="4"/>
                    <a:pt x="13" y="10"/>
                  </a:cubicBezTo>
                  <a:cubicBezTo>
                    <a:pt x="19" y="16"/>
                    <a:pt x="31" y="18"/>
                    <a:pt x="38" y="18"/>
                  </a:cubicBezTo>
                  <a:cubicBezTo>
                    <a:pt x="46" y="18"/>
                    <a:pt x="49" y="16"/>
                    <a:pt x="37" y="10"/>
                  </a:cubicBezTo>
                  <a:cubicBezTo>
                    <a:pt x="25" y="4"/>
                    <a:pt x="13" y="1"/>
                    <a:pt x="7"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20"/>
            <p:cNvSpPr/>
            <p:nvPr/>
          </p:nvSpPr>
          <p:spPr>
            <a:xfrm>
              <a:off x="5557225" y="2264400"/>
              <a:ext cx="1225" cy="1200"/>
            </a:xfrm>
            <a:custGeom>
              <a:rect b="b" l="l" r="r" t="t"/>
              <a:pathLst>
                <a:path extrusionOk="0" h="48" w="49">
                  <a:moveTo>
                    <a:pt x="25" y="0"/>
                  </a:moveTo>
                  <a:cubicBezTo>
                    <a:pt x="25" y="12"/>
                    <a:pt x="1" y="36"/>
                    <a:pt x="25" y="48"/>
                  </a:cubicBezTo>
                  <a:cubicBezTo>
                    <a:pt x="48" y="48"/>
                    <a:pt x="36" y="12"/>
                    <a:pt x="25"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20"/>
            <p:cNvSpPr/>
            <p:nvPr/>
          </p:nvSpPr>
          <p:spPr>
            <a:xfrm>
              <a:off x="5560575" y="2254875"/>
              <a:ext cx="850" cy="1200"/>
            </a:xfrm>
            <a:custGeom>
              <a:rect b="b" l="l" r="r" t="t"/>
              <a:pathLst>
                <a:path extrusionOk="0" h="48" w="34">
                  <a:moveTo>
                    <a:pt x="10" y="0"/>
                  </a:moveTo>
                  <a:lnTo>
                    <a:pt x="10" y="0"/>
                  </a:lnTo>
                  <a:cubicBezTo>
                    <a:pt x="10" y="0"/>
                    <a:pt x="1" y="0"/>
                    <a:pt x="13" y="8"/>
                  </a:cubicBezTo>
                  <a:lnTo>
                    <a:pt x="13" y="8"/>
                  </a:lnTo>
                  <a:cubicBezTo>
                    <a:pt x="12" y="5"/>
                    <a:pt x="11" y="3"/>
                    <a:pt x="10" y="0"/>
                  </a:cubicBezTo>
                  <a:close/>
                  <a:moveTo>
                    <a:pt x="13" y="8"/>
                  </a:moveTo>
                  <a:cubicBezTo>
                    <a:pt x="14" y="10"/>
                    <a:pt x="15" y="12"/>
                    <a:pt x="16" y="15"/>
                  </a:cubicBezTo>
                  <a:lnTo>
                    <a:pt x="16" y="15"/>
                  </a:lnTo>
                  <a:cubicBezTo>
                    <a:pt x="17" y="13"/>
                    <a:pt x="19" y="12"/>
                    <a:pt x="21" y="12"/>
                  </a:cubicBezTo>
                  <a:cubicBezTo>
                    <a:pt x="18" y="10"/>
                    <a:pt x="15" y="9"/>
                    <a:pt x="13" y="8"/>
                  </a:cubicBezTo>
                  <a:close/>
                  <a:moveTo>
                    <a:pt x="16" y="15"/>
                  </a:moveTo>
                  <a:lnTo>
                    <a:pt x="16" y="15"/>
                  </a:lnTo>
                  <a:cubicBezTo>
                    <a:pt x="10" y="21"/>
                    <a:pt x="14" y="38"/>
                    <a:pt x="33" y="48"/>
                  </a:cubicBezTo>
                  <a:cubicBezTo>
                    <a:pt x="24" y="39"/>
                    <a:pt x="22" y="29"/>
                    <a:pt x="16" y="15"/>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20"/>
            <p:cNvSpPr/>
            <p:nvPr/>
          </p:nvSpPr>
          <p:spPr>
            <a:xfrm>
              <a:off x="5562600" y="2253675"/>
              <a:ext cx="600" cy="625"/>
            </a:xfrm>
            <a:custGeom>
              <a:rect b="b" l="l" r="r" t="t"/>
              <a:pathLst>
                <a:path extrusionOk="0" h="25" w="24">
                  <a:moveTo>
                    <a:pt x="0" y="1"/>
                  </a:moveTo>
                  <a:cubicBezTo>
                    <a:pt x="0" y="13"/>
                    <a:pt x="0" y="13"/>
                    <a:pt x="12" y="25"/>
                  </a:cubicBezTo>
                  <a:cubicBezTo>
                    <a:pt x="24" y="25"/>
                    <a:pt x="12" y="1"/>
                    <a:pt x="0"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20"/>
            <p:cNvSpPr/>
            <p:nvPr/>
          </p:nvSpPr>
          <p:spPr>
            <a:xfrm>
              <a:off x="5549200" y="2259925"/>
              <a:ext cx="25" cy="25"/>
            </a:xfrm>
            <a:custGeom>
              <a:rect b="b" l="l" r="r" t="t"/>
              <a:pathLst>
                <a:path extrusionOk="0" h="1" w="1">
                  <a:moveTo>
                    <a:pt x="0" y="1"/>
                  </a:moveTo>
                  <a:cubicBezTo>
                    <a:pt x="0" y="1"/>
                    <a:pt x="0" y="1"/>
                    <a:pt x="0" y="1"/>
                  </a:cubicBezTo>
                  <a:cubicBezTo>
                    <a:pt x="0" y="1"/>
                    <a:pt x="0" y="1"/>
                    <a:pt x="0"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20"/>
            <p:cNvSpPr/>
            <p:nvPr/>
          </p:nvSpPr>
          <p:spPr>
            <a:xfrm>
              <a:off x="5550075" y="2262325"/>
              <a:ext cx="625" cy="25"/>
            </a:xfrm>
            <a:custGeom>
              <a:rect b="b" l="l" r="r" t="t"/>
              <a:pathLst>
                <a:path extrusionOk="0" h="1" w="25">
                  <a:moveTo>
                    <a:pt x="13" y="0"/>
                  </a:moveTo>
                  <a:cubicBezTo>
                    <a:pt x="13" y="0"/>
                    <a:pt x="13" y="0"/>
                    <a:pt x="1" y="0"/>
                  </a:cubicBezTo>
                  <a:cubicBezTo>
                    <a:pt x="13" y="0"/>
                    <a:pt x="13" y="0"/>
                    <a:pt x="25"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20"/>
            <p:cNvSpPr/>
            <p:nvPr/>
          </p:nvSpPr>
          <p:spPr>
            <a:xfrm>
              <a:off x="5543825" y="2274225"/>
              <a:ext cx="325" cy="325"/>
            </a:xfrm>
            <a:custGeom>
              <a:rect b="b" l="l" r="r" t="t"/>
              <a:pathLst>
                <a:path extrusionOk="0" h="13" w="13">
                  <a:moveTo>
                    <a:pt x="13" y="0"/>
                  </a:moveTo>
                  <a:cubicBezTo>
                    <a:pt x="13" y="12"/>
                    <a:pt x="1" y="12"/>
                    <a:pt x="1" y="12"/>
                  </a:cubicBezTo>
                  <a:lnTo>
                    <a:pt x="13" y="12"/>
                  </a:lnTo>
                  <a:lnTo>
                    <a:pt x="1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20"/>
            <p:cNvSpPr/>
            <p:nvPr/>
          </p:nvSpPr>
          <p:spPr>
            <a:xfrm>
              <a:off x="5547400" y="2256650"/>
              <a:ext cx="25" cy="325"/>
            </a:xfrm>
            <a:custGeom>
              <a:rect b="b" l="l" r="r" t="t"/>
              <a:pathLst>
                <a:path extrusionOk="0" h="13" w="1">
                  <a:moveTo>
                    <a:pt x="1" y="1"/>
                  </a:moveTo>
                  <a:cubicBezTo>
                    <a:pt x="1" y="13"/>
                    <a:pt x="1" y="13"/>
                    <a:pt x="1" y="13"/>
                  </a:cubicBezTo>
                  <a:cubicBezTo>
                    <a:pt x="1" y="1"/>
                    <a:pt x="1" y="1"/>
                    <a:pt x="1"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20"/>
            <p:cNvSpPr/>
            <p:nvPr/>
          </p:nvSpPr>
          <p:spPr>
            <a:xfrm>
              <a:off x="5547100" y="2259625"/>
              <a:ext cx="325" cy="25"/>
            </a:xfrm>
            <a:custGeom>
              <a:rect b="b" l="l" r="r" t="t"/>
              <a:pathLst>
                <a:path extrusionOk="0" h="1" w="13">
                  <a:moveTo>
                    <a:pt x="13" y="1"/>
                  </a:moveTo>
                  <a:cubicBezTo>
                    <a:pt x="13" y="1"/>
                    <a:pt x="13" y="1"/>
                    <a:pt x="13" y="1"/>
                  </a:cubicBezTo>
                  <a:cubicBezTo>
                    <a:pt x="13" y="1"/>
                    <a:pt x="1" y="1"/>
                    <a:pt x="1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20"/>
            <p:cNvSpPr/>
            <p:nvPr/>
          </p:nvSpPr>
          <p:spPr>
            <a:xfrm>
              <a:off x="5539375" y="2286125"/>
              <a:ext cx="1500" cy="325"/>
            </a:xfrm>
            <a:custGeom>
              <a:rect b="b" l="l" r="r" t="t"/>
              <a:pathLst>
                <a:path extrusionOk="0" h="13" w="60">
                  <a:moveTo>
                    <a:pt x="48" y="1"/>
                  </a:moveTo>
                  <a:cubicBezTo>
                    <a:pt x="45" y="1"/>
                    <a:pt x="43" y="1"/>
                    <a:pt x="40" y="1"/>
                  </a:cubicBezTo>
                  <a:lnTo>
                    <a:pt x="40" y="1"/>
                  </a:lnTo>
                  <a:cubicBezTo>
                    <a:pt x="42" y="1"/>
                    <a:pt x="45" y="1"/>
                    <a:pt x="48" y="1"/>
                  </a:cubicBezTo>
                  <a:close/>
                  <a:moveTo>
                    <a:pt x="60" y="1"/>
                  </a:moveTo>
                  <a:cubicBezTo>
                    <a:pt x="40" y="1"/>
                    <a:pt x="45" y="1"/>
                    <a:pt x="34" y="7"/>
                  </a:cubicBezTo>
                  <a:lnTo>
                    <a:pt x="34" y="7"/>
                  </a:lnTo>
                  <a:lnTo>
                    <a:pt x="60" y="1"/>
                  </a:lnTo>
                  <a:close/>
                  <a:moveTo>
                    <a:pt x="23" y="10"/>
                  </a:moveTo>
                  <a:lnTo>
                    <a:pt x="14" y="12"/>
                  </a:lnTo>
                  <a:lnTo>
                    <a:pt x="14" y="12"/>
                  </a:lnTo>
                  <a:cubicBezTo>
                    <a:pt x="19" y="11"/>
                    <a:pt x="21" y="11"/>
                    <a:pt x="23" y="10"/>
                  </a:cubicBezTo>
                  <a:close/>
                  <a:moveTo>
                    <a:pt x="14" y="12"/>
                  </a:moveTo>
                  <a:cubicBezTo>
                    <a:pt x="11" y="12"/>
                    <a:pt x="6" y="12"/>
                    <a:pt x="0" y="12"/>
                  </a:cubicBezTo>
                  <a:lnTo>
                    <a:pt x="12" y="12"/>
                  </a:lnTo>
                  <a:lnTo>
                    <a:pt x="14" y="12"/>
                  </a:lnTo>
                  <a:close/>
                  <a:moveTo>
                    <a:pt x="40" y="1"/>
                  </a:moveTo>
                  <a:cubicBezTo>
                    <a:pt x="17" y="2"/>
                    <a:pt x="27" y="7"/>
                    <a:pt x="23" y="10"/>
                  </a:cubicBezTo>
                  <a:lnTo>
                    <a:pt x="23" y="10"/>
                  </a:lnTo>
                  <a:lnTo>
                    <a:pt x="24" y="9"/>
                  </a:lnTo>
                  <a:lnTo>
                    <a:pt x="24" y="9"/>
                  </a:lnTo>
                  <a:cubicBezTo>
                    <a:pt x="24" y="10"/>
                    <a:pt x="24" y="11"/>
                    <a:pt x="24" y="12"/>
                  </a:cubicBezTo>
                  <a:cubicBezTo>
                    <a:pt x="29" y="10"/>
                    <a:pt x="32" y="8"/>
                    <a:pt x="34" y="7"/>
                  </a:cubicBezTo>
                  <a:lnTo>
                    <a:pt x="34" y="7"/>
                  </a:lnTo>
                  <a:lnTo>
                    <a:pt x="24" y="9"/>
                  </a:lnTo>
                  <a:lnTo>
                    <a:pt x="24" y="9"/>
                  </a:lnTo>
                  <a:cubicBezTo>
                    <a:pt x="26" y="3"/>
                    <a:pt x="32" y="1"/>
                    <a:pt x="40"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20"/>
            <p:cNvSpPr/>
            <p:nvPr/>
          </p:nvSpPr>
          <p:spPr>
            <a:xfrm>
              <a:off x="5541150" y="2275100"/>
              <a:ext cx="2700" cy="625"/>
            </a:xfrm>
            <a:custGeom>
              <a:rect b="b" l="l" r="r" t="t"/>
              <a:pathLst>
                <a:path extrusionOk="0" h="25" w="108">
                  <a:moveTo>
                    <a:pt x="108" y="1"/>
                  </a:moveTo>
                  <a:cubicBezTo>
                    <a:pt x="85" y="1"/>
                    <a:pt x="56" y="6"/>
                    <a:pt x="33" y="13"/>
                  </a:cubicBezTo>
                  <a:lnTo>
                    <a:pt x="33" y="13"/>
                  </a:lnTo>
                  <a:cubicBezTo>
                    <a:pt x="56" y="13"/>
                    <a:pt x="87" y="12"/>
                    <a:pt x="108" y="1"/>
                  </a:cubicBezTo>
                  <a:close/>
                  <a:moveTo>
                    <a:pt x="33" y="13"/>
                  </a:moveTo>
                  <a:cubicBezTo>
                    <a:pt x="30" y="13"/>
                    <a:pt x="27" y="13"/>
                    <a:pt x="25" y="13"/>
                  </a:cubicBezTo>
                  <a:lnTo>
                    <a:pt x="33" y="13"/>
                  </a:lnTo>
                  <a:cubicBezTo>
                    <a:pt x="33" y="13"/>
                    <a:pt x="33" y="13"/>
                    <a:pt x="33" y="13"/>
                  </a:cubicBezTo>
                  <a:close/>
                  <a:moveTo>
                    <a:pt x="33" y="13"/>
                  </a:moveTo>
                  <a:cubicBezTo>
                    <a:pt x="33" y="13"/>
                    <a:pt x="33" y="13"/>
                    <a:pt x="33" y="13"/>
                  </a:cubicBezTo>
                  <a:lnTo>
                    <a:pt x="33" y="13"/>
                  </a:lnTo>
                  <a:cubicBezTo>
                    <a:pt x="34" y="13"/>
                    <a:pt x="35" y="13"/>
                    <a:pt x="36" y="13"/>
                  </a:cubicBezTo>
                  <a:close/>
                  <a:moveTo>
                    <a:pt x="33" y="13"/>
                  </a:moveTo>
                  <a:cubicBezTo>
                    <a:pt x="11" y="13"/>
                    <a:pt x="1" y="14"/>
                    <a:pt x="1" y="25"/>
                  </a:cubicBezTo>
                  <a:cubicBezTo>
                    <a:pt x="9" y="21"/>
                    <a:pt x="20" y="17"/>
                    <a:pt x="33" y="13"/>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20"/>
            <p:cNvSpPr/>
            <p:nvPr/>
          </p:nvSpPr>
          <p:spPr>
            <a:xfrm>
              <a:off x="5543825" y="2275100"/>
              <a:ext cx="625" cy="25"/>
            </a:xfrm>
            <a:custGeom>
              <a:rect b="b" l="l" r="r" t="t"/>
              <a:pathLst>
                <a:path extrusionOk="0" h="1" w="25">
                  <a:moveTo>
                    <a:pt x="1" y="1"/>
                  </a:moveTo>
                  <a:cubicBezTo>
                    <a:pt x="1" y="1"/>
                    <a:pt x="1" y="1"/>
                    <a:pt x="1" y="1"/>
                  </a:cubicBezTo>
                  <a:cubicBezTo>
                    <a:pt x="13" y="1"/>
                    <a:pt x="13" y="1"/>
                    <a:pt x="13" y="1"/>
                  </a:cubicBezTo>
                  <a:cubicBezTo>
                    <a:pt x="13" y="1"/>
                    <a:pt x="25" y="1"/>
                    <a:pt x="25" y="1"/>
                  </a:cubicBezTo>
                  <a:cubicBezTo>
                    <a:pt x="13" y="1"/>
                    <a:pt x="13" y="1"/>
                    <a:pt x="1"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20"/>
            <p:cNvSpPr/>
            <p:nvPr/>
          </p:nvSpPr>
          <p:spPr>
            <a:xfrm>
              <a:off x="5540275" y="2284350"/>
              <a:ext cx="25" cy="25"/>
            </a:xfrm>
            <a:custGeom>
              <a:rect b="b" l="l" r="r" t="t"/>
              <a:pathLst>
                <a:path extrusionOk="0" h="1" w="1">
                  <a:moveTo>
                    <a:pt x="0" y="0"/>
                  </a:moveTo>
                  <a:cubicBezTo>
                    <a:pt x="0" y="0"/>
                    <a:pt x="0" y="0"/>
                    <a:pt x="0" y="0"/>
                  </a:cubicBezTo>
                  <a:cubicBezTo>
                    <a:pt x="0" y="0"/>
                    <a:pt x="0" y="0"/>
                    <a:pt x="0"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20"/>
            <p:cNvSpPr/>
            <p:nvPr/>
          </p:nvSpPr>
          <p:spPr>
            <a:xfrm>
              <a:off x="5542650" y="2273925"/>
              <a:ext cx="325" cy="25"/>
            </a:xfrm>
            <a:custGeom>
              <a:rect b="b" l="l" r="r" t="t"/>
              <a:pathLst>
                <a:path extrusionOk="0" h="1" w="13">
                  <a:moveTo>
                    <a:pt x="0" y="0"/>
                  </a:moveTo>
                  <a:cubicBezTo>
                    <a:pt x="12" y="0"/>
                    <a:pt x="12" y="0"/>
                    <a:pt x="12" y="0"/>
                  </a:cubicBezTo>
                  <a:cubicBezTo>
                    <a:pt x="12" y="0"/>
                    <a:pt x="12" y="0"/>
                    <a:pt x="1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20"/>
            <p:cNvSpPr/>
            <p:nvPr/>
          </p:nvSpPr>
          <p:spPr>
            <a:xfrm>
              <a:off x="5539675" y="2286425"/>
              <a:ext cx="25" cy="25"/>
            </a:xfrm>
            <a:custGeom>
              <a:rect b="b" l="l" r="r" t="t"/>
              <a:pathLst>
                <a:path extrusionOk="0" h="1" w="1">
                  <a:moveTo>
                    <a:pt x="0" y="0"/>
                  </a:moveTo>
                  <a:cubicBezTo>
                    <a:pt x="0" y="0"/>
                    <a:pt x="0" y="0"/>
                    <a:pt x="0" y="0"/>
                  </a:cubicBezTo>
                  <a:lnTo>
                    <a:pt x="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20"/>
            <p:cNvSpPr/>
            <p:nvPr/>
          </p:nvSpPr>
          <p:spPr>
            <a:xfrm>
              <a:off x="5543550" y="2274225"/>
              <a:ext cx="1200" cy="325"/>
            </a:xfrm>
            <a:custGeom>
              <a:rect b="b" l="l" r="r" t="t"/>
              <a:pathLst>
                <a:path extrusionOk="0" h="13" w="48">
                  <a:moveTo>
                    <a:pt x="24" y="0"/>
                  </a:moveTo>
                  <a:cubicBezTo>
                    <a:pt x="48" y="0"/>
                    <a:pt x="0" y="12"/>
                    <a:pt x="36" y="12"/>
                  </a:cubicBezTo>
                  <a:lnTo>
                    <a:pt x="36"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20"/>
            <p:cNvSpPr/>
            <p:nvPr/>
          </p:nvSpPr>
          <p:spPr>
            <a:xfrm>
              <a:off x="5548000" y="2257850"/>
              <a:ext cx="1225" cy="325"/>
            </a:xfrm>
            <a:custGeom>
              <a:rect b="b" l="l" r="r" t="t"/>
              <a:pathLst>
                <a:path extrusionOk="0" h="13" w="49">
                  <a:moveTo>
                    <a:pt x="24" y="0"/>
                  </a:moveTo>
                  <a:cubicBezTo>
                    <a:pt x="1" y="12"/>
                    <a:pt x="36" y="12"/>
                    <a:pt x="48" y="12"/>
                  </a:cubicBezTo>
                  <a:cubicBezTo>
                    <a:pt x="36" y="12"/>
                    <a:pt x="48" y="0"/>
                    <a:pt x="24"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20"/>
            <p:cNvSpPr/>
            <p:nvPr/>
          </p:nvSpPr>
          <p:spPr>
            <a:xfrm>
              <a:off x="5551575" y="2261725"/>
              <a:ext cx="1500" cy="325"/>
            </a:xfrm>
            <a:custGeom>
              <a:rect b="b" l="l" r="r" t="t"/>
              <a:pathLst>
                <a:path extrusionOk="0" h="13" w="60">
                  <a:moveTo>
                    <a:pt x="0" y="0"/>
                  </a:moveTo>
                  <a:cubicBezTo>
                    <a:pt x="12" y="0"/>
                    <a:pt x="24" y="0"/>
                    <a:pt x="48" y="12"/>
                  </a:cubicBezTo>
                  <a:cubicBezTo>
                    <a:pt x="48" y="0"/>
                    <a:pt x="60" y="0"/>
                    <a:pt x="36"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20"/>
            <p:cNvSpPr/>
            <p:nvPr/>
          </p:nvSpPr>
          <p:spPr>
            <a:xfrm>
              <a:off x="5551575" y="2262775"/>
              <a:ext cx="925" cy="150"/>
            </a:xfrm>
            <a:custGeom>
              <a:rect b="b" l="l" r="r" t="t"/>
              <a:pathLst>
                <a:path extrusionOk="0" h="6" w="37">
                  <a:moveTo>
                    <a:pt x="15" y="1"/>
                  </a:moveTo>
                  <a:cubicBezTo>
                    <a:pt x="12" y="1"/>
                    <a:pt x="8" y="2"/>
                    <a:pt x="0" y="6"/>
                  </a:cubicBezTo>
                  <a:lnTo>
                    <a:pt x="36" y="6"/>
                  </a:lnTo>
                  <a:cubicBezTo>
                    <a:pt x="20" y="6"/>
                    <a:pt x="20" y="1"/>
                    <a:pt x="15"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20"/>
            <p:cNvSpPr/>
            <p:nvPr/>
          </p:nvSpPr>
          <p:spPr>
            <a:xfrm>
              <a:off x="5537875" y="2271400"/>
              <a:ext cx="625" cy="175"/>
            </a:xfrm>
            <a:custGeom>
              <a:rect b="b" l="l" r="r" t="t"/>
              <a:pathLst>
                <a:path extrusionOk="0" h="7" w="25">
                  <a:moveTo>
                    <a:pt x="18" y="1"/>
                  </a:moveTo>
                  <a:cubicBezTo>
                    <a:pt x="11" y="1"/>
                    <a:pt x="1" y="6"/>
                    <a:pt x="1" y="6"/>
                  </a:cubicBezTo>
                  <a:lnTo>
                    <a:pt x="25" y="6"/>
                  </a:lnTo>
                  <a:cubicBezTo>
                    <a:pt x="25" y="2"/>
                    <a:pt x="22" y="1"/>
                    <a:pt x="18"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20"/>
            <p:cNvSpPr/>
            <p:nvPr/>
          </p:nvSpPr>
          <p:spPr>
            <a:xfrm>
              <a:off x="5537575" y="2271550"/>
              <a:ext cx="1225" cy="300"/>
            </a:xfrm>
            <a:custGeom>
              <a:rect b="b" l="l" r="r" t="t"/>
              <a:pathLst>
                <a:path extrusionOk="0" h="12" w="49">
                  <a:moveTo>
                    <a:pt x="25" y="0"/>
                  </a:moveTo>
                  <a:lnTo>
                    <a:pt x="1" y="12"/>
                  </a:lnTo>
                  <a:lnTo>
                    <a:pt x="49"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20"/>
            <p:cNvSpPr/>
            <p:nvPr/>
          </p:nvSpPr>
          <p:spPr>
            <a:xfrm>
              <a:off x="5537000" y="2272425"/>
              <a:ext cx="600" cy="25"/>
            </a:xfrm>
            <a:custGeom>
              <a:rect b="b" l="l" r="r" t="t"/>
              <a:pathLst>
                <a:path extrusionOk="0" h="1" w="24">
                  <a:moveTo>
                    <a:pt x="12" y="1"/>
                  </a:moveTo>
                  <a:cubicBezTo>
                    <a:pt x="12" y="1"/>
                    <a:pt x="12" y="1"/>
                    <a:pt x="24" y="1"/>
                  </a:cubicBezTo>
                  <a:lnTo>
                    <a:pt x="0" y="1"/>
                  </a:lnTo>
                  <a:cubicBezTo>
                    <a:pt x="0" y="1"/>
                    <a:pt x="12" y="1"/>
                    <a:pt x="1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20"/>
            <p:cNvSpPr/>
            <p:nvPr/>
          </p:nvSpPr>
          <p:spPr>
            <a:xfrm>
              <a:off x="5536700" y="2272125"/>
              <a:ext cx="2100" cy="325"/>
            </a:xfrm>
            <a:custGeom>
              <a:rect b="b" l="l" r="r" t="t"/>
              <a:pathLst>
                <a:path extrusionOk="0" h="13" w="84">
                  <a:moveTo>
                    <a:pt x="84" y="1"/>
                  </a:moveTo>
                  <a:cubicBezTo>
                    <a:pt x="60" y="1"/>
                    <a:pt x="60" y="13"/>
                    <a:pt x="0" y="13"/>
                  </a:cubicBezTo>
                  <a:lnTo>
                    <a:pt x="36" y="13"/>
                  </a:lnTo>
                  <a:lnTo>
                    <a:pt x="84"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20"/>
            <p:cNvSpPr/>
            <p:nvPr/>
          </p:nvSpPr>
          <p:spPr>
            <a:xfrm>
              <a:off x="5537825" y="2272950"/>
              <a:ext cx="3250" cy="400"/>
            </a:xfrm>
            <a:custGeom>
              <a:rect b="b" l="l" r="r" t="t"/>
              <a:pathLst>
                <a:path extrusionOk="0" h="16" w="130">
                  <a:moveTo>
                    <a:pt x="3" y="4"/>
                  </a:moveTo>
                  <a:cubicBezTo>
                    <a:pt x="0" y="4"/>
                    <a:pt x="2" y="4"/>
                    <a:pt x="5" y="4"/>
                  </a:cubicBezTo>
                  <a:lnTo>
                    <a:pt x="5" y="4"/>
                  </a:lnTo>
                  <a:cubicBezTo>
                    <a:pt x="4" y="4"/>
                    <a:pt x="4" y="4"/>
                    <a:pt x="3" y="4"/>
                  </a:cubicBezTo>
                  <a:close/>
                  <a:moveTo>
                    <a:pt x="124" y="0"/>
                  </a:moveTo>
                  <a:cubicBezTo>
                    <a:pt x="121" y="0"/>
                    <a:pt x="117" y="0"/>
                    <a:pt x="112" y="1"/>
                  </a:cubicBezTo>
                  <a:lnTo>
                    <a:pt x="112" y="1"/>
                  </a:lnTo>
                  <a:cubicBezTo>
                    <a:pt x="110" y="0"/>
                    <a:pt x="107" y="0"/>
                    <a:pt x="104" y="0"/>
                  </a:cubicBezTo>
                  <a:cubicBezTo>
                    <a:pt x="92" y="0"/>
                    <a:pt x="78" y="3"/>
                    <a:pt x="64" y="6"/>
                  </a:cubicBezTo>
                  <a:lnTo>
                    <a:pt x="64" y="6"/>
                  </a:lnTo>
                  <a:cubicBezTo>
                    <a:pt x="79" y="5"/>
                    <a:pt x="99" y="2"/>
                    <a:pt x="112" y="1"/>
                  </a:cubicBezTo>
                  <a:lnTo>
                    <a:pt x="112" y="1"/>
                  </a:lnTo>
                  <a:cubicBezTo>
                    <a:pt x="116" y="1"/>
                    <a:pt x="119" y="2"/>
                    <a:pt x="122" y="4"/>
                  </a:cubicBezTo>
                  <a:cubicBezTo>
                    <a:pt x="129" y="1"/>
                    <a:pt x="129" y="0"/>
                    <a:pt x="124" y="0"/>
                  </a:cubicBezTo>
                  <a:close/>
                  <a:moveTo>
                    <a:pt x="50" y="4"/>
                  </a:moveTo>
                  <a:cubicBezTo>
                    <a:pt x="42" y="6"/>
                    <a:pt x="36" y="8"/>
                    <a:pt x="31" y="8"/>
                  </a:cubicBezTo>
                  <a:lnTo>
                    <a:pt x="31" y="8"/>
                  </a:lnTo>
                  <a:cubicBezTo>
                    <a:pt x="31" y="5"/>
                    <a:pt x="13" y="4"/>
                    <a:pt x="5" y="4"/>
                  </a:cubicBezTo>
                  <a:lnTo>
                    <a:pt x="5" y="4"/>
                  </a:lnTo>
                  <a:cubicBezTo>
                    <a:pt x="11" y="5"/>
                    <a:pt x="14" y="9"/>
                    <a:pt x="25" y="9"/>
                  </a:cubicBezTo>
                  <a:cubicBezTo>
                    <a:pt x="27" y="9"/>
                    <a:pt x="29" y="9"/>
                    <a:pt x="31" y="8"/>
                  </a:cubicBezTo>
                  <a:lnTo>
                    <a:pt x="31" y="8"/>
                  </a:lnTo>
                  <a:cubicBezTo>
                    <a:pt x="31" y="10"/>
                    <a:pt x="27" y="12"/>
                    <a:pt x="15" y="16"/>
                  </a:cubicBezTo>
                  <a:cubicBezTo>
                    <a:pt x="26" y="16"/>
                    <a:pt x="45" y="10"/>
                    <a:pt x="64" y="6"/>
                  </a:cubicBezTo>
                  <a:lnTo>
                    <a:pt x="64" y="6"/>
                  </a:lnTo>
                  <a:cubicBezTo>
                    <a:pt x="58" y="7"/>
                    <a:pt x="52" y="7"/>
                    <a:pt x="48" y="7"/>
                  </a:cubicBezTo>
                  <a:cubicBezTo>
                    <a:pt x="43" y="7"/>
                    <a:pt x="43" y="6"/>
                    <a:pt x="50" y="4"/>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20"/>
            <p:cNvSpPr/>
            <p:nvPr/>
          </p:nvSpPr>
          <p:spPr>
            <a:xfrm>
              <a:off x="5539675" y="2272425"/>
              <a:ext cx="1500" cy="325"/>
            </a:xfrm>
            <a:custGeom>
              <a:rect b="b" l="l" r="r" t="t"/>
              <a:pathLst>
                <a:path extrusionOk="0" h="13" w="60">
                  <a:moveTo>
                    <a:pt x="24" y="1"/>
                  </a:moveTo>
                  <a:cubicBezTo>
                    <a:pt x="0" y="13"/>
                    <a:pt x="0" y="13"/>
                    <a:pt x="12" y="13"/>
                  </a:cubicBezTo>
                  <a:cubicBezTo>
                    <a:pt x="12" y="13"/>
                    <a:pt x="60" y="1"/>
                    <a:pt x="24"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20"/>
            <p:cNvSpPr/>
            <p:nvPr/>
          </p:nvSpPr>
          <p:spPr>
            <a:xfrm>
              <a:off x="5538175" y="2273325"/>
              <a:ext cx="625" cy="325"/>
            </a:xfrm>
            <a:custGeom>
              <a:rect b="b" l="l" r="r" t="t"/>
              <a:pathLst>
                <a:path extrusionOk="0" h="13" w="25">
                  <a:moveTo>
                    <a:pt x="25" y="1"/>
                  </a:moveTo>
                  <a:lnTo>
                    <a:pt x="1" y="12"/>
                  </a:lnTo>
                  <a:lnTo>
                    <a:pt x="13" y="12"/>
                  </a:lnTo>
                  <a:lnTo>
                    <a:pt x="25"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20"/>
            <p:cNvSpPr/>
            <p:nvPr/>
          </p:nvSpPr>
          <p:spPr>
            <a:xfrm>
              <a:off x="5537575" y="2273925"/>
              <a:ext cx="925" cy="25"/>
            </a:xfrm>
            <a:custGeom>
              <a:rect b="b" l="l" r="r" t="t"/>
              <a:pathLst>
                <a:path extrusionOk="0" h="1" w="37">
                  <a:moveTo>
                    <a:pt x="37" y="0"/>
                  </a:moveTo>
                  <a:lnTo>
                    <a:pt x="1" y="0"/>
                  </a:lnTo>
                  <a:cubicBezTo>
                    <a:pt x="13" y="0"/>
                    <a:pt x="13" y="0"/>
                    <a:pt x="37"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20"/>
            <p:cNvSpPr/>
            <p:nvPr/>
          </p:nvSpPr>
          <p:spPr>
            <a:xfrm>
              <a:off x="5537375" y="2274225"/>
              <a:ext cx="1525" cy="325"/>
            </a:xfrm>
            <a:custGeom>
              <a:rect b="b" l="l" r="r" t="t"/>
              <a:pathLst>
                <a:path extrusionOk="0" h="13" w="61">
                  <a:moveTo>
                    <a:pt x="57" y="0"/>
                  </a:moveTo>
                  <a:lnTo>
                    <a:pt x="49" y="8"/>
                  </a:lnTo>
                  <a:lnTo>
                    <a:pt x="49" y="8"/>
                  </a:lnTo>
                  <a:cubicBezTo>
                    <a:pt x="56" y="6"/>
                    <a:pt x="60" y="4"/>
                    <a:pt x="57" y="0"/>
                  </a:cubicBezTo>
                  <a:close/>
                  <a:moveTo>
                    <a:pt x="49" y="8"/>
                  </a:moveTo>
                  <a:cubicBezTo>
                    <a:pt x="32" y="12"/>
                    <a:pt x="1" y="12"/>
                    <a:pt x="9" y="12"/>
                  </a:cubicBezTo>
                  <a:lnTo>
                    <a:pt x="45" y="12"/>
                  </a:lnTo>
                  <a:lnTo>
                    <a:pt x="49" y="8"/>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20"/>
            <p:cNvSpPr/>
            <p:nvPr/>
          </p:nvSpPr>
          <p:spPr>
            <a:xfrm>
              <a:off x="5539975" y="2275100"/>
              <a:ext cx="600" cy="325"/>
            </a:xfrm>
            <a:custGeom>
              <a:rect b="b" l="l" r="r" t="t"/>
              <a:pathLst>
                <a:path extrusionOk="0" h="13" w="24">
                  <a:moveTo>
                    <a:pt x="0" y="1"/>
                  </a:moveTo>
                  <a:lnTo>
                    <a:pt x="24" y="13"/>
                  </a:lnTo>
                  <a:lnTo>
                    <a:pt x="24"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20"/>
            <p:cNvSpPr/>
            <p:nvPr/>
          </p:nvSpPr>
          <p:spPr>
            <a:xfrm>
              <a:off x="5545075" y="2274225"/>
              <a:ext cx="1000" cy="325"/>
            </a:xfrm>
            <a:custGeom>
              <a:rect b="b" l="l" r="r" t="t"/>
              <a:pathLst>
                <a:path extrusionOk="0" h="13" w="40">
                  <a:moveTo>
                    <a:pt x="10" y="0"/>
                  </a:moveTo>
                  <a:cubicBezTo>
                    <a:pt x="8" y="0"/>
                    <a:pt x="8" y="0"/>
                    <a:pt x="9" y="0"/>
                  </a:cubicBezTo>
                  <a:lnTo>
                    <a:pt x="9" y="0"/>
                  </a:lnTo>
                  <a:cubicBezTo>
                    <a:pt x="10" y="0"/>
                    <a:pt x="10" y="0"/>
                    <a:pt x="10" y="0"/>
                  </a:cubicBezTo>
                  <a:close/>
                  <a:moveTo>
                    <a:pt x="9" y="0"/>
                  </a:moveTo>
                  <a:cubicBezTo>
                    <a:pt x="7" y="1"/>
                    <a:pt x="1" y="3"/>
                    <a:pt x="10" y="12"/>
                  </a:cubicBezTo>
                  <a:cubicBezTo>
                    <a:pt x="39" y="3"/>
                    <a:pt x="14" y="1"/>
                    <a:pt x="9"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20"/>
            <p:cNvSpPr/>
            <p:nvPr/>
          </p:nvSpPr>
          <p:spPr>
            <a:xfrm>
              <a:off x="5538175" y="2275400"/>
              <a:ext cx="925" cy="325"/>
            </a:xfrm>
            <a:custGeom>
              <a:rect b="b" l="l" r="r" t="t"/>
              <a:pathLst>
                <a:path extrusionOk="0" h="13" w="37">
                  <a:moveTo>
                    <a:pt x="25" y="1"/>
                  </a:moveTo>
                  <a:lnTo>
                    <a:pt x="25" y="1"/>
                  </a:lnTo>
                  <a:cubicBezTo>
                    <a:pt x="1" y="13"/>
                    <a:pt x="13" y="13"/>
                    <a:pt x="36" y="13"/>
                  </a:cubicBezTo>
                  <a:cubicBezTo>
                    <a:pt x="13" y="13"/>
                    <a:pt x="25" y="13"/>
                    <a:pt x="25"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20"/>
            <p:cNvSpPr/>
            <p:nvPr/>
          </p:nvSpPr>
          <p:spPr>
            <a:xfrm>
              <a:off x="5537875" y="2275700"/>
              <a:ext cx="3300" cy="625"/>
            </a:xfrm>
            <a:custGeom>
              <a:rect b="b" l="l" r="r" t="t"/>
              <a:pathLst>
                <a:path extrusionOk="0" h="25" w="132">
                  <a:moveTo>
                    <a:pt x="50" y="7"/>
                  </a:moveTo>
                  <a:cubicBezTo>
                    <a:pt x="33" y="8"/>
                    <a:pt x="5" y="13"/>
                    <a:pt x="13" y="13"/>
                  </a:cubicBezTo>
                  <a:lnTo>
                    <a:pt x="50" y="7"/>
                  </a:lnTo>
                  <a:close/>
                  <a:moveTo>
                    <a:pt x="96" y="1"/>
                  </a:moveTo>
                  <a:lnTo>
                    <a:pt x="50" y="7"/>
                  </a:lnTo>
                  <a:lnTo>
                    <a:pt x="50" y="7"/>
                  </a:lnTo>
                  <a:cubicBezTo>
                    <a:pt x="50" y="7"/>
                    <a:pt x="50" y="7"/>
                    <a:pt x="51" y="7"/>
                  </a:cubicBezTo>
                  <a:cubicBezTo>
                    <a:pt x="59" y="7"/>
                    <a:pt x="64" y="9"/>
                    <a:pt x="60" y="13"/>
                  </a:cubicBezTo>
                  <a:lnTo>
                    <a:pt x="25" y="13"/>
                  </a:lnTo>
                  <a:cubicBezTo>
                    <a:pt x="1" y="25"/>
                    <a:pt x="13" y="25"/>
                    <a:pt x="37" y="25"/>
                  </a:cubicBezTo>
                  <a:cubicBezTo>
                    <a:pt x="60" y="25"/>
                    <a:pt x="108" y="13"/>
                    <a:pt x="132" y="13"/>
                  </a:cubicBezTo>
                  <a:cubicBezTo>
                    <a:pt x="120" y="7"/>
                    <a:pt x="93" y="7"/>
                    <a:pt x="78" y="7"/>
                  </a:cubicBezTo>
                  <a:cubicBezTo>
                    <a:pt x="63" y="7"/>
                    <a:pt x="60" y="7"/>
                    <a:pt x="9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20"/>
            <p:cNvSpPr/>
            <p:nvPr/>
          </p:nvSpPr>
          <p:spPr>
            <a:xfrm>
              <a:off x="5542650" y="2274825"/>
              <a:ext cx="1650" cy="300"/>
            </a:xfrm>
            <a:custGeom>
              <a:rect b="b" l="l" r="r" t="t"/>
              <a:pathLst>
                <a:path extrusionOk="0" h="12" w="66">
                  <a:moveTo>
                    <a:pt x="24" y="0"/>
                  </a:moveTo>
                  <a:lnTo>
                    <a:pt x="0" y="12"/>
                  </a:lnTo>
                  <a:lnTo>
                    <a:pt x="36" y="12"/>
                  </a:lnTo>
                  <a:cubicBezTo>
                    <a:pt x="66" y="6"/>
                    <a:pt x="63" y="6"/>
                    <a:pt x="52" y="6"/>
                  </a:cubicBezTo>
                  <a:cubicBezTo>
                    <a:pt x="42" y="6"/>
                    <a:pt x="24" y="6"/>
                    <a:pt x="24"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20"/>
            <p:cNvSpPr/>
            <p:nvPr/>
          </p:nvSpPr>
          <p:spPr>
            <a:xfrm>
              <a:off x="5540550" y="2276900"/>
              <a:ext cx="325" cy="25"/>
            </a:xfrm>
            <a:custGeom>
              <a:rect b="b" l="l" r="r" t="t"/>
              <a:pathLst>
                <a:path extrusionOk="0" h="1" w="13">
                  <a:moveTo>
                    <a:pt x="1" y="0"/>
                  </a:moveTo>
                  <a:lnTo>
                    <a:pt x="13" y="0"/>
                  </a:lnTo>
                  <a:lnTo>
                    <a:pt x="1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20"/>
            <p:cNvSpPr/>
            <p:nvPr/>
          </p:nvSpPr>
          <p:spPr>
            <a:xfrm>
              <a:off x="5539675" y="2276900"/>
              <a:ext cx="900" cy="325"/>
            </a:xfrm>
            <a:custGeom>
              <a:rect b="b" l="l" r="r" t="t"/>
              <a:pathLst>
                <a:path extrusionOk="0" h="13" w="36">
                  <a:moveTo>
                    <a:pt x="12" y="0"/>
                  </a:moveTo>
                  <a:lnTo>
                    <a:pt x="0" y="12"/>
                  </a:lnTo>
                  <a:lnTo>
                    <a:pt x="36" y="12"/>
                  </a:lnTo>
                  <a:lnTo>
                    <a:pt x="12"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20"/>
            <p:cNvSpPr/>
            <p:nvPr/>
          </p:nvSpPr>
          <p:spPr>
            <a:xfrm>
              <a:off x="5539375" y="2277200"/>
              <a:ext cx="325" cy="25"/>
            </a:xfrm>
            <a:custGeom>
              <a:rect b="b" l="l" r="r" t="t"/>
              <a:pathLst>
                <a:path extrusionOk="0" h="1" w="13">
                  <a:moveTo>
                    <a:pt x="12" y="0"/>
                  </a:moveTo>
                  <a:lnTo>
                    <a:pt x="12" y="0"/>
                  </a:lnTo>
                  <a:lnTo>
                    <a:pt x="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20"/>
            <p:cNvSpPr/>
            <p:nvPr/>
          </p:nvSpPr>
          <p:spPr>
            <a:xfrm>
              <a:off x="5539375" y="2277500"/>
              <a:ext cx="1200" cy="325"/>
            </a:xfrm>
            <a:custGeom>
              <a:rect b="b" l="l" r="r" t="t"/>
              <a:pathLst>
                <a:path extrusionOk="0" h="13" w="48">
                  <a:moveTo>
                    <a:pt x="12" y="0"/>
                  </a:moveTo>
                  <a:cubicBezTo>
                    <a:pt x="24" y="0"/>
                    <a:pt x="24" y="12"/>
                    <a:pt x="0" y="12"/>
                  </a:cubicBezTo>
                  <a:lnTo>
                    <a:pt x="24" y="12"/>
                  </a:lnTo>
                  <a:cubicBezTo>
                    <a:pt x="24" y="0"/>
                    <a:pt x="48" y="0"/>
                    <a:pt x="1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20"/>
            <p:cNvSpPr/>
            <p:nvPr/>
          </p:nvSpPr>
          <p:spPr>
            <a:xfrm>
              <a:off x="5545325" y="2290300"/>
              <a:ext cx="925" cy="150"/>
            </a:xfrm>
            <a:custGeom>
              <a:rect b="b" l="l" r="r" t="t"/>
              <a:pathLst>
                <a:path extrusionOk="0" h="6" w="37">
                  <a:moveTo>
                    <a:pt x="0" y="0"/>
                  </a:moveTo>
                  <a:cubicBezTo>
                    <a:pt x="4" y="4"/>
                    <a:pt x="10" y="5"/>
                    <a:pt x="15" y="5"/>
                  </a:cubicBezTo>
                  <a:cubicBezTo>
                    <a:pt x="26" y="5"/>
                    <a:pt x="36" y="0"/>
                    <a:pt x="36"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20"/>
            <p:cNvSpPr/>
            <p:nvPr/>
          </p:nvSpPr>
          <p:spPr>
            <a:xfrm>
              <a:off x="5552775" y="2248025"/>
              <a:ext cx="25" cy="925"/>
            </a:xfrm>
            <a:custGeom>
              <a:rect b="b" l="l" r="r" t="t"/>
              <a:pathLst>
                <a:path extrusionOk="0" h="37" w="1">
                  <a:moveTo>
                    <a:pt x="0" y="36"/>
                  </a:moveTo>
                  <a:lnTo>
                    <a:pt x="0" y="36"/>
                  </a:lnTo>
                  <a:cubicBezTo>
                    <a:pt x="0" y="1"/>
                    <a:pt x="0" y="24"/>
                    <a:pt x="0" y="36"/>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20"/>
            <p:cNvSpPr/>
            <p:nvPr/>
          </p:nvSpPr>
          <p:spPr>
            <a:xfrm>
              <a:off x="5551300" y="2247150"/>
              <a:ext cx="900" cy="1500"/>
            </a:xfrm>
            <a:custGeom>
              <a:rect b="b" l="l" r="r" t="t"/>
              <a:pathLst>
                <a:path extrusionOk="0" h="60" w="36">
                  <a:moveTo>
                    <a:pt x="8" y="0"/>
                  </a:moveTo>
                  <a:cubicBezTo>
                    <a:pt x="1" y="0"/>
                    <a:pt x="3" y="19"/>
                    <a:pt x="11" y="59"/>
                  </a:cubicBezTo>
                  <a:cubicBezTo>
                    <a:pt x="11" y="24"/>
                    <a:pt x="35" y="59"/>
                    <a:pt x="23" y="12"/>
                  </a:cubicBezTo>
                  <a:cubicBezTo>
                    <a:pt x="16" y="4"/>
                    <a:pt x="11" y="0"/>
                    <a:pt x="8"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20"/>
            <p:cNvSpPr/>
            <p:nvPr/>
          </p:nvSpPr>
          <p:spPr>
            <a:xfrm>
              <a:off x="5551875" y="2248625"/>
              <a:ext cx="325" cy="925"/>
            </a:xfrm>
            <a:custGeom>
              <a:rect b="b" l="l" r="r" t="t"/>
              <a:pathLst>
                <a:path extrusionOk="0" h="37" w="13">
                  <a:moveTo>
                    <a:pt x="0" y="0"/>
                  </a:moveTo>
                  <a:lnTo>
                    <a:pt x="0" y="36"/>
                  </a:lnTo>
                  <a:lnTo>
                    <a:pt x="12" y="24"/>
                  </a:lnTo>
                  <a:lnTo>
                    <a:pt x="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20"/>
            <p:cNvSpPr/>
            <p:nvPr/>
          </p:nvSpPr>
          <p:spPr>
            <a:xfrm>
              <a:off x="5552175" y="2249525"/>
              <a:ext cx="325" cy="600"/>
            </a:xfrm>
            <a:custGeom>
              <a:rect b="b" l="l" r="r" t="t"/>
              <a:pathLst>
                <a:path extrusionOk="0" h="24" w="13">
                  <a:moveTo>
                    <a:pt x="0" y="0"/>
                  </a:moveTo>
                  <a:lnTo>
                    <a:pt x="0" y="24"/>
                  </a:lnTo>
                  <a:lnTo>
                    <a:pt x="12" y="12"/>
                  </a:lnTo>
                  <a:lnTo>
                    <a:pt x="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20"/>
            <p:cNvSpPr/>
            <p:nvPr/>
          </p:nvSpPr>
          <p:spPr>
            <a:xfrm>
              <a:off x="5550250" y="2247075"/>
              <a:ext cx="1350" cy="2750"/>
            </a:xfrm>
            <a:custGeom>
              <a:rect b="b" l="l" r="r" t="t"/>
              <a:pathLst>
                <a:path extrusionOk="0" h="110" w="54">
                  <a:moveTo>
                    <a:pt x="3" y="0"/>
                  </a:moveTo>
                  <a:cubicBezTo>
                    <a:pt x="0" y="0"/>
                    <a:pt x="18" y="30"/>
                    <a:pt x="18" y="50"/>
                  </a:cubicBezTo>
                  <a:lnTo>
                    <a:pt x="18" y="39"/>
                  </a:lnTo>
                  <a:cubicBezTo>
                    <a:pt x="42" y="74"/>
                    <a:pt x="30" y="86"/>
                    <a:pt x="42" y="110"/>
                  </a:cubicBezTo>
                  <a:cubicBezTo>
                    <a:pt x="53" y="110"/>
                    <a:pt x="30" y="39"/>
                    <a:pt x="42" y="39"/>
                  </a:cubicBezTo>
                  <a:cubicBezTo>
                    <a:pt x="38" y="31"/>
                    <a:pt x="34" y="29"/>
                    <a:pt x="30" y="29"/>
                  </a:cubicBezTo>
                  <a:cubicBezTo>
                    <a:pt x="28" y="29"/>
                    <a:pt x="26" y="30"/>
                    <a:pt x="24" y="30"/>
                  </a:cubicBezTo>
                  <a:cubicBezTo>
                    <a:pt x="18" y="30"/>
                    <a:pt x="12" y="27"/>
                    <a:pt x="6" y="3"/>
                  </a:cubicBezTo>
                  <a:cubicBezTo>
                    <a:pt x="4" y="1"/>
                    <a:pt x="3" y="0"/>
                    <a:pt x="3"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20"/>
            <p:cNvSpPr/>
            <p:nvPr/>
          </p:nvSpPr>
          <p:spPr>
            <a:xfrm>
              <a:off x="5537000" y="2261725"/>
              <a:ext cx="300" cy="325"/>
            </a:xfrm>
            <a:custGeom>
              <a:rect b="b" l="l" r="r" t="t"/>
              <a:pathLst>
                <a:path extrusionOk="0" h="13" w="12">
                  <a:moveTo>
                    <a:pt x="0" y="0"/>
                  </a:moveTo>
                  <a:cubicBezTo>
                    <a:pt x="0" y="12"/>
                    <a:pt x="0" y="12"/>
                    <a:pt x="12" y="12"/>
                  </a:cubicBezTo>
                  <a:cubicBezTo>
                    <a:pt x="0" y="0"/>
                    <a:pt x="0" y="0"/>
                    <a:pt x="0"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20"/>
            <p:cNvSpPr/>
            <p:nvPr/>
          </p:nvSpPr>
          <p:spPr>
            <a:xfrm>
              <a:off x="5517650" y="2262325"/>
              <a:ext cx="25" cy="300"/>
            </a:xfrm>
            <a:custGeom>
              <a:rect b="b" l="l" r="r" t="t"/>
              <a:pathLst>
                <a:path extrusionOk="0" h="12" w="1">
                  <a:moveTo>
                    <a:pt x="0" y="12"/>
                  </a:moveTo>
                  <a:cubicBezTo>
                    <a:pt x="0" y="12"/>
                    <a:pt x="0" y="12"/>
                    <a:pt x="0" y="0"/>
                  </a:cubicBezTo>
                  <a:lnTo>
                    <a:pt x="0" y="0"/>
                  </a:lnTo>
                  <a:lnTo>
                    <a:pt x="0" y="12"/>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20"/>
            <p:cNvSpPr/>
            <p:nvPr/>
          </p:nvSpPr>
          <p:spPr>
            <a:xfrm>
              <a:off x="5546525" y="2248025"/>
              <a:ext cx="300" cy="325"/>
            </a:xfrm>
            <a:custGeom>
              <a:rect b="b" l="l" r="r" t="t"/>
              <a:pathLst>
                <a:path extrusionOk="0" h="13" w="12">
                  <a:moveTo>
                    <a:pt x="12" y="1"/>
                  </a:moveTo>
                  <a:cubicBezTo>
                    <a:pt x="0" y="1"/>
                    <a:pt x="0" y="1"/>
                    <a:pt x="0" y="12"/>
                  </a:cubicBezTo>
                  <a:cubicBezTo>
                    <a:pt x="12" y="12"/>
                    <a:pt x="12" y="12"/>
                    <a:pt x="1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20"/>
            <p:cNvSpPr/>
            <p:nvPr/>
          </p:nvSpPr>
          <p:spPr>
            <a:xfrm>
              <a:off x="5545325" y="2248325"/>
              <a:ext cx="325" cy="325"/>
            </a:xfrm>
            <a:custGeom>
              <a:rect b="b" l="l" r="r" t="t"/>
              <a:pathLst>
                <a:path extrusionOk="0" h="13" w="13">
                  <a:moveTo>
                    <a:pt x="12" y="12"/>
                  </a:moveTo>
                  <a:lnTo>
                    <a:pt x="12" y="12"/>
                  </a:lnTo>
                  <a:cubicBezTo>
                    <a:pt x="0" y="0"/>
                    <a:pt x="0" y="0"/>
                    <a:pt x="12" y="12"/>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20"/>
            <p:cNvSpPr/>
            <p:nvPr/>
          </p:nvSpPr>
          <p:spPr>
            <a:xfrm>
              <a:off x="5544425" y="2248625"/>
              <a:ext cx="325" cy="25"/>
            </a:xfrm>
            <a:custGeom>
              <a:rect b="b" l="l" r="r" t="t"/>
              <a:pathLst>
                <a:path extrusionOk="0" h="1" w="13">
                  <a:moveTo>
                    <a:pt x="13" y="0"/>
                  </a:moveTo>
                  <a:lnTo>
                    <a:pt x="13" y="0"/>
                  </a:lnTo>
                  <a:cubicBezTo>
                    <a:pt x="13" y="0"/>
                    <a:pt x="1" y="0"/>
                    <a:pt x="13"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20"/>
            <p:cNvSpPr/>
            <p:nvPr/>
          </p:nvSpPr>
          <p:spPr>
            <a:xfrm>
              <a:off x="5546075" y="2247175"/>
              <a:ext cx="675" cy="2125"/>
            </a:xfrm>
            <a:custGeom>
              <a:rect b="b" l="l" r="r" t="t"/>
              <a:pathLst>
                <a:path extrusionOk="0" h="85" w="27">
                  <a:moveTo>
                    <a:pt x="1" y="0"/>
                  </a:moveTo>
                  <a:lnTo>
                    <a:pt x="1" y="0"/>
                  </a:lnTo>
                  <a:cubicBezTo>
                    <a:pt x="1" y="0"/>
                    <a:pt x="2" y="9"/>
                    <a:pt x="6" y="35"/>
                  </a:cubicBezTo>
                  <a:cubicBezTo>
                    <a:pt x="6" y="41"/>
                    <a:pt x="6" y="58"/>
                    <a:pt x="6" y="58"/>
                  </a:cubicBezTo>
                  <a:cubicBezTo>
                    <a:pt x="6" y="58"/>
                    <a:pt x="6" y="70"/>
                    <a:pt x="6" y="70"/>
                  </a:cubicBezTo>
                  <a:cubicBezTo>
                    <a:pt x="18" y="70"/>
                    <a:pt x="18" y="70"/>
                    <a:pt x="18" y="82"/>
                  </a:cubicBezTo>
                  <a:cubicBezTo>
                    <a:pt x="20" y="84"/>
                    <a:pt x="21" y="85"/>
                    <a:pt x="22" y="85"/>
                  </a:cubicBezTo>
                  <a:cubicBezTo>
                    <a:pt x="27" y="85"/>
                    <a:pt x="18" y="57"/>
                    <a:pt x="18" y="46"/>
                  </a:cubicBezTo>
                  <a:cubicBezTo>
                    <a:pt x="10" y="31"/>
                    <a:pt x="3" y="0"/>
                    <a:pt x="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20"/>
            <p:cNvSpPr/>
            <p:nvPr/>
          </p:nvSpPr>
          <p:spPr>
            <a:xfrm>
              <a:off x="5514975" y="2260525"/>
              <a:ext cx="1500" cy="2700"/>
            </a:xfrm>
            <a:custGeom>
              <a:rect b="b" l="l" r="r" t="t"/>
              <a:pathLst>
                <a:path extrusionOk="0" h="108" w="60">
                  <a:moveTo>
                    <a:pt x="0" y="1"/>
                  </a:moveTo>
                  <a:cubicBezTo>
                    <a:pt x="10" y="29"/>
                    <a:pt x="34" y="58"/>
                    <a:pt x="50" y="86"/>
                  </a:cubicBezTo>
                  <a:lnTo>
                    <a:pt x="50" y="86"/>
                  </a:lnTo>
                  <a:cubicBezTo>
                    <a:pt x="41" y="65"/>
                    <a:pt x="32" y="42"/>
                    <a:pt x="24" y="24"/>
                  </a:cubicBezTo>
                  <a:lnTo>
                    <a:pt x="24" y="36"/>
                  </a:lnTo>
                  <a:cubicBezTo>
                    <a:pt x="12" y="12"/>
                    <a:pt x="12" y="12"/>
                    <a:pt x="0" y="1"/>
                  </a:cubicBezTo>
                  <a:close/>
                  <a:moveTo>
                    <a:pt x="50" y="86"/>
                  </a:moveTo>
                  <a:lnTo>
                    <a:pt x="50" y="86"/>
                  </a:lnTo>
                  <a:cubicBezTo>
                    <a:pt x="53" y="94"/>
                    <a:pt x="56" y="101"/>
                    <a:pt x="60" y="108"/>
                  </a:cubicBezTo>
                  <a:cubicBezTo>
                    <a:pt x="57" y="101"/>
                    <a:pt x="54" y="93"/>
                    <a:pt x="50" y="86"/>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20"/>
            <p:cNvSpPr/>
            <p:nvPr/>
          </p:nvSpPr>
          <p:spPr>
            <a:xfrm>
              <a:off x="5516450" y="2263200"/>
              <a:ext cx="625" cy="325"/>
            </a:xfrm>
            <a:custGeom>
              <a:rect b="b" l="l" r="r" t="t"/>
              <a:pathLst>
                <a:path extrusionOk="0" h="13" w="25">
                  <a:moveTo>
                    <a:pt x="1" y="1"/>
                  </a:moveTo>
                  <a:cubicBezTo>
                    <a:pt x="7" y="1"/>
                    <a:pt x="10" y="1"/>
                    <a:pt x="13" y="2"/>
                  </a:cubicBezTo>
                  <a:lnTo>
                    <a:pt x="13" y="2"/>
                  </a:lnTo>
                  <a:cubicBezTo>
                    <a:pt x="12" y="1"/>
                    <a:pt x="12" y="1"/>
                    <a:pt x="12" y="1"/>
                  </a:cubicBezTo>
                  <a:close/>
                  <a:moveTo>
                    <a:pt x="13" y="2"/>
                  </a:moveTo>
                  <a:cubicBezTo>
                    <a:pt x="13" y="6"/>
                    <a:pt x="15" y="13"/>
                    <a:pt x="24" y="13"/>
                  </a:cubicBezTo>
                  <a:cubicBezTo>
                    <a:pt x="18" y="7"/>
                    <a:pt x="16" y="4"/>
                    <a:pt x="13" y="2"/>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20"/>
            <p:cNvSpPr/>
            <p:nvPr/>
          </p:nvSpPr>
          <p:spPr>
            <a:xfrm>
              <a:off x="5501875" y="2266475"/>
              <a:ext cx="25" cy="325"/>
            </a:xfrm>
            <a:custGeom>
              <a:rect b="b" l="l" r="r" t="t"/>
              <a:pathLst>
                <a:path extrusionOk="0" h="13" w="1">
                  <a:moveTo>
                    <a:pt x="0" y="13"/>
                  </a:moveTo>
                  <a:lnTo>
                    <a:pt x="0" y="13"/>
                  </a:lnTo>
                  <a:cubicBezTo>
                    <a:pt x="0" y="1"/>
                    <a:pt x="0" y="1"/>
                    <a:pt x="0" y="13"/>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20"/>
            <p:cNvSpPr/>
            <p:nvPr/>
          </p:nvSpPr>
          <p:spPr>
            <a:xfrm>
              <a:off x="5517950" y="2261125"/>
              <a:ext cx="300" cy="25"/>
            </a:xfrm>
            <a:custGeom>
              <a:rect b="b" l="l" r="r" t="t"/>
              <a:pathLst>
                <a:path extrusionOk="0" h="1" w="12">
                  <a:moveTo>
                    <a:pt x="0" y="0"/>
                  </a:moveTo>
                  <a:cubicBezTo>
                    <a:pt x="0" y="0"/>
                    <a:pt x="12" y="0"/>
                    <a:pt x="12" y="0"/>
                  </a:cubicBezTo>
                  <a:cubicBezTo>
                    <a:pt x="12" y="0"/>
                    <a:pt x="12" y="0"/>
                    <a:pt x="1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20"/>
            <p:cNvSpPr/>
            <p:nvPr/>
          </p:nvSpPr>
          <p:spPr>
            <a:xfrm>
              <a:off x="5517350" y="2273625"/>
              <a:ext cx="625" cy="750"/>
            </a:xfrm>
            <a:custGeom>
              <a:rect b="b" l="l" r="r" t="t"/>
              <a:pathLst>
                <a:path extrusionOk="0" h="30" w="25">
                  <a:moveTo>
                    <a:pt x="0" y="0"/>
                  </a:moveTo>
                  <a:lnTo>
                    <a:pt x="12" y="24"/>
                  </a:lnTo>
                  <a:cubicBezTo>
                    <a:pt x="12" y="28"/>
                    <a:pt x="12" y="30"/>
                    <a:pt x="13" y="30"/>
                  </a:cubicBezTo>
                  <a:cubicBezTo>
                    <a:pt x="13" y="30"/>
                    <a:pt x="16" y="24"/>
                    <a:pt x="24" y="24"/>
                  </a:cubicBezTo>
                  <a:cubicBezTo>
                    <a:pt x="11" y="7"/>
                    <a:pt x="7" y="2"/>
                    <a:pt x="7" y="2"/>
                  </a:cubicBezTo>
                  <a:lnTo>
                    <a:pt x="7" y="2"/>
                  </a:lnTo>
                  <a:cubicBezTo>
                    <a:pt x="7" y="2"/>
                    <a:pt x="10" y="8"/>
                    <a:pt x="9" y="8"/>
                  </a:cubicBezTo>
                  <a:cubicBezTo>
                    <a:pt x="8" y="8"/>
                    <a:pt x="6" y="6"/>
                    <a:pt x="0"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20"/>
            <p:cNvSpPr/>
            <p:nvPr/>
          </p:nvSpPr>
          <p:spPr>
            <a:xfrm>
              <a:off x="5517525" y="2262600"/>
              <a:ext cx="450" cy="625"/>
            </a:xfrm>
            <a:custGeom>
              <a:rect b="b" l="l" r="r" t="t"/>
              <a:pathLst>
                <a:path extrusionOk="0" h="25" w="18">
                  <a:moveTo>
                    <a:pt x="5" y="1"/>
                  </a:moveTo>
                  <a:lnTo>
                    <a:pt x="5" y="1"/>
                  </a:lnTo>
                  <a:cubicBezTo>
                    <a:pt x="9" y="8"/>
                    <a:pt x="9" y="10"/>
                    <a:pt x="8" y="10"/>
                  </a:cubicBezTo>
                  <a:cubicBezTo>
                    <a:pt x="7" y="10"/>
                    <a:pt x="5" y="8"/>
                    <a:pt x="3" y="8"/>
                  </a:cubicBezTo>
                  <a:lnTo>
                    <a:pt x="3" y="8"/>
                  </a:lnTo>
                  <a:cubicBezTo>
                    <a:pt x="1" y="8"/>
                    <a:pt x="1" y="11"/>
                    <a:pt x="5" y="25"/>
                  </a:cubicBezTo>
                  <a:lnTo>
                    <a:pt x="17" y="13"/>
                  </a:lnTo>
                  <a:lnTo>
                    <a:pt x="5"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20"/>
            <p:cNvSpPr/>
            <p:nvPr/>
          </p:nvSpPr>
          <p:spPr>
            <a:xfrm>
              <a:off x="5550975" y="2251000"/>
              <a:ext cx="925" cy="2100"/>
            </a:xfrm>
            <a:custGeom>
              <a:rect b="b" l="l" r="r" t="t"/>
              <a:pathLst>
                <a:path extrusionOk="0" h="84" w="37">
                  <a:moveTo>
                    <a:pt x="13" y="1"/>
                  </a:moveTo>
                  <a:cubicBezTo>
                    <a:pt x="24" y="36"/>
                    <a:pt x="13" y="13"/>
                    <a:pt x="1" y="36"/>
                  </a:cubicBezTo>
                  <a:lnTo>
                    <a:pt x="24" y="60"/>
                  </a:lnTo>
                  <a:lnTo>
                    <a:pt x="24" y="72"/>
                  </a:lnTo>
                  <a:lnTo>
                    <a:pt x="36" y="84"/>
                  </a:lnTo>
                  <a:cubicBezTo>
                    <a:pt x="36" y="60"/>
                    <a:pt x="24" y="36"/>
                    <a:pt x="1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20"/>
            <p:cNvSpPr/>
            <p:nvPr/>
          </p:nvSpPr>
          <p:spPr>
            <a:xfrm>
              <a:off x="5549200" y="2245950"/>
              <a:ext cx="325" cy="900"/>
            </a:xfrm>
            <a:custGeom>
              <a:rect b="b" l="l" r="r" t="t"/>
              <a:pathLst>
                <a:path extrusionOk="0" h="36" w="13">
                  <a:moveTo>
                    <a:pt x="0" y="0"/>
                  </a:moveTo>
                  <a:lnTo>
                    <a:pt x="0" y="24"/>
                  </a:lnTo>
                  <a:lnTo>
                    <a:pt x="12" y="36"/>
                  </a:lnTo>
                  <a:cubicBezTo>
                    <a:pt x="12" y="24"/>
                    <a:pt x="0" y="12"/>
                    <a:pt x="0"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20"/>
            <p:cNvSpPr/>
            <p:nvPr/>
          </p:nvSpPr>
          <p:spPr>
            <a:xfrm>
              <a:off x="5545225" y="2245200"/>
              <a:ext cx="425" cy="775"/>
            </a:xfrm>
            <a:custGeom>
              <a:rect b="b" l="l" r="r" t="t"/>
              <a:pathLst>
                <a:path extrusionOk="0" h="31" w="17">
                  <a:moveTo>
                    <a:pt x="3" y="0"/>
                  </a:moveTo>
                  <a:lnTo>
                    <a:pt x="3" y="0"/>
                  </a:lnTo>
                  <a:cubicBezTo>
                    <a:pt x="1" y="0"/>
                    <a:pt x="0" y="5"/>
                    <a:pt x="4" y="18"/>
                  </a:cubicBezTo>
                  <a:lnTo>
                    <a:pt x="16" y="30"/>
                  </a:lnTo>
                  <a:cubicBezTo>
                    <a:pt x="16" y="15"/>
                    <a:pt x="7" y="0"/>
                    <a:pt x="3"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20"/>
            <p:cNvSpPr/>
            <p:nvPr/>
          </p:nvSpPr>
          <p:spPr>
            <a:xfrm>
              <a:off x="5549200" y="2253200"/>
              <a:ext cx="325" cy="800"/>
            </a:xfrm>
            <a:custGeom>
              <a:rect b="b" l="l" r="r" t="t"/>
              <a:pathLst>
                <a:path extrusionOk="0" h="32" w="13">
                  <a:moveTo>
                    <a:pt x="3" y="0"/>
                  </a:moveTo>
                  <a:cubicBezTo>
                    <a:pt x="0" y="0"/>
                    <a:pt x="0" y="6"/>
                    <a:pt x="0" y="20"/>
                  </a:cubicBezTo>
                  <a:cubicBezTo>
                    <a:pt x="0" y="17"/>
                    <a:pt x="1" y="16"/>
                    <a:pt x="1" y="16"/>
                  </a:cubicBezTo>
                  <a:cubicBezTo>
                    <a:pt x="5" y="16"/>
                    <a:pt x="12" y="32"/>
                    <a:pt x="12" y="32"/>
                  </a:cubicBezTo>
                  <a:lnTo>
                    <a:pt x="12" y="8"/>
                  </a:lnTo>
                  <a:cubicBezTo>
                    <a:pt x="7" y="3"/>
                    <a:pt x="4" y="0"/>
                    <a:pt x="3"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20"/>
            <p:cNvSpPr/>
            <p:nvPr/>
          </p:nvSpPr>
          <p:spPr>
            <a:xfrm>
              <a:off x="5544325" y="2245650"/>
              <a:ext cx="575" cy="625"/>
            </a:xfrm>
            <a:custGeom>
              <a:rect b="b" l="l" r="r" t="t"/>
              <a:pathLst>
                <a:path extrusionOk="0" h="25" w="23">
                  <a:moveTo>
                    <a:pt x="17" y="0"/>
                  </a:moveTo>
                  <a:lnTo>
                    <a:pt x="17" y="0"/>
                  </a:lnTo>
                  <a:cubicBezTo>
                    <a:pt x="17" y="15"/>
                    <a:pt x="14" y="20"/>
                    <a:pt x="11" y="20"/>
                  </a:cubicBezTo>
                  <a:cubicBezTo>
                    <a:pt x="7" y="20"/>
                    <a:pt x="3" y="12"/>
                    <a:pt x="2" y="12"/>
                  </a:cubicBezTo>
                  <a:lnTo>
                    <a:pt x="2" y="12"/>
                  </a:lnTo>
                  <a:cubicBezTo>
                    <a:pt x="1" y="12"/>
                    <a:pt x="2" y="15"/>
                    <a:pt x="5" y="24"/>
                  </a:cubicBezTo>
                  <a:cubicBezTo>
                    <a:pt x="5" y="21"/>
                    <a:pt x="6" y="20"/>
                    <a:pt x="8" y="20"/>
                  </a:cubicBezTo>
                  <a:cubicBezTo>
                    <a:pt x="10" y="20"/>
                    <a:pt x="13" y="21"/>
                    <a:pt x="15" y="21"/>
                  </a:cubicBezTo>
                  <a:cubicBezTo>
                    <a:pt x="20" y="21"/>
                    <a:pt x="23" y="18"/>
                    <a:pt x="17"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20"/>
            <p:cNvSpPr/>
            <p:nvPr/>
          </p:nvSpPr>
          <p:spPr>
            <a:xfrm>
              <a:off x="5543550" y="2246525"/>
              <a:ext cx="900" cy="2725"/>
            </a:xfrm>
            <a:custGeom>
              <a:rect b="b" l="l" r="r" t="t"/>
              <a:pathLst>
                <a:path extrusionOk="0" h="109" w="36">
                  <a:moveTo>
                    <a:pt x="0" y="1"/>
                  </a:moveTo>
                  <a:cubicBezTo>
                    <a:pt x="0" y="37"/>
                    <a:pt x="12" y="72"/>
                    <a:pt x="24" y="96"/>
                  </a:cubicBezTo>
                  <a:cubicBezTo>
                    <a:pt x="12" y="72"/>
                    <a:pt x="24" y="72"/>
                    <a:pt x="24" y="72"/>
                  </a:cubicBezTo>
                  <a:cubicBezTo>
                    <a:pt x="36" y="84"/>
                    <a:pt x="36" y="96"/>
                    <a:pt x="36" y="108"/>
                  </a:cubicBezTo>
                  <a:cubicBezTo>
                    <a:pt x="36" y="84"/>
                    <a:pt x="36" y="84"/>
                    <a:pt x="36" y="72"/>
                  </a:cubicBezTo>
                  <a:cubicBezTo>
                    <a:pt x="24" y="49"/>
                    <a:pt x="12" y="37"/>
                    <a:pt x="0"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20"/>
            <p:cNvSpPr/>
            <p:nvPr/>
          </p:nvSpPr>
          <p:spPr>
            <a:xfrm>
              <a:off x="5542650" y="2245950"/>
              <a:ext cx="625" cy="1800"/>
            </a:xfrm>
            <a:custGeom>
              <a:rect b="b" l="l" r="r" t="t"/>
              <a:pathLst>
                <a:path extrusionOk="0" h="72" w="25">
                  <a:moveTo>
                    <a:pt x="12" y="0"/>
                  </a:moveTo>
                  <a:cubicBezTo>
                    <a:pt x="0" y="12"/>
                    <a:pt x="0" y="36"/>
                    <a:pt x="0" y="60"/>
                  </a:cubicBezTo>
                  <a:lnTo>
                    <a:pt x="12" y="72"/>
                  </a:lnTo>
                  <a:cubicBezTo>
                    <a:pt x="12" y="36"/>
                    <a:pt x="24" y="48"/>
                    <a:pt x="1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20"/>
            <p:cNvSpPr/>
            <p:nvPr/>
          </p:nvSpPr>
          <p:spPr>
            <a:xfrm>
              <a:off x="5538400" y="2248825"/>
              <a:ext cx="400" cy="725"/>
            </a:xfrm>
            <a:custGeom>
              <a:rect b="b" l="l" r="r" t="t"/>
              <a:pathLst>
                <a:path extrusionOk="0" h="29" w="16">
                  <a:moveTo>
                    <a:pt x="0" y="1"/>
                  </a:moveTo>
                  <a:cubicBezTo>
                    <a:pt x="0" y="1"/>
                    <a:pt x="2" y="4"/>
                    <a:pt x="5" y="7"/>
                  </a:cubicBezTo>
                  <a:lnTo>
                    <a:pt x="5" y="7"/>
                  </a:lnTo>
                  <a:cubicBezTo>
                    <a:pt x="5" y="6"/>
                    <a:pt x="4" y="5"/>
                    <a:pt x="4" y="4"/>
                  </a:cubicBezTo>
                  <a:cubicBezTo>
                    <a:pt x="1" y="2"/>
                    <a:pt x="0" y="1"/>
                    <a:pt x="0" y="1"/>
                  </a:cubicBezTo>
                  <a:close/>
                  <a:moveTo>
                    <a:pt x="5" y="7"/>
                  </a:moveTo>
                  <a:cubicBezTo>
                    <a:pt x="9" y="15"/>
                    <a:pt x="13" y="22"/>
                    <a:pt x="16" y="28"/>
                  </a:cubicBezTo>
                  <a:cubicBezTo>
                    <a:pt x="16" y="22"/>
                    <a:pt x="10" y="13"/>
                    <a:pt x="5" y="7"/>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20"/>
            <p:cNvSpPr/>
            <p:nvPr/>
          </p:nvSpPr>
          <p:spPr>
            <a:xfrm>
              <a:off x="5537875" y="2262900"/>
              <a:ext cx="475" cy="1300"/>
            </a:xfrm>
            <a:custGeom>
              <a:rect b="b" l="l" r="r" t="t"/>
              <a:pathLst>
                <a:path extrusionOk="0" h="52" w="19">
                  <a:moveTo>
                    <a:pt x="13" y="1"/>
                  </a:moveTo>
                  <a:cubicBezTo>
                    <a:pt x="13" y="13"/>
                    <a:pt x="1" y="25"/>
                    <a:pt x="13" y="48"/>
                  </a:cubicBezTo>
                  <a:cubicBezTo>
                    <a:pt x="13" y="48"/>
                    <a:pt x="16" y="51"/>
                    <a:pt x="17" y="51"/>
                  </a:cubicBezTo>
                  <a:cubicBezTo>
                    <a:pt x="19" y="51"/>
                    <a:pt x="19" y="48"/>
                    <a:pt x="13" y="37"/>
                  </a:cubicBezTo>
                  <a:cubicBezTo>
                    <a:pt x="13" y="37"/>
                    <a:pt x="13" y="25"/>
                    <a:pt x="1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20"/>
            <p:cNvSpPr/>
            <p:nvPr/>
          </p:nvSpPr>
          <p:spPr>
            <a:xfrm>
              <a:off x="5536400" y="2263425"/>
              <a:ext cx="325" cy="700"/>
            </a:xfrm>
            <a:custGeom>
              <a:rect b="b" l="l" r="r" t="t"/>
              <a:pathLst>
                <a:path extrusionOk="0" h="28" w="13">
                  <a:moveTo>
                    <a:pt x="0" y="0"/>
                  </a:moveTo>
                  <a:cubicBezTo>
                    <a:pt x="0" y="0"/>
                    <a:pt x="0" y="1"/>
                    <a:pt x="0" y="4"/>
                  </a:cubicBezTo>
                  <a:cubicBezTo>
                    <a:pt x="1" y="4"/>
                    <a:pt x="1" y="4"/>
                    <a:pt x="1" y="5"/>
                  </a:cubicBezTo>
                  <a:lnTo>
                    <a:pt x="1" y="5"/>
                  </a:lnTo>
                  <a:cubicBezTo>
                    <a:pt x="1" y="2"/>
                    <a:pt x="0" y="0"/>
                    <a:pt x="0" y="0"/>
                  </a:cubicBezTo>
                  <a:close/>
                  <a:moveTo>
                    <a:pt x="1" y="5"/>
                  </a:moveTo>
                  <a:cubicBezTo>
                    <a:pt x="3" y="10"/>
                    <a:pt x="6" y="21"/>
                    <a:pt x="12" y="27"/>
                  </a:cubicBezTo>
                  <a:cubicBezTo>
                    <a:pt x="12" y="16"/>
                    <a:pt x="12" y="16"/>
                    <a:pt x="1" y="5"/>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20"/>
            <p:cNvSpPr/>
            <p:nvPr/>
          </p:nvSpPr>
          <p:spPr>
            <a:xfrm>
              <a:off x="5520350" y="2254450"/>
              <a:ext cx="600" cy="750"/>
            </a:xfrm>
            <a:custGeom>
              <a:rect b="b" l="l" r="r" t="t"/>
              <a:pathLst>
                <a:path extrusionOk="0" h="30" w="24">
                  <a:moveTo>
                    <a:pt x="4" y="1"/>
                  </a:moveTo>
                  <a:lnTo>
                    <a:pt x="4" y="1"/>
                  </a:lnTo>
                  <a:cubicBezTo>
                    <a:pt x="0" y="1"/>
                    <a:pt x="3" y="12"/>
                    <a:pt x="11" y="29"/>
                  </a:cubicBezTo>
                  <a:cubicBezTo>
                    <a:pt x="23" y="29"/>
                    <a:pt x="11" y="17"/>
                    <a:pt x="11" y="5"/>
                  </a:cubicBezTo>
                  <a:cubicBezTo>
                    <a:pt x="8" y="2"/>
                    <a:pt x="6" y="1"/>
                    <a:pt x="4"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20"/>
            <p:cNvSpPr/>
            <p:nvPr/>
          </p:nvSpPr>
          <p:spPr>
            <a:xfrm>
              <a:off x="5520025" y="2254575"/>
              <a:ext cx="625" cy="925"/>
            </a:xfrm>
            <a:custGeom>
              <a:rect b="b" l="l" r="r" t="t"/>
              <a:pathLst>
                <a:path extrusionOk="0" h="37" w="25">
                  <a:moveTo>
                    <a:pt x="0" y="0"/>
                  </a:moveTo>
                  <a:lnTo>
                    <a:pt x="12" y="24"/>
                  </a:lnTo>
                  <a:lnTo>
                    <a:pt x="24" y="36"/>
                  </a:lnTo>
                  <a:lnTo>
                    <a:pt x="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20"/>
            <p:cNvSpPr/>
            <p:nvPr/>
          </p:nvSpPr>
          <p:spPr>
            <a:xfrm>
              <a:off x="5519125" y="2254275"/>
              <a:ext cx="25" cy="625"/>
            </a:xfrm>
            <a:custGeom>
              <a:rect b="b" l="l" r="r" t="t"/>
              <a:pathLst>
                <a:path extrusionOk="0" h="25" w="1">
                  <a:moveTo>
                    <a:pt x="1" y="1"/>
                  </a:moveTo>
                  <a:cubicBezTo>
                    <a:pt x="1" y="12"/>
                    <a:pt x="1" y="12"/>
                    <a:pt x="1" y="12"/>
                  </a:cubicBezTo>
                  <a:cubicBezTo>
                    <a:pt x="1" y="12"/>
                    <a:pt x="1" y="12"/>
                    <a:pt x="1" y="24"/>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20"/>
            <p:cNvSpPr/>
            <p:nvPr/>
          </p:nvSpPr>
          <p:spPr>
            <a:xfrm>
              <a:off x="5518525" y="2254275"/>
              <a:ext cx="925" cy="1800"/>
            </a:xfrm>
            <a:custGeom>
              <a:rect b="b" l="l" r="r" t="t"/>
              <a:pathLst>
                <a:path extrusionOk="0" h="72" w="37">
                  <a:moveTo>
                    <a:pt x="1" y="1"/>
                  </a:moveTo>
                  <a:lnTo>
                    <a:pt x="13" y="24"/>
                  </a:lnTo>
                  <a:lnTo>
                    <a:pt x="37" y="72"/>
                  </a:lnTo>
                  <a:cubicBezTo>
                    <a:pt x="37" y="48"/>
                    <a:pt x="25" y="48"/>
                    <a:pt x="1"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20"/>
            <p:cNvSpPr/>
            <p:nvPr/>
          </p:nvSpPr>
          <p:spPr>
            <a:xfrm>
              <a:off x="5517650" y="2255725"/>
              <a:ext cx="1850" cy="3075"/>
            </a:xfrm>
            <a:custGeom>
              <a:rect b="b" l="l" r="r" t="t"/>
              <a:pathLst>
                <a:path extrusionOk="0" h="123" w="74">
                  <a:moveTo>
                    <a:pt x="22" y="1"/>
                  </a:moveTo>
                  <a:cubicBezTo>
                    <a:pt x="17" y="1"/>
                    <a:pt x="26" y="31"/>
                    <a:pt x="22" y="31"/>
                  </a:cubicBezTo>
                  <a:cubicBezTo>
                    <a:pt x="21" y="31"/>
                    <a:pt x="18" y="26"/>
                    <a:pt x="12" y="14"/>
                  </a:cubicBezTo>
                  <a:lnTo>
                    <a:pt x="12" y="14"/>
                  </a:lnTo>
                  <a:cubicBezTo>
                    <a:pt x="0" y="50"/>
                    <a:pt x="60" y="97"/>
                    <a:pt x="48" y="121"/>
                  </a:cubicBezTo>
                  <a:cubicBezTo>
                    <a:pt x="50" y="122"/>
                    <a:pt x="51" y="122"/>
                    <a:pt x="52" y="122"/>
                  </a:cubicBezTo>
                  <a:cubicBezTo>
                    <a:pt x="74" y="122"/>
                    <a:pt x="10" y="37"/>
                    <a:pt x="31" y="37"/>
                  </a:cubicBezTo>
                  <a:cubicBezTo>
                    <a:pt x="32" y="37"/>
                    <a:pt x="34" y="37"/>
                    <a:pt x="36" y="38"/>
                  </a:cubicBezTo>
                  <a:cubicBezTo>
                    <a:pt x="12" y="14"/>
                    <a:pt x="36" y="14"/>
                    <a:pt x="24" y="2"/>
                  </a:cubicBezTo>
                  <a:cubicBezTo>
                    <a:pt x="23" y="1"/>
                    <a:pt x="22" y="1"/>
                    <a:pt x="2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20"/>
            <p:cNvSpPr/>
            <p:nvPr/>
          </p:nvSpPr>
          <p:spPr>
            <a:xfrm>
              <a:off x="5519125" y="2257200"/>
              <a:ext cx="425" cy="775"/>
            </a:xfrm>
            <a:custGeom>
              <a:rect b="b" l="l" r="r" t="t"/>
              <a:pathLst>
                <a:path extrusionOk="0" h="31" w="17">
                  <a:moveTo>
                    <a:pt x="3" y="1"/>
                  </a:moveTo>
                  <a:cubicBezTo>
                    <a:pt x="1" y="1"/>
                    <a:pt x="1" y="8"/>
                    <a:pt x="1" y="15"/>
                  </a:cubicBezTo>
                  <a:cubicBezTo>
                    <a:pt x="1" y="15"/>
                    <a:pt x="11" y="30"/>
                    <a:pt x="15" y="30"/>
                  </a:cubicBezTo>
                  <a:cubicBezTo>
                    <a:pt x="17" y="30"/>
                    <a:pt x="17" y="26"/>
                    <a:pt x="13" y="15"/>
                  </a:cubicBezTo>
                  <a:cubicBezTo>
                    <a:pt x="8" y="4"/>
                    <a:pt x="5" y="1"/>
                    <a:pt x="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20"/>
            <p:cNvSpPr/>
            <p:nvPr/>
          </p:nvSpPr>
          <p:spPr>
            <a:xfrm>
              <a:off x="5517350" y="2256350"/>
              <a:ext cx="325" cy="325"/>
            </a:xfrm>
            <a:custGeom>
              <a:rect b="b" l="l" r="r" t="t"/>
              <a:pathLst>
                <a:path extrusionOk="0" h="13" w="13">
                  <a:moveTo>
                    <a:pt x="0" y="1"/>
                  </a:moveTo>
                  <a:lnTo>
                    <a:pt x="0" y="13"/>
                  </a:lnTo>
                  <a:lnTo>
                    <a:pt x="12" y="13"/>
                  </a:lnTo>
                  <a:lnTo>
                    <a:pt x="0"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20"/>
            <p:cNvSpPr/>
            <p:nvPr/>
          </p:nvSpPr>
          <p:spPr>
            <a:xfrm>
              <a:off x="5516750" y="2256050"/>
              <a:ext cx="325" cy="625"/>
            </a:xfrm>
            <a:custGeom>
              <a:rect b="b" l="l" r="r" t="t"/>
              <a:pathLst>
                <a:path extrusionOk="0" h="25" w="13">
                  <a:moveTo>
                    <a:pt x="0" y="1"/>
                  </a:moveTo>
                  <a:cubicBezTo>
                    <a:pt x="0" y="13"/>
                    <a:pt x="0" y="13"/>
                    <a:pt x="12" y="25"/>
                  </a:cubicBezTo>
                  <a:lnTo>
                    <a:pt x="0"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20"/>
            <p:cNvSpPr/>
            <p:nvPr/>
          </p:nvSpPr>
          <p:spPr>
            <a:xfrm>
              <a:off x="5515750" y="2256325"/>
              <a:ext cx="725" cy="1075"/>
            </a:xfrm>
            <a:custGeom>
              <a:rect b="b" l="l" r="r" t="t"/>
              <a:pathLst>
                <a:path extrusionOk="0" h="43" w="29">
                  <a:moveTo>
                    <a:pt x="3" y="1"/>
                  </a:moveTo>
                  <a:cubicBezTo>
                    <a:pt x="1" y="1"/>
                    <a:pt x="1" y="3"/>
                    <a:pt x="2" y="6"/>
                  </a:cubicBezTo>
                  <a:lnTo>
                    <a:pt x="2" y="6"/>
                  </a:lnTo>
                  <a:cubicBezTo>
                    <a:pt x="2" y="5"/>
                    <a:pt x="3" y="3"/>
                    <a:pt x="5" y="2"/>
                  </a:cubicBezTo>
                  <a:cubicBezTo>
                    <a:pt x="4" y="1"/>
                    <a:pt x="3" y="1"/>
                    <a:pt x="3" y="1"/>
                  </a:cubicBezTo>
                  <a:close/>
                  <a:moveTo>
                    <a:pt x="2" y="6"/>
                  </a:moveTo>
                  <a:cubicBezTo>
                    <a:pt x="0" y="10"/>
                    <a:pt x="2" y="15"/>
                    <a:pt x="5" y="19"/>
                  </a:cubicBezTo>
                  <a:lnTo>
                    <a:pt x="5" y="19"/>
                  </a:lnTo>
                  <a:cubicBezTo>
                    <a:pt x="4" y="14"/>
                    <a:pt x="2" y="10"/>
                    <a:pt x="2" y="6"/>
                  </a:cubicBezTo>
                  <a:close/>
                  <a:moveTo>
                    <a:pt x="5" y="19"/>
                  </a:moveTo>
                  <a:cubicBezTo>
                    <a:pt x="10" y="30"/>
                    <a:pt x="17" y="42"/>
                    <a:pt x="23" y="42"/>
                  </a:cubicBezTo>
                  <a:cubicBezTo>
                    <a:pt x="25" y="42"/>
                    <a:pt x="27" y="41"/>
                    <a:pt x="29" y="38"/>
                  </a:cubicBezTo>
                  <a:lnTo>
                    <a:pt x="17" y="38"/>
                  </a:lnTo>
                  <a:cubicBezTo>
                    <a:pt x="17" y="31"/>
                    <a:pt x="10" y="25"/>
                    <a:pt x="5" y="19"/>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20"/>
            <p:cNvSpPr/>
            <p:nvPr/>
          </p:nvSpPr>
          <p:spPr>
            <a:xfrm>
              <a:off x="5515250" y="2259325"/>
              <a:ext cx="325" cy="625"/>
            </a:xfrm>
            <a:custGeom>
              <a:rect b="b" l="l" r="r" t="t"/>
              <a:pathLst>
                <a:path extrusionOk="0" h="25" w="13">
                  <a:moveTo>
                    <a:pt x="1" y="1"/>
                  </a:moveTo>
                  <a:lnTo>
                    <a:pt x="1" y="25"/>
                  </a:lnTo>
                  <a:lnTo>
                    <a:pt x="13" y="25"/>
                  </a:lnTo>
                  <a:cubicBezTo>
                    <a:pt x="13" y="25"/>
                    <a:pt x="13" y="13"/>
                    <a:pt x="1"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20"/>
            <p:cNvSpPr/>
            <p:nvPr/>
          </p:nvSpPr>
          <p:spPr>
            <a:xfrm>
              <a:off x="5517950" y="2263800"/>
              <a:ext cx="300" cy="425"/>
            </a:xfrm>
            <a:custGeom>
              <a:rect b="b" l="l" r="r" t="t"/>
              <a:pathLst>
                <a:path extrusionOk="0" h="17" w="12">
                  <a:moveTo>
                    <a:pt x="0" y="1"/>
                  </a:moveTo>
                  <a:cubicBezTo>
                    <a:pt x="8" y="12"/>
                    <a:pt x="11" y="16"/>
                    <a:pt x="11" y="16"/>
                  </a:cubicBezTo>
                  <a:cubicBezTo>
                    <a:pt x="12" y="16"/>
                    <a:pt x="4" y="1"/>
                    <a:pt x="1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20"/>
            <p:cNvSpPr/>
            <p:nvPr/>
          </p:nvSpPr>
          <p:spPr>
            <a:xfrm>
              <a:off x="5514125" y="2258125"/>
              <a:ext cx="575" cy="625"/>
            </a:xfrm>
            <a:custGeom>
              <a:rect b="b" l="l" r="r" t="t"/>
              <a:pathLst>
                <a:path extrusionOk="0" h="25" w="23">
                  <a:moveTo>
                    <a:pt x="5" y="0"/>
                  </a:moveTo>
                  <a:cubicBezTo>
                    <a:pt x="0" y="0"/>
                    <a:pt x="3" y="10"/>
                    <a:pt x="10" y="25"/>
                  </a:cubicBezTo>
                  <a:lnTo>
                    <a:pt x="10" y="25"/>
                  </a:lnTo>
                  <a:cubicBezTo>
                    <a:pt x="4" y="13"/>
                    <a:pt x="4" y="10"/>
                    <a:pt x="7" y="10"/>
                  </a:cubicBezTo>
                  <a:cubicBezTo>
                    <a:pt x="10" y="10"/>
                    <a:pt x="16" y="13"/>
                    <a:pt x="22" y="13"/>
                  </a:cubicBezTo>
                  <a:cubicBezTo>
                    <a:pt x="13" y="4"/>
                    <a:pt x="7" y="0"/>
                    <a:pt x="5"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20"/>
            <p:cNvSpPr/>
            <p:nvPr/>
          </p:nvSpPr>
          <p:spPr>
            <a:xfrm>
              <a:off x="5513175" y="2257850"/>
              <a:ext cx="1525" cy="3000"/>
            </a:xfrm>
            <a:custGeom>
              <a:rect b="b" l="l" r="r" t="t"/>
              <a:pathLst>
                <a:path extrusionOk="0" h="120" w="61">
                  <a:moveTo>
                    <a:pt x="24" y="0"/>
                  </a:moveTo>
                  <a:cubicBezTo>
                    <a:pt x="12" y="0"/>
                    <a:pt x="48" y="60"/>
                    <a:pt x="36" y="60"/>
                  </a:cubicBezTo>
                  <a:cubicBezTo>
                    <a:pt x="24" y="48"/>
                    <a:pt x="24" y="36"/>
                    <a:pt x="24" y="24"/>
                  </a:cubicBezTo>
                  <a:cubicBezTo>
                    <a:pt x="15" y="19"/>
                    <a:pt x="9" y="16"/>
                    <a:pt x="5" y="16"/>
                  </a:cubicBezTo>
                  <a:cubicBezTo>
                    <a:pt x="1" y="16"/>
                    <a:pt x="1" y="22"/>
                    <a:pt x="1" y="36"/>
                  </a:cubicBezTo>
                  <a:cubicBezTo>
                    <a:pt x="12" y="60"/>
                    <a:pt x="48" y="108"/>
                    <a:pt x="60" y="119"/>
                  </a:cubicBezTo>
                  <a:cubicBezTo>
                    <a:pt x="60" y="111"/>
                    <a:pt x="40" y="63"/>
                    <a:pt x="45" y="63"/>
                  </a:cubicBezTo>
                  <a:lnTo>
                    <a:pt x="45" y="63"/>
                  </a:lnTo>
                  <a:cubicBezTo>
                    <a:pt x="46" y="63"/>
                    <a:pt x="51" y="68"/>
                    <a:pt x="60" y="84"/>
                  </a:cubicBezTo>
                  <a:lnTo>
                    <a:pt x="24"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20"/>
            <p:cNvSpPr/>
            <p:nvPr/>
          </p:nvSpPr>
          <p:spPr>
            <a:xfrm>
              <a:off x="5516150" y="2261725"/>
              <a:ext cx="925" cy="1375"/>
            </a:xfrm>
            <a:custGeom>
              <a:rect b="b" l="l" r="r" t="t"/>
              <a:pathLst>
                <a:path extrusionOk="0" h="55" w="37">
                  <a:moveTo>
                    <a:pt x="1" y="0"/>
                  </a:moveTo>
                  <a:lnTo>
                    <a:pt x="1" y="0"/>
                  </a:lnTo>
                  <a:cubicBezTo>
                    <a:pt x="13" y="24"/>
                    <a:pt x="13" y="24"/>
                    <a:pt x="13" y="36"/>
                  </a:cubicBezTo>
                  <a:cubicBezTo>
                    <a:pt x="23" y="50"/>
                    <a:pt x="28" y="54"/>
                    <a:pt x="31" y="54"/>
                  </a:cubicBezTo>
                  <a:cubicBezTo>
                    <a:pt x="37" y="54"/>
                    <a:pt x="24" y="24"/>
                    <a:pt x="24" y="24"/>
                  </a:cubicBezTo>
                  <a:lnTo>
                    <a:pt x="1"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20"/>
            <p:cNvSpPr/>
            <p:nvPr/>
          </p:nvSpPr>
          <p:spPr>
            <a:xfrm>
              <a:off x="5512875" y="2260825"/>
              <a:ext cx="325" cy="625"/>
            </a:xfrm>
            <a:custGeom>
              <a:rect b="b" l="l" r="r" t="t"/>
              <a:pathLst>
                <a:path extrusionOk="0" h="25" w="13">
                  <a:moveTo>
                    <a:pt x="13" y="0"/>
                  </a:moveTo>
                  <a:lnTo>
                    <a:pt x="1" y="24"/>
                  </a:lnTo>
                  <a:lnTo>
                    <a:pt x="13" y="24"/>
                  </a:lnTo>
                  <a:lnTo>
                    <a:pt x="1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20"/>
            <p:cNvSpPr/>
            <p:nvPr/>
          </p:nvSpPr>
          <p:spPr>
            <a:xfrm>
              <a:off x="5512575" y="2260225"/>
              <a:ext cx="25" cy="925"/>
            </a:xfrm>
            <a:custGeom>
              <a:rect b="b" l="l" r="r" t="t"/>
              <a:pathLst>
                <a:path extrusionOk="0" h="37" w="1">
                  <a:moveTo>
                    <a:pt x="1" y="13"/>
                  </a:moveTo>
                  <a:lnTo>
                    <a:pt x="1" y="1"/>
                  </a:lnTo>
                  <a:lnTo>
                    <a:pt x="1" y="36"/>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20"/>
            <p:cNvSpPr/>
            <p:nvPr/>
          </p:nvSpPr>
          <p:spPr>
            <a:xfrm>
              <a:off x="5511975" y="2259925"/>
              <a:ext cx="325" cy="625"/>
            </a:xfrm>
            <a:custGeom>
              <a:rect b="b" l="l" r="r" t="t"/>
              <a:pathLst>
                <a:path extrusionOk="0" h="25" w="13">
                  <a:moveTo>
                    <a:pt x="13" y="1"/>
                  </a:moveTo>
                  <a:lnTo>
                    <a:pt x="1" y="25"/>
                  </a:lnTo>
                  <a:lnTo>
                    <a:pt x="13" y="25"/>
                  </a:lnTo>
                  <a:lnTo>
                    <a:pt x="13"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20"/>
            <p:cNvSpPr/>
            <p:nvPr/>
          </p:nvSpPr>
          <p:spPr>
            <a:xfrm>
              <a:off x="5511400" y="2260525"/>
              <a:ext cx="600" cy="625"/>
            </a:xfrm>
            <a:custGeom>
              <a:rect b="b" l="l" r="r" t="t"/>
              <a:pathLst>
                <a:path extrusionOk="0" h="25" w="24">
                  <a:moveTo>
                    <a:pt x="12" y="1"/>
                  </a:moveTo>
                  <a:cubicBezTo>
                    <a:pt x="12" y="7"/>
                    <a:pt x="12" y="10"/>
                    <a:pt x="11" y="10"/>
                  </a:cubicBezTo>
                  <a:cubicBezTo>
                    <a:pt x="9" y="10"/>
                    <a:pt x="6" y="7"/>
                    <a:pt x="0" y="1"/>
                  </a:cubicBezTo>
                  <a:lnTo>
                    <a:pt x="0" y="1"/>
                  </a:lnTo>
                  <a:lnTo>
                    <a:pt x="12" y="24"/>
                  </a:lnTo>
                  <a:cubicBezTo>
                    <a:pt x="12" y="21"/>
                    <a:pt x="14" y="21"/>
                    <a:pt x="15" y="21"/>
                  </a:cubicBezTo>
                  <a:cubicBezTo>
                    <a:pt x="17" y="21"/>
                    <a:pt x="19" y="21"/>
                    <a:pt x="21" y="21"/>
                  </a:cubicBezTo>
                  <a:cubicBezTo>
                    <a:pt x="24" y="21"/>
                    <a:pt x="24" y="18"/>
                    <a:pt x="1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20"/>
            <p:cNvSpPr/>
            <p:nvPr/>
          </p:nvSpPr>
          <p:spPr>
            <a:xfrm>
              <a:off x="5517050" y="2274225"/>
              <a:ext cx="625" cy="900"/>
            </a:xfrm>
            <a:custGeom>
              <a:rect b="b" l="l" r="r" t="t"/>
              <a:pathLst>
                <a:path extrusionOk="0" h="36" w="25">
                  <a:moveTo>
                    <a:pt x="0" y="0"/>
                  </a:moveTo>
                  <a:lnTo>
                    <a:pt x="12" y="36"/>
                  </a:lnTo>
                  <a:lnTo>
                    <a:pt x="24" y="36"/>
                  </a:lnTo>
                  <a:cubicBezTo>
                    <a:pt x="12" y="24"/>
                    <a:pt x="12" y="12"/>
                    <a:pt x="0"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20"/>
            <p:cNvSpPr/>
            <p:nvPr/>
          </p:nvSpPr>
          <p:spPr>
            <a:xfrm>
              <a:off x="5516450" y="2273850"/>
              <a:ext cx="625" cy="1275"/>
            </a:xfrm>
            <a:custGeom>
              <a:rect b="b" l="l" r="r" t="t"/>
              <a:pathLst>
                <a:path extrusionOk="0" h="51" w="25">
                  <a:moveTo>
                    <a:pt x="1" y="3"/>
                  </a:moveTo>
                  <a:lnTo>
                    <a:pt x="1" y="15"/>
                  </a:lnTo>
                  <a:cubicBezTo>
                    <a:pt x="2" y="17"/>
                    <a:pt x="3" y="18"/>
                    <a:pt x="4" y="18"/>
                  </a:cubicBezTo>
                  <a:lnTo>
                    <a:pt x="4" y="18"/>
                  </a:lnTo>
                  <a:lnTo>
                    <a:pt x="1" y="3"/>
                  </a:lnTo>
                  <a:close/>
                  <a:moveTo>
                    <a:pt x="9" y="1"/>
                  </a:moveTo>
                  <a:cubicBezTo>
                    <a:pt x="4" y="1"/>
                    <a:pt x="9" y="18"/>
                    <a:pt x="4" y="18"/>
                  </a:cubicBezTo>
                  <a:cubicBezTo>
                    <a:pt x="4" y="18"/>
                    <a:pt x="4" y="18"/>
                    <a:pt x="4" y="18"/>
                  </a:cubicBezTo>
                  <a:lnTo>
                    <a:pt x="4" y="18"/>
                  </a:lnTo>
                  <a:lnTo>
                    <a:pt x="12" y="51"/>
                  </a:lnTo>
                  <a:cubicBezTo>
                    <a:pt x="24" y="51"/>
                    <a:pt x="12" y="15"/>
                    <a:pt x="12" y="3"/>
                  </a:cubicBezTo>
                  <a:cubicBezTo>
                    <a:pt x="11" y="2"/>
                    <a:pt x="9" y="1"/>
                    <a:pt x="9"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20"/>
            <p:cNvSpPr/>
            <p:nvPr/>
          </p:nvSpPr>
          <p:spPr>
            <a:xfrm>
              <a:off x="5510800" y="2274825"/>
              <a:ext cx="1300" cy="1850"/>
            </a:xfrm>
            <a:custGeom>
              <a:rect b="b" l="l" r="r" t="t"/>
              <a:pathLst>
                <a:path extrusionOk="0" h="74" w="52">
                  <a:moveTo>
                    <a:pt x="12" y="0"/>
                  </a:moveTo>
                  <a:cubicBezTo>
                    <a:pt x="12" y="24"/>
                    <a:pt x="0" y="24"/>
                    <a:pt x="0" y="36"/>
                  </a:cubicBezTo>
                  <a:cubicBezTo>
                    <a:pt x="11" y="46"/>
                    <a:pt x="21" y="74"/>
                    <a:pt x="23" y="74"/>
                  </a:cubicBezTo>
                  <a:cubicBezTo>
                    <a:pt x="24" y="74"/>
                    <a:pt x="24" y="73"/>
                    <a:pt x="24" y="72"/>
                  </a:cubicBezTo>
                  <a:lnTo>
                    <a:pt x="24" y="48"/>
                  </a:lnTo>
                  <a:lnTo>
                    <a:pt x="36" y="72"/>
                  </a:lnTo>
                  <a:cubicBezTo>
                    <a:pt x="39" y="73"/>
                    <a:pt x="41" y="73"/>
                    <a:pt x="42" y="73"/>
                  </a:cubicBezTo>
                  <a:cubicBezTo>
                    <a:pt x="51" y="73"/>
                    <a:pt x="32" y="46"/>
                    <a:pt x="34" y="46"/>
                  </a:cubicBezTo>
                  <a:lnTo>
                    <a:pt x="34" y="46"/>
                  </a:lnTo>
                  <a:cubicBezTo>
                    <a:pt x="34" y="46"/>
                    <a:pt x="35" y="46"/>
                    <a:pt x="36" y="48"/>
                  </a:cubicBezTo>
                  <a:cubicBezTo>
                    <a:pt x="24" y="24"/>
                    <a:pt x="24" y="24"/>
                    <a:pt x="1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40" name="Google Shape;1340;p20"/>
          <p:cNvSpPr/>
          <p:nvPr/>
        </p:nvSpPr>
        <p:spPr>
          <a:xfrm rot="2471966">
            <a:off x="941846" y="1787256"/>
            <a:ext cx="641049" cy="630507"/>
          </a:xfrm>
          <a:custGeom>
            <a:rect b="b" l="l" r="r" t="t"/>
            <a:pathLst>
              <a:path extrusionOk="0" h="127969" w="128538">
                <a:moveTo>
                  <a:pt x="98859" y="31853"/>
                </a:moveTo>
                <a:cubicBezTo>
                  <a:pt x="98822" y="31891"/>
                  <a:pt x="98836" y="31973"/>
                  <a:pt x="98931" y="32128"/>
                </a:cubicBezTo>
                <a:cubicBezTo>
                  <a:pt x="98835" y="31973"/>
                  <a:pt x="98822" y="31891"/>
                  <a:pt x="98859" y="31853"/>
                </a:cubicBezTo>
                <a:close/>
                <a:moveTo>
                  <a:pt x="60241" y="112088"/>
                </a:moveTo>
                <a:lnTo>
                  <a:pt x="60942" y="112151"/>
                </a:lnTo>
                <a:lnTo>
                  <a:pt x="61371" y="112166"/>
                </a:lnTo>
                <a:lnTo>
                  <a:pt x="61371" y="112166"/>
                </a:lnTo>
                <a:cubicBezTo>
                  <a:pt x="60994" y="112143"/>
                  <a:pt x="60617" y="112117"/>
                  <a:pt x="60241" y="112088"/>
                </a:cubicBezTo>
                <a:close/>
                <a:moveTo>
                  <a:pt x="63394" y="1"/>
                </a:moveTo>
                <a:cubicBezTo>
                  <a:pt x="62886" y="1"/>
                  <a:pt x="62377" y="6"/>
                  <a:pt x="61869" y="17"/>
                </a:cubicBezTo>
                <a:cubicBezTo>
                  <a:pt x="56889" y="131"/>
                  <a:pt x="51902" y="786"/>
                  <a:pt x="47080" y="2019"/>
                </a:cubicBezTo>
                <a:cubicBezTo>
                  <a:pt x="42291" y="3254"/>
                  <a:pt x="37657" y="5028"/>
                  <a:pt x="33268" y="7306"/>
                </a:cubicBezTo>
                <a:cubicBezTo>
                  <a:pt x="24563" y="11811"/>
                  <a:pt x="17206" y="18294"/>
                  <a:pt x="11771" y="25599"/>
                </a:cubicBezTo>
                <a:cubicBezTo>
                  <a:pt x="6323" y="32916"/>
                  <a:pt x="2879" y="41092"/>
                  <a:pt x="1307" y="48870"/>
                </a:cubicBezTo>
                <a:cubicBezTo>
                  <a:pt x="1" y="55831"/>
                  <a:pt x="451" y="60496"/>
                  <a:pt x="1112" y="62956"/>
                </a:cubicBezTo>
                <a:cubicBezTo>
                  <a:pt x="1278" y="63577"/>
                  <a:pt x="1457" y="64064"/>
                  <a:pt x="1644" y="64427"/>
                </a:cubicBezTo>
                <a:cubicBezTo>
                  <a:pt x="1835" y="64781"/>
                  <a:pt x="2041" y="64984"/>
                  <a:pt x="2245" y="65104"/>
                </a:cubicBezTo>
                <a:cubicBezTo>
                  <a:pt x="2358" y="65166"/>
                  <a:pt x="2473" y="65197"/>
                  <a:pt x="2588" y="65197"/>
                </a:cubicBezTo>
                <a:cubicBezTo>
                  <a:pt x="2893" y="65197"/>
                  <a:pt x="3206" y="64981"/>
                  <a:pt x="3520" y="64561"/>
                </a:cubicBezTo>
                <a:cubicBezTo>
                  <a:pt x="3966" y="63943"/>
                  <a:pt x="4425" y="62930"/>
                  <a:pt x="4885" y="61580"/>
                </a:cubicBezTo>
                <a:cubicBezTo>
                  <a:pt x="5411" y="60233"/>
                  <a:pt x="5921" y="58548"/>
                  <a:pt x="6598" y="56598"/>
                </a:cubicBezTo>
                <a:cubicBezTo>
                  <a:pt x="7905" y="52699"/>
                  <a:pt x="9740" y="47730"/>
                  <a:pt x="12609" y="42325"/>
                </a:cubicBezTo>
                <a:lnTo>
                  <a:pt x="13978" y="42924"/>
                </a:lnTo>
                <a:cubicBezTo>
                  <a:pt x="13635" y="43584"/>
                  <a:pt x="13381" y="44245"/>
                  <a:pt x="13114" y="44865"/>
                </a:cubicBezTo>
                <a:cubicBezTo>
                  <a:pt x="12851" y="45487"/>
                  <a:pt x="12600" y="46078"/>
                  <a:pt x="12411" y="46659"/>
                </a:cubicBezTo>
                <a:lnTo>
                  <a:pt x="11847" y="48301"/>
                </a:lnTo>
                <a:cubicBezTo>
                  <a:pt x="11679" y="48822"/>
                  <a:pt x="11556" y="49326"/>
                  <a:pt x="11427" y="49798"/>
                </a:cubicBezTo>
                <a:cubicBezTo>
                  <a:pt x="11302" y="50270"/>
                  <a:pt x="11184" y="50715"/>
                  <a:pt x="11087" y="51137"/>
                </a:cubicBezTo>
                <a:lnTo>
                  <a:pt x="10869" y="52338"/>
                </a:lnTo>
                <a:cubicBezTo>
                  <a:pt x="10744" y="53090"/>
                  <a:pt x="10637" y="53739"/>
                  <a:pt x="10620" y="54312"/>
                </a:cubicBezTo>
                <a:cubicBezTo>
                  <a:pt x="10563" y="55455"/>
                  <a:pt x="10583" y="56237"/>
                  <a:pt x="10740" y="56775"/>
                </a:cubicBezTo>
                <a:cubicBezTo>
                  <a:pt x="10889" y="57312"/>
                  <a:pt x="11104" y="57592"/>
                  <a:pt x="11358" y="57716"/>
                </a:cubicBezTo>
                <a:cubicBezTo>
                  <a:pt x="11478" y="57774"/>
                  <a:pt x="11607" y="57798"/>
                  <a:pt x="11742" y="57798"/>
                </a:cubicBezTo>
                <a:cubicBezTo>
                  <a:pt x="12182" y="57798"/>
                  <a:pt x="12688" y="57545"/>
                  <a:pt x="13172" y="57379"/>
                </a:cubicBezTo>
                <a:cubicBezTo>
                  <a:pt x="13424" y="57292"/>
                  <a:pt x="13670" y="57227"/>
                  <a:pt x="13899" y="57227"/>
                </a:cubicBezTo>
                <a:cubicBezTo>
                  <a:pt x="14246" y="57227"/>
                  <a:pt x="14554" y="57376"/>
                  <a:pt x="14782" y="57818"/>
                </a:cubicBezTo>
                <a:cubicBezTo>
                  <a:pt x="16164" y="47114"/>
                  <a:pt x="21840" y="37005"/>
                  <a:pt x="30168" y="30496"/>
                </a:cubicBezTo>
                <a:lnTo>
                  <a:pt x="30962" y="29739"/>
                </a:lnTo>
                <a:lnTo>
                  <a:pt x="31409" y="29310"/>
                </a:lnTo>
                <a:lnTo>
                  <a:pt x="31909" y="28880"/>
                </a:lnTo>
                <a:lnTo>
                  <a:pt x="32970" y="27960"/>
                </a:lnTo>
                <a:cubicBezTo>
                  <a:pt x="33334" y="27645"/>
                  <a:pt x="33732" y="27356"/>
                  <a:pt x="34115" y="27049"/>
                </a:cubicBezTo>
                <a:cubicBezTo>
                  <a:pt x="35648" y="25819"/>
                  <a:pt x="37298" y="24746"/>
                  <a:pt x="38403" y="24049"/>
                </a:cubicBezTo>
                <a:cubicBezTo>
                  <a:pt x="44936" y="20012"/>
                  <a:pt x="52366" y="17596"/>
                  <a:pt x="59937" y="17058"/>
                </a:cubicBezTo>
                <a:cubicBezTo>
                  <a:pt x="61162" y="16961"/>
                  <a:pt x="62388" y="16913"/>
                  <a:pt x="63611" y="16913"/>
                </a:cubicBezTo>
                <a:cubicBezTo>
                  <a:pt x="69970" y="16913"/>
                  <a:pt x="76268" y="18209"/>
                  <a:pt x="82073" y="20627"/>
                </a:cubicBezTo>
                <a:cubicBezTo>
                  <a:pt x="85523" y="22098"/>
                  <a:pt x="88796" y="23957"/>
                  <a:pt x="91828" y="26168"/>
                </a:cubicBezTo>
                <a:cubicBezTo>
                  <a:pt x="94847" y="28386"/>
                  <a:pt x="97587" y="30972"/>
                  <a:pt x="100015" y="33810"/>
                </a:cubicBezTo>
                <a:cubicBezTo>
                  <a:pt x="102453" y="36645"/>
                  <a:pt x="104495" y="39800"/>
                  <a:pt x="106194" y="43112"/>
                </a:cubicBezTo>
                <a:cubicBezTo>
                  <a:pt x="106646" y="43927"/>
                  <a:pt x="106989" y="44794"/>
                  <a:pt x="107388" y="45635"/>
                </a:cubicBezTo>
                <a:cubicBezTo>
                  <a:pt x="107594" y="46053"/>
                  <a:pt x="107739" y="46496"/>
                  <a:pt x="107919" y="46925"/>
                </a:cubicBezTo>
                <a:cubicBezTo>
                  <a:pt x="108088" y="47358"/>
                  <a:pt x="108271" y="47786"/>
                  <a:pt x="108432" y="48222"/>
                </a:cubicBezTo>
                <a:cubicBezTo>
                  <a:pt x="109044" y="49978"/>
                  <a:pt x="109619" y="51749"/>
                  <a:pt x="110028" y="53564"/>
                </a:cubicBezTo>
                <a:cubicBezTo>
                  <a:pt x="111772" y="60839"/>
                  <a:pt x="111779" y="68421"/>
                  <a:pt x="110047" y="75700"/>
                </a:cubicBezTo>
                <a:cubicBezTo>
                  <a:pt x="109865" y="76611"/>
                  <a:pt x="109573" y="77496"/>
                  <a:pt x="109332" y="78392"/>
                </a:cubicBezTo>
                <a:cubicBezTo>
                  <a:pt x="109218" y="78842"/>
                  <a:pt x="109052" y="79276"/>
                  <a:pt x="108906" y="79719"/>
                </a:cubicBezTo>
                <a:lnTo>
                  <a:pt x="108463" y="81039"/>
                </a:lnTo>
                <a:lnTo>
                  <a:pt x="107950" y="82335"/>
                </a:lnTo>
                <a:cubicBezTo>
                  <a:pt x="107776" y="82766"/>
                  <a:pt x="107624" y="83206"/>
                  <a:pt x="107419" y="83625"/>
                </a:cubicBezTo>
                <a:cubicBezTo>
                  <a:pt x="107027" y="84468"/>
                  <a:pt x="106677" y="85330"/>
                  <a:pt x="106229" y="86147"/>
                </a:cubicBezTo>
                <a:cubicBezTo>
                  <a:pt x="104539" y="89457"/>
                  <a:pt x="102505" y="92609"/>
                  <a:pt x="100073" y="95438"/>
                </a:cubicBezTo>
                <a:cubicBezTo>
                  <a:pt x="97653" y="98273"/>
                  <a:pt x="94923" y="100854"/>
                  <a:pt x="91915" y="103063"/>
                </a:cubicBezTo>
                <a:cubicBezTo>
                  <a:pt x="88897" y="105265"/>
                  <a:pt x="85638" y="107115"/>
                  <a:pt x="82200" y="108577"/>
                </a:cubicBezTo>
                <a:cubicBezTo>
                  <a:pt x="78760" y="110020"/>
                  <a:pt x="75142" y="111035"/>
                  <a:pt x="71454" y="111635"/>
                </a:cubicBezTo>
                <a:lnTo>
                  <a:pt x="70763" y="111755"/>
                </a:lnTo>
                <a:cubicBezTo>
                  <a:pt x="70533" y="111788"/>
                  <a:pt x="70299" y="111808"/>
                  <a:pt x="70067" y="111838"/>
                </a:cubicBezTo>
                <a:lnTo>
                  <a:pt x="68672" y="112002"/>
                </a:lnTo>
                <a:cubicBezTo>
                  <a:pt x="67742" y="112102"/>
                  <a:pt x="66804" y="112133"/>
                  <a:pt x="65870" y="112207"/>
                </a:cubicBezTo>
                <a:cubicBezTo>
                  <a:pt x="65129" y="112207"/>
                  <a:pt x="64388" y="112235"/>
                  <a:pt x="63646" y="112235"/>
                </a:cubicBezTo>
                <a:cubicBezTo>
                  <a:pt x="63448" y="112235"/>
                  <a:pt x="63251" y="112233"/>
                  <a:pt x="63053" y="112228"/>
                </a:cubicBezTo>
                <a:lnTo>
                  <a:pt x="61646" y="112176"/>
                </a:lnTo>
                <a:lnTo>
                  <a:pt x="61371" y="112166"/>
                </a:lnTo>
                <a:lnTo>
                  <a:pt x="61371" y="112166"/>
                </a:lnTo>
                <a:cubicBezTo>
                  <a:pt x="62407" y="112229"/>
                  <a:pt x="63444" y="112265"/>
                  <a:pt x="64480" y="112265"/>
                </a:cubicBezTo>
                <a:cubicBezTo>
                  <a:pt x="65480" y="112265"/>
                  <a:pt x="66479" y="112231"/>
                  <a:pt x="67473" y="112153"/>
                </a:cubicBezTo>
                <a:cubicBezTo>
                  <a:pt x="69870" y="111985"/>
                  <a:pt x="72256" y="111682"/>
                  <a:pt x="74584" y="111138"/>
                </a:cubicBezTo>
                <a:cubicBezTo>
                  <a:pt x="76913" y="110611"/>
                  <a:pt x="79215" y="109956"/>
                  <a:pt x="81427" y="109069"/>
                </a:cubicBezTo>
                <a:cubicBezTo>
                  <a:pt x="83638" y="108191"/>
                  <a:pt x="85816" y="107210"/>
                  <a:pt x="87866" y="105998"/>
                </a:cubicBezTo>
                <a:cubicBezTo>
                  <a:pt x="96131" y="101278"/>
                  <a:pt x="102919" y="94042"/>
                  <a:pt x="107081" y="85506"/>
                </a:cubicBezTo>
                <a:cubicBezTo>
                  <a:pt x="108106" y="83364"/>
                  <a:pt x="108989" y="81156"/>
                  <a:pt x="109721" y="78896"/>
                </a:cubicBezTo>
                <a:cubicBezTo>
                  <a:pt x="110420" y="76625"/>
                  <a:pt x="110954" y="74304"/>
                  <a:pt x="111347" y="71953"/>
                </a:cubicBezTo>
                <a:cubicBezTo>
                  <a:pt x="111686" y="69593"/>
                  <a:pt x="111898" y="67210"/>
                  <a:pt x="111916" y="64810"/>
                </a:cubicBezTo>
                <a:cubicBezTo>
                  <a:pt x="111928" y="64212"/>
                  <a:pt x="111892" y="63612"/>
                  <a:pt x="111884" y="63013"/>
                </a:cubicBezTo>
                <a:lnTo>
                  <a:pt x="111865" y="62112"/>
                </a:lnTo>
                <a:lnTo>
                  <a:pt x="111798" y="61215"/>
                </a:lnTo>
                <a:cubicBezTo>
                  <a:pt x="111747" y="60619"/>
                  <a:pt x="111718" y="60018"/>
                  <a:pt x="111655" y="59423"/>
                </a:cubicBezTo>
                <a:lnTo>
                  <a:pt x="111426" y="57638"/>
                </a:lnTo>
                <a:cubicBezTo>
                  <a:pt x="110079" y="48141"/>
                  <a:pt x="105768" y="38992"/>
                  <a:pt x="99019" y="31833"/>
                </a:cubicBezTo>
                <a:lnTo>
                  <a:pt x="99019" y="31833"/>
                </a:lnTo>
                <a:cubicBezTo>
                  <a:pt x="99190" y="31853"/>
                  <a:pt x="99437" y="31948"/>
                  <a:pt x="99589" y="31948"/>
                </a:cubicBezTo>
                <a:cubicBezTo>
                  <a:pt x="99609" y="31948"/>
                  <a:pt x="99628" y="31946"/>
                  <a:pt x="99644" y="31942"/>
                </a:cubicBezTo>
                <a:cubicBezTo>
                  <a:pt x="99786" y="31910"/>
                  <a:pt x="99798" y="31704"/>
                  <a:pt x="99368" y="31121"/>
                </a:cubicBezTo>
                <a:lnTo>
                  <a:pt x="99368" y="31121"/>
                </a:lnTo>
                <a:cubicBezTo>
                  <a:pt x="101171" y="32903"/>
                  <a:pt x="102839" y="34820"/>
                  <a:pt x="104332" y="36864"/>
                </a:cubicBezTo>
                <a:cubicBezTo>
                  <a:pt x="105803" y="38916"/>
                  <a:pt x="107113" y="41079"/>
                  <a:pt x="108252" y="43333"/>
                </a:cubicBezTo>
                <a:cubicBezTo>
                  <a:pt x="110489" y="47847"/>
                  <a:pt x="111992" y="52698"/>
                  <a:pt x="112670" y="57653"/>
                </a:cubicBezTo>
                <a:cubicBezTo>
                  <a:pt x="113363" y="62605"/>
                  <a:pt x="113249" y="67664"/>
                  <a:pt x="112407" y="72545"/>
                </a:cubicBezTo>
                <a:cubicBezTo>
                  <a:pt x="111995" y="74989"/>
                  <a:pt x="111341" y="77382"/>
                  <a:pt x="110569" y="79723"/>
                </a:cubicBezTo>
                <a:lnTo>
                  <a:pt x="109948" y="81465"/>
                </a:lnTo>
                <a:cubicBezTo>
                  <a:pt x="109722" y="82039"/>
                  <a:pt x="109476" y="82604"/>
                  <a:pt x="109244" y="83173"/>
                </a:cubicBezTo>
                <a:cubicBezTo>
                  <a:pt x="109021" y="83748"/>
                  <a:pt x="108746" y="84300"/>
                  <a:pt x="108482" y="84857"/>
                </a:cubicBezTo>
                <a:cubicBezTo>
                  <a:pt x="108214" y="85410"/>
                  <a:pt x="107970" y="85976"/>
                  <a:pt x="107664" y="86511"/>
                </a:cubicBezTo>
                <a:cubicBezTo>
                  <a:pt x="103119" y="95250"/>
                  <a:pt x="95917" y="102511"/>
                  <a:pt x="87299" y="107231"/>
                </a:cubicBezTo>
                <a:cubicBezTo>
                  <a:pt x="85135" y="108397"/>
                  <a:pt x="82909" y="109462"/>
                  <a:pt x="80594" y="110305"/>
                </a:cubicBezTo>
                <a:cubicBezTo>
                  <a:pt x="78278" y="111147"/>
                  <a:pt x="75908" y="111862"/>
                  <a:pt x="73483" y="112386"/>
                </a:cubicBezTo>
                <a:cubicBezTo>
                  <a:pt x="71052" y="112888"/>
                  <a:pt x="68585" y="113249"/>
                  <a:pt x="66082" y="113433"/>
                </a:cubicBezTo>
                <a:cubicBezTo>
                  <a:pt x="64808" y="113509"/>
                  <a:pt x="63529" y="113551"/>
                  <a:pt x="62246" y="113551"/>
                </a:cubicBezTo>
                <a:cubicBezTo>
                  <a:pt x="61006" y="113551"/>
                  <a:pt x="59763" y="113512"/>
                  <a:pt x="58519" y="113429"/>
                </a:cubicBezTo>
                <a:lnTo>
                  <a:pt x="58665" y="111953"/>
                </a:lnTo>
                <a:cubicBezTo>
                  <a:pt x="51787" y="111193"/>
                  <a:pt x="45108" y="108869"/>
                  <a:pt x="39210" y="105217"/>
                </a:cubicBezTo>
                <a:cubicBezTo>
                  <a:pt x="33313" y="101564"/>
                  <a:pt x="28253" y="96535"/>
                  <a:pt x="24498" y="90682"/>
                </a:cubicBezTo>
                <a:cubicBezTo>
                  <a:pt x="22879" y="88287"/>
                  <a:pt x="21470" y="85998"/>
                  <a:pt x="20189" y="83828"/>
                </a:cubicBezTo>
                <a:cubicBezTo>
                  <a:pt x="18914" y="81657"/>
                  <a:pt x="17746" y="79606"/>
                  <a:pt x="16768" y="77652"/>
                </a:cubicBezTo>
                <a:lnTo>
                  <a:pt x="16768" y="77652"/>
                </a:lnTo>
                <a:cubicBezTo>
                  <a:pt x="17855" y="82855"/>
                  <a:pt x="19961" y="87946"/>
                  <a:pt x="22895" y="92622"/>
                </a:cubicBezTo>
                <a:cubicBezTo>
                  <a:pt x="23276" y="93198"/>
                  <a:pt x="23633" y="93794"/>
                  <a:pt x="24036" y="94357"/>
                </a:cubicBezTo>
                <a:lnTo>
                  <a:pt x="25255" y="96046"/>
                </a:lnTo>
                <a:lnTo>
                  <a:pt x="26562" y="97681"/>
                </a:lnTo>
                <a:cubicBezTo>
                  <a:pt x="27004" y="98222"/>
                  <a:pt x="27484" y="98731"/>
                  <a:pt x="27944" y="99261"/>
                </a:cubicBezTo>
                <a:cubicBezTo>
                  <a:pt x="29847" y="101348"/>
                  <a:pt x="31927" y="103268"/>
                  <a:pt x="34160" y="104997"/>
                </a:cubicBezTo>
                <a:cubicBezTo>
                  <a:pt x="42492" y="111505"/>
                  <a:pt x="53209" y="115189"/>
                  <a:pt x="64126" y="115189"/>
                </a:cubicBezTo>
                <a:cubicBezTo>
                  <a:pt x="64957" y="115189"/>
                  <a:pt x="65789" y="115168"/>
                  <a:pt x="66621" y="115125"/>
                </a:cubicBezTo>
                <a:cubicBezTo>
                  <a:pt x="69558" y="115003"/>
                  <a:pt x="72482" y="114590"/>
                  <a:pt x="75353" y="113932"/>
                </a:cubicBezTo>
                <a:cubicBezTo>
                  <a:pt x="78228" y="113272"/>
                  <a:pt x="81043" y="112363"/>
                  <a:pt x="83761" y="111216"/>
                </a:cubicBezTo>
                <a:cubicBezTo>
                  <a:pt x="89214" y="108936"/>
                  <a:pt x="94236" y="105620"/>
                  <a:pt x="98573" y="101587"/>
                </a:cubicBezTo>
                <a:cubicBezTo>
                  <a:pt x="107293" y="93536"/>
                  <a:pt x="112983" y="82383"/>
                  <a:pt x="114504" y="70745"/>
                </a:cubicBezTo>
                <a:lnTo>
                  <a:pt x="114504" y="70745"/>
                </a:lnTo>
                <a:cubicBezTo>
                  <a:pt x="114241" y="73209"/>
                  <a:pt x="113723" y="75683"/>
                  <a:pt x="113077" y="78150"/>
                </a:cubicBezTo>
                <a:cubicBezTo>
                  <a:pt x="112440" y="80624"/>
                  <a:pt x="111543" y="83060"/>
                  <a:pt x="110506" y="85453"/>
                </a:cubicBezTo>
                <a:cubicBezTo>
                  <a:pt x="110233" y="86045"/>
                  <a:pt x="109993" y="86654"/>
                  <a:pt x="109690" y="87237"/>
                </a:cubicBezTo>
                <a:lnTo>
                  <a:pt x="108801" y="88994"/>
                </a:lnTo>
                <a:cubicBezTo>
                  <a:pt x="108154" y="90140"/>
                  <a:pt x="107525" y="91300"/>
                  <a:pt x="106790" y="92403"/>
                </a:cubicBezTo>
                <a:cubicBezTo>
                  <a:pt x="105364" y="94629"/>
                  <a:pt x="103782" y="96780"/>
                  <a:pt x="101998" y="98754"/>
                </a:cubicBezTo>
                <a:cubicBezTo>
                  <a:pt x="100227" y="100737"/>
                  <a:pt x="98313" y="102594"/>
                  <a:pt x="96270" y="104278"/>
                </a:cubicBezTo>
                <a:cubicBezTo>
                  <a:pt x="94223" y="105934"/>
                  <a:pt x="92057" y="107433"/>
                  <a:pt x="89786" y="108764"/>
                </a:cubicBezTo>
                <a:cubicBezTo>
                  <a:pt x="85268" y="111376"/>
                  <a:pt x="80420" y="113206"/>
                  <a:pt x="75602" y="114184"/>
                </a:cubicBezTo>
                <a:cubicBezTo>
                  <a:pt x="71849" y="114994"/>
                  <a:pt x="68065" y="115385"/>
                  <a:pt x="64333" y="115385"/>
                </a:cubicBezTo>
                <a:cubicBezTo>
                  <a:pt x="61243" y="115385"/>
                  <a:pt x="58189" y="115117"/>
                  <a:pt x="55217" y="114596"/>
                </a:cubicBezTo>
                <a:cubicBezTo>
                  <a:pt x="48650" y="113446"/>
                  <a:pt x="42471" y="111032"/>
                  <a:pt x="37036" y="107613"/>
                </a:cubicBezTo>
                <a:cubicBezTo>
                  <a:pt x="31603" y="104193"/>
                  <a:pt x="26903" y="99776"/>
                  <a:pt x="23258" y="94686"/>
                </a:cubicBezTo>
                <a:cubicBezTo>
                  <a:pt x="19606" y="89600"/>
                  <a:pt x="17002" y="83853"/>
                  <a:pt x="15638" y="77869"/>
                </a:cubicBezTo>
                <a:lnTo>
                  <a:pt x="15421" y="76897"/>
                </a:lnTo>
                <a:lnTo>
                  <a:pt x="15254" y="75910"/>
                </a:lnTo>
                <a:cubicBezTo>
                  <a:pt x="15151" y="75252"/>
                  <a:pt x="15009" y="74600"/>
                  <a:pt x="14949" y="73935"/>
                </a:cubicBezTo>
                <a:cubicBezTo>
                  <a:pt x="14197" y="72314"/>
                  <a:pt x="13579" y="70805"/>
                  <a:pt x="13052" y="69430"/>
                </a:cubicBezTo>
                <a:cubicBezTo>
                  <a:pt x="12769" y="68758"/>
                  <a:pt x="12474" y="68122"/>
                  <a:pt x="12174" y="67544"/>
                </a:cubicBezTo>
                <a:cubicBezTo>
                  <a:pt x="11870" y="66964"/>
                  <a:pt x="11622" y="66440"/>
                  <a:pt x="11333" y="66000"/>
                </a:cubicBezTo>
                <a:cubicBezTo>
                  <a:pt x="10774" y="65119"/>
                  <a:pt x="10199" y="64566"/>
                  <a:pt x="9637" y="64566"/>
                </a:cubicBezTo>
                <a:cubicBezTo>
                  <a:pt x="9078" y="64566"/>
                  <a:pt x="8532" y="65119"/>
                  <a:pt x="8028" y="66470"/>
                </a:cubicBezTo>
                <a:cubicBezTo>
                  <a:pt x="7908" y="66809"/>
                  <a:pt x="7768" y="67198"/>
                  <a:pt x="7669" y="67639"/>
                </a:cubicBezTo>
                <a:cubicBezTo>
                  <a:pt x="7573" y="68079"/>
                  <a:pt x="7480" y="68574"/>
                  <a:pt x="7394" y="69126"/>
                </a:cubicBezTo>
                <a:cubicBezTo>
                  <a:pt x="7196" y="70234"/>
                  <a:pt x="7144" y="71559"/>
                  <a:pt x="7107" y="73149"/>
                </a:cubicBezTo>
                <a:lnTo>
                  <a:pt x="7594" y="75895"/>
                </a:lnTo>
                <a:cubicBezTo>
                  <a:pt x="7812" y="76899"/>
                  <a:pt x="8058" y="77948"/>
                  <a:pt x="8286" y="78899"/>
                </a:cubicBezTo>
                <a:lnTo>
                  <a:pt x="8967" y="81301"/>
                </a:lnTo>
                <a:cubicBezTo>
                  <a:pt x="9049" y="81607"/>
                  <a:pt x="9145" y="81846"/>
                  <a:pt x="9198" y="82016"/>
                </a:cubicBezTo>
                <a:lnTo>
                  <a:pt x="9285" y="82277"/>
                </a:lnTo>
                <a:cubicBezTo>
                  <a:pt x="9130" y="82997"/>
                  <a:pt x="8798" y="83242"/>
                  <a:pt x="8380" y="83242"/>
                </a:cubicBezTo>
                <a:cubicBezTo>
                  <a:pt x="7982" y="83242"/>
                  <a:pt x="7506" y="83021"/>
                  <a:pt x="7031" y="82777"/>
                </a:cubicBezTo>
                <a:lnTo>
                  <a:pt x="7031" y="82777"/>
                </a:lnTo>
                <a:cubicBezTo>
                  <a:pt x="10048" y="92890"/>
                  <a:pt x="15946" y="102144"/>
                  <a:pt x="23782" y="109324"/>
                </a:cubicBezTo>
                <a:cubicBezTo>
                  <a:pt x="31603" y="116541"/>
                  <a:pt x="41466" y="121570"/>
                  <a:pt x="51966" y="123767"/>
                </a:cubicBezTo>
                <a:cubicBezTo>
                  <a:pt x="55255" y="124449"/>
                  <a:pt x="58602" y="124804"/>
                  <a:pt x="61943" y="124917"/>
                </a:cubicBezTo>
                <a:cubicBezTo>
                  <a:pt x="62695" y="124941"/>
                  <a:pt x="63448" y="124953"/>
                  <a:pt x="64201" y="124953"/>
                </a:cubicBezTo>
                <a:cubicBezTo>
                  <a:pt x="66791" y="124953"/>
                  <a:pt x="69381" y="124804"/>
                  <a:pt x="71949" y="124454"/>
                </a:cubicBezTo>
                <a:cubicBezTo>
                  <a:pt x="75260" y="124019"/>
                  <a:pt x="78532" y="123324"/>
                  <a:pt x="81736" y="122378"/>
                </a:cubicBezTo>
                <a:cubicBezTo>
                  <a:pt x="84935" y="121430"/>
                  <a:pt x="88038" y="120187"/>
                  <a:pt x="91033" y="118736"/>
                </a:cubicBezTo>
                <a:cubicBezTo>
                  <a:pt x="94020" y="117274"/>
                  <a:pt x="96909" y="115606"/>
                  <a:pt x="99617" y="113681"/>
                </a:cubicBezTo>
                <a:cubicBezTo>
                  <a:pt x="102326" y="111765"/>
                  <a:pt x="104884" y="109645"/>
                  <a:pt x="107272" y="107339"/>
                </a:cubicBezTo>
                <a:cubicBezTo>
                  <a:pt x="109664" y="105044"/>
                  <a:pt x="111850" y="102542"/>
                  <a:pt x="113836" y="99893"/>
                </a:cubicBezTo>
                <a:cubicBezTo>
                  <a:pt x="115823" y="97243"/>
                  <a:pt x="117619" y="94449"/>
                  <a:pt x="119182" y="91528"/>
                </a:cubicBezTo>
                <a:lnTo>
                  <a:pt x="119182" y="91528"/>
                </a:lnTo>
                <a:cubicBezTo>
                  <a:pt x="116041" y="97527"/>
                  <a:pt x="111982" y="103008"/>
                  <a:pt x="107158" y="107674"/>
                </a:cubicBezTo>
                <a:cubicBezTo>
                  <a:pt x="102321" y="112320"/>
                  <a:pt x="96795" y="116239"/>
                  <a:pt x="90758" y="119087"/>
                </a:cubicBezTo>
                <a:cubicBezTo>
                  <a:pt x="87749" y="120520"/>
                  <a:pt x="84631" y="121713"/>
                  <a:pt x="81435" y="122654"/>
                </a:cubicBezTo>
                <a:cubicBezTo>
                  <a:pt x="78237" y="123571"/>
                  <a:pt x="74970" y="124220"/>
                  <a:pt x="71681" y="124620"/>
                </a:cubicBezTo>
                <a:cubicBezTo>
                  <a:pt x="70856" y="124701"/>
                  <a:pt x="70035" y="124818"/>
                  <a:pt x="69209" y="124869"/>
                </a:cubicBezTo>
                <a:lnTo>
                  <a:pt x="66731" y="125015"/>
                </a:lnTo>
                <a:cubicBezTo>
                  <a:pt x="65861" y="125030"/>
                  <a:pt x="64991" y="125048"/>
                  <a:pt x="64123" y="125048"/>
                </a:cubicBezTo>
                <a:cubicBezTo>
                  <a:pt x="63340" y="125048"/>
                  <a:pt x="62558" y="125033"/>
                  <a:pt x="61777" y="124986"/>
                </a:cubicBezTo>
                <a:cubicBezTo>
                  <a:pt x="58481" y="124840"/>
                  <a:pt x="55189" y="124466"/>
                  <a:pt x="51965" y="123767"/>
                </a:cubicBezTo>
                <a:cubicBezTo>
                  <a:pt x="41426" y="121653"/>
                  <a:pt x="31405" y="116691"/>
                  <a:pt x="23394" y="109419"/>
                </a:cubicBezTo>
                <a:cubicBezTo>
                  <a:pt x="15358" y="102189"/>
                  <a:pt x="9291" y="92739"/>
                  <a:pt x="6134" y="82351"/>
                </a:cubicBezTo>
                <a:cubicBezTo>
                  <a:pt x="5944" y="82269"/>
                  <a:pt x="5759" y="82217"/>
                  <a:pt x="5592" y="82217"/>
                </a:cubicBezTo>
                <a:cubicBezTo>
                  <a:pt x="4866" y="82217"/>
                  <a:pt x="4480" y="83213"/>
                  <a:pt x="5466" y="87118"/>
                </a:cubicBezTo>
                <a:cubicBezTo>
                  <a:pt x="5557" y="87543"/>
                  <a:pt x="5685" y="88026"/>
                  <a:pt x="5838" y="88565"/>
                </a:cubicBezTo>
                <a:cubicBezTo>
                  <a:pt x="5992" y="89103"/>
                  <a:pt x="6221" y="89677"/>
                  <a:pt x="6458" y="90309"/>
                </a:cubicBezTo>
                <a:cubicBezTo>
                  <a:pt x="6918" y="91575"/>
                  <a:pt x="7600" y="92982"/>
                  <a:pt x="8369" y="94526"/>
                </a:cubicBezTo>
                <a:cubicBezTo>
                  <a:pt x="9966" y="97581"/>
                  <a:pt x="12226" y="101025"/>
                  <a:pt x="14997" y="104324"/>
                </a:cubicBezTo>
                <a:cubicBezTo>
                  <a:pt x="17761" y="107628"/>
                  <a:pt x="21053" y="110754"/>
                  <a:pt x="24432" y="113401"/>
                </a:cubicBezTo>
                <a:cubicBezTo>
                  <a:pt x="27810" y="116061"/>
                  <a:pt x="31275" y="118233"/>
                  <a:pt x="34275" y="119920"/>
                </a:cubicBezTo>
                <a:cubicBezTo>
                  <a:pt x="38443" y="122323"/>
                  <a:pt x="42882" y="124219"/>
                  <a:pt x="47499" y="125570"/>
                </a:cubicBezTo>
                <a:cubicBezTo>
                  <a:pt x="52174" y="126928"/>
                  <a:pt x="57068" y="127706"/>
                  <a:pt x="62011" y="127915"/>
                </a:cubicBezTo>
                <a:cubicBezTo>
                  <a:pt x="62894" y="127950"/>
                  <a:pt x="63780" y="127968"/>
                  <a:pt x="64668" y="127968"/>
                </a:cubicBezTo>
                <a:cubicBezTo>
                  <a:pt x="68741" y="127968"/>
                  <a:pt x="72847" y="127587"/>
                  <a:pt x="76887" y="126752"/>
                </a:cubicBezTo>
                <a:cubicBezTo>
                  <a:pt x="81830" y="125750"/>
                  <a:pt x="86637" y="124165"/>
                  <a:pt x="91207" y="122031"/>
                </a:cubicBezTo>
                <a:cubicBezTo>
                  <a:pt x="95771" y="119862"/>
                  <a:pt x="100072" y="117177"/>
                  <a:pt x="104023" y="114027"/>
                </a:cubicBezTo>
                <a:cubicBezTo>
                  <a:pt x="107950" y="110863"/>
                  <a:pt x="111495" y="107245"/>
                  <a:pt x="114596" y="103302"/>
                </a:cubicBezTo>
                <a:cubicBezTo>
                  <a:pt x="120761" y="95387"/>
                  <a:pt x="125075" y="86110"/>
                  <a:pt x="127106" y="76508"/>
                </a:cubicBezTo>
                <a:cubicBezTo>
                  <a:pt x="127275" y="75635"/>
                  <a:pt x="127487" y="74765"/>
                  <a:pt x="127614" y="73882"/>
                </a:cubicBezTo>
                <a:lnTo>
                  <a:pt x="128009" y="71235"/>
                </a:lnTo>
                <a:lnTo>
                  <a:pt x="128270" y="68572"/>
                </a:lnTo>
                <a:lnTo>
                  <a:pt x="128332" y="67905"/>
                </a:lnTo>
                <a:lnTo>
                  <a:pt x="128362" y="67236"/>
                </a:lnTo>
                <a:lnTo>
                  <a:pt x="128421" y="65900"/>
                </a:lnTo>
                <a:cubicBezTo>
                  <a:pt x="128538" y="62338"/>
                  <a:pt x="128416" y="58751"/>
                  <a:pt x="127910" y="55199"/>
                </a:cubicBezTo>
                <a:cubicBezTo>
                  <a:pt x="127420" y="51642"/>
                  <a:pt x="126634" y="48132"/>
                  <a:pt x="125559" y="44706"/>
                </a:cubicBezTo>
                <a:cubicBezTo>
                  <a:pt x="124496" y="41275"/>
                  <a:pt x="123078" y="37958"/>
                  <a:pt x="121435" y="34770"/>
                </a:cubicBezTo>
                <a:cubicBezTo>
                  <a:pt x="119782" y="31587"/>
                  <a:pt x="117872" y="28537"/>
                  <a:pt x="115711" y="25677"/>
                </a:cubicBezTo>
                <a:cubicBezTo>
                  <a:pt x="113541" y="22828"/>
                  <a:pt x="111143" y="20162"/>
                  <a:pt x="108540" y="17704"/>
                </a:cubicBezTo>
                <a:cubicBezTo>
                  <a:pt x="103354" y="12776"/>
                  <a:pt x="97313" y="8782"/>
                  <a:pt x="90819" y="5836"/>
                </a:cubicBezTo>
                <a:cubicBezTo>
                  <a:pt x="86296" y="3832"/>
                  <a:pt x="81572" y="2319"/>
                  <a:pt x="76726" y="1324"/>
                </a:cubicBezTo>
                <a:cubicBezTo>
                  <a:pt x="72349" y="428"/>
                  <a:pt x="67868" y="1"/>
                  <a:pt x="63394"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20"/>
          <p:cNvSpPr/>
          <p:nvPr/>
        </p:nvSpPr>
        <p:spPr>
          <a:xfrm rot="2472735">
            <a:off x="826147" y="1720332"/>
            <a:ext cx="797651" cy="741467"/>
          </a:xfrm>
          <a:custGeom>
            <a:rect b="b" l="l" r="r" t="t"/>
            <a:pathLst>
              <a:path extrusionOk="0" h="191984" w="194822">
                <a:moveTo>
                  <a:pt x="105542" y="9031"/>
                </a:moveTo>
                <a:lnTo>
                  <a:pt x="105542" y="9031"/>
                </a:lnTo>
                <a:cubicBezTo>
                  <a:pt x="105423" y="9055"/>
                  <a:pt x="105289" y="9064"/>
                  <a:pt x="105149" y="9064"/>
                </a:cubicBezTo>
                <a:cubicBezTo>
                  <a:pt x="104980" y="9064"/>
                  <a:pt x="104802" y="9052"/>
                  <a:pt x="104628" y="9038"/>
                </a:cubicBezTo>
                <a:lnTo>
                  <a:pt x="104628" y="9038"/>
                </a:lnTo>
                <a:cubicBezTo>
                  <a:pt x="104551" y="9073"/>
                  <a:pt x="104621" y="9124"/>
                  <a:pt x="104850" y="9124"/>
                </a:cubicBezTo>
                <a:cubicBezTo>
                  <a:pt x="105006" y="9124"/>
                  <a:pt x="105236" y="9100"/>
                  <a:pt x="105543" y="9031"/>
                </a:cubicBezTo>
                <a:lnTo>
                  <a:pt x="105543" y="9031"/>
                </a:lnTo>
                <a:cubicBezTo>
                  <a:pt x="105542" y="9031"/>
                  <a:pt x="105542" y="9031"/>
                  <a:pt x="105542" y="9031"/>
                </a:cubicBezTo>
                <a:close/>
                <a:moveTo>
                  <a:pt x="87990" y="10258"/>
                </a:moveTo>
                <a:cubicBezTo>
                  <a:pt x="87597" y="10352"/>
                  <a:pt x="87141" y="10485"/>
                  <a:pt x="87162" y="10485"/>
                </a:cubicBezTo>
                <a:cubicBezTo>
                  <a:pt x="87175" y="10485"/>
                  <a:pt x="87399" y="10427"/>
                  <a:pt x="87990" y="10258"/>
                </a:cubicBezTo>
                <a:close/>
                <a:moveTo>
                  <a:pt x="156629" y="29627"/>
                </a:moveTo>
                <a:cubicBezTo>
                  <a:pt x="156647" y="29644"/>
                  <a:pt x="156666" y="29662"/>
                  <a:pt x="156685" y="29679"/>
                </a:cubicBezTo>
                <a:cubicBezTo>
                  <a:pt x="156665" y="29661"/>
                  <a:pt x="156647" y="29643"/>
                  <a:pt x="156629" y="29627"/>
                </a:cubicBezTo>
                <a:close/>
                <a:moveTo>
                  <a:pt x="119967" y="182014"/>
                </a:moveTo>
                <a:cubicBezTo>
                  <a:pt x="119968" y="182014"/>
                  <a:pt x="119969" y="182014"/>
                  <a:pt x="119969" y="182014"/>
                </a:cubicBezTo>
                <a:cubicBezTo>
                  <a:pt x="119968" y="182030"/>
                  <a:pt x="119673" y="182074"/>
                  <a:pt x="119404" y="182112"/>
                </a:cubicBezTo>
                <a:lnTo>
                  <a:pt x="119404" y="182112"/>
                </a:lnTo>
                <a:cubicBezTo>
                  <a:pt x="119662" y="182065"/>
                  <a:pt x="119945" y="182014"/>
                  <a:pt x="119967" y="182014"/>
                </a:cubicBezTo>
                <a:close/>
                <a:moveTo>
                  <a:pt x="103520" y="9003"/>
                </a:moveTo>
                <a:cubicBezTo>
                  <a:pt x="103702" y="9003"/>
                  <a:pt x="103884" y="9004"/>
                  <a:pt x="104065" y="9005"/>
                </a:cubicBezTo>
                <a:cubicBezTo>
                  <a:pt x="104232" y="9005"/>
                  <a:pt x="104427" y="9022"/>
                  <a:pt x="104628" y="9038"/>
                </a:cubicBezTo>
                <a:lnTo>
                  <a:pt x="104628" y="9038"/>
                </a:lnTo>
                <a:cubicBezTo>
                  <a:pt x="104667" y="9021"/>
                  <a:pt x="104743" y="9008"/>
                  <a:pt x="104855" y="9008"/>
                </a:cubicBezTo>
                <a:cubicBezTo>
                  <a:pt x="104877" y="9008"/>
                  <a:pt x="104900" y="9008"/>
                  <a:pt x="104925" y="9009"/>
                </a:cubicBezTo>
                <a:cubicBezTo>
                  <a:pt x="105131" y="9019"/>
                  <a:pt x="105336" y="9025"/>
                  <a:pt x="105542" y="9031"/>
                </a:cubicBezTo>
                <a:lnTo>
                  <a:pt x="105542" y="9031"/>
                </a:lnTo>
                <a:cubicBezTo>
                  <a:pt x="105551" y="9030"/>
                  <a:pt x="105560" y="9028"/>
                  <a:pt x="105569" y="9025"/>
                </a:cubicBezTo>
                <a:lnTo>
                  <a:pt x="105569" y="9025"/>
                </a:lnTo>
                <a:cubicBezTo>
                  <a:pt x="105560" y="9027"/>
                  <a:pt x="105552" y="9029"/>
                  <a:pt x="105543" y="9031"/>
                </a:cubicBezTo>
                <a:lnTo>
                  <a:pt x="105543" y="9031"/>
                </a:lnTo>
                <a:cubicBezTo>
                  <a:pt x="105638" y="9035"/>
                  <a:pt x="105733" y="9038"/>
                  <a:pt x="105827" y="9042"/>
                </a:cubicBezTo>
                <a:cubicBezTo>
                  <a:pt x="106928" y="9086"/>
                  <a:pt x="108027" y="9151"/>
                  <a:pt x="109127" y="9234"/>
                </a:cubicBezTo>
                <a:cubicBezTo>
                  <a:pt x="111116" y="9385"/>
                  <a:pt x="113099" y="9600"/>
                  <a:pt x="115078" y="9880"/>
                </a:cubicBezTo>
                <a:cubicBezTo>
                  <a:pt x="117143" y="10172"/>
                  <a:pt x="119197" y="10535"/>
                  <a:pt x="121239" y="10971"/>
                </a:cubicBezTo>
                <a:cubicBezTo>
                  <a:pt x="121723" y="11074"/>
                  <a:pt x="122206" y="11186"/>
                  <a:pt x="122690" y="11293"/>
                </a:cubicBezTo>
                <a:cubicBezTo>
                  <a:pt x="122728" y="11301"/>
                  <a:pt x="122763" y="11307"/>
                  <a:pt x="122794" y="11312"/>
                </a:cubicBezTo>
                <a:lnTo>
                  <a:pt x="122794" y="11312"/>
                </a:lnTo>
                <a:cubicBezTo>
                  <a:pt x="122877" y="11339"/>
                  <a:pt x="122957" y="11364"/>
                  <a:pt x="123028" y="11382"/>
                </a:cubicBezTo>
                <a:cubicBezTo>
                  <a:pt x="123986" y="11625"/>
                  <a:pt x="124939" y="11884"/>
                  <a:pt x="125890" y="12160"/>
                </a:cubicBezTo>
                <a:cubicBezTo>
                  <a:pt x="129816" y="13300"/>
                  <a:pt x="133660" y="14724"/>
                  <a:pt x="137373" y="16437"/>
                </a:cubicBezTo>
                <a:cubicBezTo>
                  <a:pt x="137820" y="16643"/>
                  <a:pt x="138264" y="16853"/>
                  <a:pt x="138707" y="17069"/>
                </a:cubicBezTo>
                <a:cubicBezTo>
                  <a:pt x="138818" y="17122"/>
                  <a:pt x="139228" y="17325"/>
                  <a:pt x="139517" y="17467"/>
                </a:cubicBezTo>
                <a:lnTo>
                  <a:pt x="139517" y="17467"/>
                </a:lnTo>
                <a:cubicBezTo>
                  <a:pt x="139766" y="17596"/>
                  <a:pt x="140180" y="17810"/>
                  <a:pt x="140303" y="17876"/>
                </a:cubicBezTo>
                <a:cubicBezTo>
                  <a:pt x="140824" y="18154"/>
                  <a:pt x="141342" y="18439"/>
                  <a:pt x="141857" y="18728"/>
                </a:cubicBezTo>
                <a:cubicBezTo>
                  <a:pt x="143662" y="19747"/>
                  <a:pt x="145424" y="20837"/>
                  <a:pt x="147142" y="21999"/>
                </a:cubicBezTo>
                <a:cubicBezTo>
                  <a:pt x="150387" y="24197"/>
                  <a:pt x="153414" y="26660"/>
                  <a:pt x="156291" y="29314"/>
                </a:cubicBezTo>
                <a:lnTo>
                  <a:pt x="156291" y="29314"/>
                </a:lnTo>
                <a:cubicBezTo>
                  <a:pt x="156275" y="29299"/>
                  <a:pt x="156267" y="29293"/>
                  <a:pt x="156267" y="29293"/>
                </a:cubicBezTo>
                <a:lnTo>
                  <a:pt x="156267" y="29293"/>
                </a:lnTo>
                <a:cubicBezTo>
                  <a:pt x="156261" y="29293"/>
                  <a:pt x="156964" y="29958"/>
                  <a:pt x="157110" y="30105"/>
                </a:cubicBezTo>
                <a:cubicBezTo>
                  <a:pt x="157469" y="30463"/>
                  <a:pt x="157824" y="30826"/>
                  <a:pt x="158174" y="31190"/>
                </a:cubicBezTo>
                <a:cubicBezTo>
                  <a:pt x="158915" y="31962"/>
                  <a:pt x="159638" y="32751"/>
                  <a:pt x="160345" y="33555"/>
                </a:cubicBezTo>
                <a:cubicBezTo>
                  <a:pt x="161744" y="35145"/>
                  <a:pt x="163074" y="36793"/>
                  <a:pt x="164333" y="38499"/>
                </a:cubicBezTo>
                <a:cubicBezTo>
                  <a:pt x="166942" y="42032"/>
                  <a:pt x="169239" y="45794"/>
                  <a:pt x="171217" y="49717"/>
                </a:cubicBezTo>
                <a:cubicBezTo>
                  <a:pt x="171303" y="49888"/>
                  <a:pt x="171389" y="50060"/>
                  <a:pt x="171475" y="50233"/>
                </a:cubicBezTo>
                <a:lnTo>
                  <a:pt x="171475" y="50233"/>
                </a:lnTo>
                <a:cubicBezTo>
                  <a:pt x="171422" y="50124"/>
                  <a:pt x="171402" y="50083"/>
                  <a:pt x="171402" y="50083"/>
                </a:cubicBezTo>
                <a:lnTo>
                  <a:pt x="171402" y="50083"/>
                </a:lnTo>
                <a:cubicBezTo>
                  <a:pt x="171403" y="50083"/>
                  <a:pt x="171482" y="50242"/>
                  <a:pt x="171541" y="50366"/>
                </a:cubicBezTo>
                <a:lnTo>
                  <a:pt x="171541" y="50366"/>
                </a:lnTo>
                <a:cubicBezTo>
                  <a:pt x="171519" y="50322"/>
                  <a:pt x="171497" y="50277"/>
                  <a:pt x="171475" y="50233"/>
                </a:cubicBezTo>
                <a:lnTo>
                  <a:pt x="171475" y="50233"/>
                </a:lnTo>
                <a:cubicBezTo>
                  <a:pt x="171496" y="50276"/>
                  <a:pt x="171522" y="50330"/>
                  <a:pt x="171554" y="50395"/>
                </a:cubicBezTo>
                <a:lnTo>
                  <a:pt x="171554" y="50395"/>
                </a:lnTo>
                <a:cubicBezTo>
                  <a:pt x="171550" y="50386"/>
                  <a:pt x="171545" y="50376"/>
                  <a:pt x="171541" y="50366"/>
                </a:cubicBezTo>
                <a:lnTo>
                  <a:pt x="171541" y="50366"/>
                </a:lnTo>
                <a:cubicBezTo>
                  <a:pt x="171580" y="50446"/>
                  <a:pt x="171619" y="50526"/>
                  <a:pt x="171658" y="50607"/>
                </a:cubicBezTo>
                <a:cubicBezTo>
                  <a:pt x="171618" y="50525"/>
                  <a:pt x="171584" y="50455"/>
                  <a:pt x="171554" y="50395"/>
                </a:cubicBezTo>
                <a:lnTo>
                  <a:pt x="171554" y="50395"/>
                </a:lnTo>
                <a:cubicBezTo>
                  <a:pt x="171563" y="50414"/>
                  <a:pt x="171571" y="50431"/>
                  <a:pt x="171578" y="50447"/>
                </a:cubicBezTo>
                <a:cubicBezTo>
                  <a:pt x="171808" y="50956"/>
                  <a:pt x="172050" y="51458"/>
                  <a:pt x="172279" y="51969"/>
                </a:cubicBezTo>
                <a:cubicBezTo>
                  <a:pt x="172789" y="53105"/>
                  <a:pt x="173275" y="54252"/>
                  <a:pt x="173735" y="55410"/>
                </a:cubicBezTo>
                <a:cubicBezTo>
                  <a:pt x="174617" y="57631"/>
                  <a:pt x="175409" y="59885"/>
                  <a:pt x="176109" y="62173"/>
                </a:cubicBezTo>
                <a:cubicBezTo>
                  <a:pt x="177622" y="67102"/>
                  <a:pt x="178722" y="72154"/>
                  <a:pt x="179467" y="77255"/>
                </a:cubicBezTo>
                <a:cubicBezTo>
                  <a:pt x="180377" y="83505"/>
                  <a:pt x="180658" y="87693"/>
                  <a:pt x="180543" y="94129"/>
                </a:cubicBezTo>
                <a:cubicBezTo>
                  <a:pt x="180420" y="100960"/>
                  <a:pt x="179860" y="107789"/>
                  <a:pt x="178755" y="114534"/>
                </a:cubicBezTo>
                <a:cubicBezTo>
                  <a:pt x="178235" y="117710"/>
                  <a:pt x="177589" y="120864"/>
                  <a:pt x="176818" y="123992"/>
                </a:cubicBezTo>
                <a:cubicBezTo>
                  <a:pt x="176639" y="124713"/>
                  <a:pt x="176453" y="125431"/>
                  <a:pt x="176261" y="126146"/>
                </a:cubicBezTo>
                <a:cubicBezTo>
                  <a:pt x="176184" y="126430"/>
                  <a:pt x="176106" y="126712"/>
                  <a:pt x="176028" y="126996"/>
                </a:cubicBezTo>
                <a:lnTo>
                  <a:pt x="176028" y="126996"/>
                </a:lnTo>
                <a:cubicBezTo>
                  <a:pt x="176022" y="127016"/>
                  <a:pt x="175827" y="127700"/>
                  <a:pt x="175792" y="127825"/>
                </a:cubicBezTo>
                <a:lnTo>
                  <a:pt x="175792" y="127825"/>
                </a:lnTo>
                <a:cubicBezTo>
                  <a:pt x="175555" y="128618"/>
                  <a:pt x="174961" y="130501"/>
                  <a:pt x="174581" y="131618"/>
                </a:cubicBezTo>
                <a:cubicBezTo>
                  <a:pt x="172768" y="136945"/>
                  <a:pt x="170515" y="142125"/>
                  <a:pt x="167785" y="147045"/>
                </a:cubicBezTo>
                <a:cubicBezTo>
                  <a:pt x="167192" y="148115"/>
                  <a:pt x="166577" y="149171"/>
                  <a:pt x="165939" y="150215"/>
                </a:cubicBezTo>
                <a:cubicBezTo>
                  <a:pt x="165786" y="150463"/>
                  <a:pt x="165183" y="151410"/>
                  <a:pt x="165190" y="151410"/>
                </a:cubicBezTo>
                <a:cubicBezTo>
                  <a:pt x="165191" y="151410"/>
                  <a:pt x="165206" y="151388"/>
                  <a:pt x="165240" y="151337"/>
                </a:cubicBezTo>
                <a:lnTo>
                  <a:pt x="165240" y="151337"/>
                </a:lnTo>
                <a:cubicBezTo>
                  <a:pt x="164889" y="151870"/>
                  <a:pt x="164534" y="152399"/>
                  <a:pt x="164174" y="152924"/>
                </a:cubicBezTo>
                <a:cubicBezTo>
                  <a:pt x="162707" y="155052"/>
                  <a:pt x="161140" y="157104"/>
                  <a:pt x="159475" y="159083"/>
                </a:cubicBezTo>
                <a:cubicBezTo>
                  <a:pt x="157933" y="160911"/>
                  <a:pt x="156309" y="162664"/>
                  <a:pt x="154603" y="164344"/>
                </a:cubicBezTo>
                <a:cubicBezTo>
                  <a:pt x="154409" y="164535"/>
                  <a:pt x="154212" y="164723"/>
                  <a:pt x="154017" y="164912"/>
                </a:cubicBezTo>
                <a:lnTo>
                  <a:pt x="154017" y="164912"/>
                </a:lnTo>
                <a:cubicBezTo>
                  <a:pt x="153615" y="165276"/>
                  <a:pt x="153219" y="165645"/>
                  <a:pt x="152815" y="166005"/>
                </a:cubicBezTo>
                <a:cubicBezTo>
                  <a:pt x="151859" y="166852"/>
                  <a:pt x="150882" y="167673"/>
                  <a:pt x="149884" y="168471"/>
                </a:cubicBezTo>
                <a:cubicBezTo>
                  <a:pt x="148049" y="169936"/>
                  <a:pt x="146147" y="171310"/>
                  <a:pt x="144179" y="172597"/>
                </a:cubicBezTo>
                <a:cubicBezTo>
                  <a:pt x="143782" y="172855"/>
                  <a:pt x="143380" y="173103"/>
                  <a:pt x="142982" y="173359"/>
                </a:cubicBezTo>
                <a:lnTo>
                  <a:pt x="142982" y="173359"/>
                </a:lnTo>
                <a:cubicBezTo>
                  <a:pt x="142809" y="173460"/>
                  <a:pt x="142639" y="173564"/>
                  <a:pt x="142466" y="173666"/>
                </a:cubicBezTo>
                <a:cubicBezTo>
                  <a:pt x="141396" y="174292"/>
                  <a:pt x="140311" y="174890"/>
                  <a:pt x="139211" y="175462"/>
                </a:cubicBezTo>
                <a:cubicBezTo>
                  <a:pt x="137125" y="176544"/>
                  <a:pt x="134990" y="177525"/>
                  <a:pt x="132806" y="178404"/>
                </a:cubicBezTo>
                <a:cubicBezTo>
                  <a:pt x="132418" y="178561"/>
                  <a:pt x="132026" y="178707"/>
                  <a:pt x="131637" y="178861"/>
                </a:cubicBezTo>
                <a:lnTo>
                  <a:pt x="131637" y="178861"/>
                </a:lnTo>
                <a:cubicBezTo>
                  <a:pt x="131451" y="178927"/>
                  <a:pt x="131265" y="178995"/>
                  <a:pt x="131078" y="179059"/>
                </a:cubicBezTo>
                <a:cubicBezTo>
                  <a:pt x="129976" y="179444"/>
                  <a:pt x="128864" y="179802"/>
                  <a:pt x="127745" y="180135"/>
                </a:cubicBezTo>
                <a:cubicBezTo>
                  <a:pt x="125508" y="180801"/>
                  <a:pt x="123245" y="181361"/>
                  <a:pt x="120953" y="181817"/>
                </a:cubicBezTo>
                <a:cubicBezTo>
                  <a:pt x="120414" y="181925"/>
                  <a:pt x="119872" y="182020"/>
                  <a:pt x="119332" y="182122"/>
                </a:cubicBezTo>
                <a:lnTo>
                  <a:pt x="119332" y="182122"/>
                </a:lnTo>
                <a:cubicBezTo>
                  <a:pt x="119157" y="182146"/>
                  <a:pt x="119007" y="182165"/>
                  <a:pt x="118980" y="182169"/>
                </a:cubicBezTo>
                <a:cubicBezTo>
                  <a:pt x="117826" y="182343"/>
                  <a:pt x="116666" y="182491"/>
                  <a:pt x="115506" y="182612"/>
                </a:cubicBezTo>
                <a:cubicBezTo>
                  <a:pt x="113232" y="182849"/>
                  <a:pt x="110950" y="182987"/>
                  <a:pt x="108661" y="183027"/>
                </a:cubicBezTo>
                <a:cubicBezTo>
                  <a:pt x="108190" y="183036"/>
                  <a:pt x="107720" y="183040"/>
                  <a:pt x="107249" y="183040"/>
                </a:cubicBezTo>
                <a:cubicBezTo>
                  <a:pt x="107161" y="183040"/>
                  <a:pt x="107072" y="183040"/>
                  <a:pt x="106983" y="183040"/>
                </a:cubicBezTo>
                <a:cubicBezTo>
                  <a:pt x="106981" y="183040"/>
                  <a:pt x="106979" y="183040"/>
                  <a:pt x="106977" y="183040"/>
                </a:cubicBezTo>
                <a:cubicBezTo>
                  <a:pt x="106660" y="183040"/>
                  <a:pt x="105669" y="183115"/>
                  <a:pt x="105667" y="183115"/>
                </a:cubicBezTo>
                <a:cubicBezTo>
                  <a:pt x="105666" y="183115"/>
                  <a:pt x="105890" y="183098"/>
                  <a:pt x="106519" y="183047"/>
                </a:cubicBezTo>
                <a:lnTo>
                  <a:pt x="106519" y="183047"/>
                </a:lnTo>
                <a:cubicBezTo>
                  <a:pt x="106295" y="183065"/>
                  <a:pt x="106067" y="183073"/>
                  <a:pt x="105837" y="183073"/>
                </a:cubicBezTo>
                <a:cubicBezTo>
                  <a:pt x="104837" y="183073"/>
                  <a:pt x="103792" y="182929"/>
                  <a:pt x="102819" y="182857"/>
                </a:cubicBezTo>
                <a:cubicBezTo>
                  <a:pt x="100569" y="182691"/>
                  <a:pt x="98328" y="182432"/>
                  <a:pt x="96095" y="182082"/>
                </a:cubicBezTo>
                <a:cubicBezTo>
                  <a:pt x="94974" y="181905"/>
                  <a:pt x="93858" y="181707"/>
                  <a:pt x="92745" y="181485"/>
                </a:cubicBezTo>
                <a:cubicBezTo>
                  <a:pt x="92187" y="181375"/>
                  <a:pt x="91631" y="181258"/>
                  <a:pt x="91074" y="181135"/>
                </a:cubicBezTo>
                <a:cubicBezTo>
                  <a:pt x="90809" y="181076"/>
                  <a:pt x="90546" y="181011"/>
                  <a:pt x="90281" y="180955"/>
                </a:cubicBezTo>
                <a:lnTo>
                  <a:pt x="90281" y="180955"/>
                </a:lnTo>
                <a:cubicBezTo>
                  <a:pt x="90237" y="180944"/>
                  <a:pt x="90189" y="180932"/>
                  <a:pt x="90136" y="180918"/>
                </a:cubicBezTo>
                <a:cubicBezTo>
                  <a:pt x="85547" y="179731"/>
                  <a:pt x="81061" y="178243"/>
                  <a:pt x="76711" y="176353"/>
                </a:cubicBezTo>
                <a:cubicBezTo>
                  <a:pt x="75636" y="175887"/>
                  <a:pt x="74574" y="175400"/>
                  <a:pt x="73521" y="174891"/>
                </a:cubicBezTo>
                <a:cubicBezTo>
                  <a:pt x="72991" y="174636"/>
                  <a:pt x="72467" y="174373"/>
                  <a:pt x="71941" y="174111"/>
                </a:cubicBezTo>
                <a:lnTo>
                  <a:pt x="71941" y="174111"/>
                </a:lnTo>
                <a:cubicBezTo>
                  <a:pt x="72251" y="174265"/>
                  <a:pt x="72375" y="174326"/>
                  <a:pt x="72380" y="174326"/>
                </a:cubicBezTo>
                <a:cubicBezTo>
                  <a:pt x="72396" y="174326"/>
                  <a:pt x="71170" y="173694"/>
                  <a:pt x="70915" y="173557"/>
                </a:cubicBezTo>
                <a:cubicBezTo>
                  <a:pt x="68822" y="172420"/>
                  <a:pt x="66779" y="171201"/>
                  <a:pt x="64782" y="169899"/>
                </a:cubicBezTo>
                <a:cubicBezTo>
                  <a:pt x="60596" y="167169"/>
                  <a:pt x="56640" y="164098"/>
                  <a:pt x="52956" y="160720"/>
                </a:cubicBezTo>
                <a:cubicBezTo>
                  <a:pt x="52498" y="160301"/>
                  <a:pt x="52044" y="159875"/>
                  <a:pt x="51594" y="159447"/>
                </a:cubicBezTo>
                <a:lnTo>
                  <a:pt x="51594" y="159447"/>
                </a:lnTo>
                <a:cubicBezTo>
                  <a:pt x="51783" y="159627"/>
                  <a:pt x="51859" y="159698"/>
                  <a:pt x="51862" y="159698"/>
                </a:cubicBezTo>
                <a:cubicBezTo>
                  <a:pt x="51869" y="159698"/>
                  <a:pt x="51044" y="158900"/>
                  <a:pt x="50862" y="158717"/>
                </a:cubicBezTo>
                <a:cubicBezTo>
                  <a:pt x="49881" y="157736"/>
                  <a:pt x="48923" y="156734"/>
                  <a:pt x="47988" y="155710"/>
                </a:cubicBezTo>
                <a:cubicBezTo>
                  <a:pt x="46214" y="153771"/>
                  <a:pt x="44523" y="151762"/>
                  <a:pt x="42913" y="149682"/>
                </a:cubicBezTo>
                <a:cubicBezTo>
                  <a:pt x="39529" y="145311"/>
                  <a:pt x="36519" y="140651"/>
                  <a:pt x="33898" y="135785"/>
                </a:cubicBezTo>
                <a:cubicBezTo>
                  <a:pt x="32366" y="132940"/>
                  <a:pt x="31841" y="131852"/>
                  <a:pt x="30575" y="128955"/>
                </a:cubicBezTo>
                <a:cubicBezTo>
                  <a:pt x="29362" y="126182"/>
                  <a:pt x="28265" y="123362"/>
                  <a:pt x="27281" y="120496"/>
                </a:cubicBezTo>
                <a:cubicBezTo>
                  <a:pt x="25296" y="114728"/>
                  <a:pt x="23780" y="108812"/>
                  <a:pt x="22659" y="102817"/>
                </a:cubicBezTo>
                <a:cubicBezTo>
                  <a:pt x="22263" y="100701"/>
                  <a:pt x="19835" y="99938"/>
                  <a:pt x="17687" y="99938"/>
                </a:cubicBezTo>
                <a:cubicBezTo>
                  <a:pt x="16885" y="99938"/>
                  <a:pt x="16122" y="100044"/>
                  <a:pt x="15518" y="100226"/>
                </a:cubicBezTo>
                <a:cubicBezTo>
                  <a:pt x="15035" y="100372"/>
                  <a:pt x="14540" y="100562"/>
                  <a:pt x="14058" y="100794"/>
                </a:cubicBezTo>
                <a:lnTo>
                  <a:pt x="14058" y="100794"/>
                </a:lnTo>
                <a:cubicBezTo>
                  <a:pt x="14043" y="99304"/>
                  <a:pt x="14056" y="97814"/>
                  <a:pt x="14097" y="96323"/>
                </a:cubicBezTo>
                <a:cubicBezTo>
                  <a:pt x="14245" y="91188"/>
                  <a:pt x="14747" y="86060"/>
                  <a:pt x="15647" y="81002"/>
                </a:cubicBezTo>
                <a:cubicBezTo>
                  <a:pt x="16083" y="78534"/>
                  <a:pt x="16617" y="76087"/>
                  <a:pt x="17243" y="73658"/>
                </a:cubicBezTo>
                <a:cubicBezTo>
                  <a:pt x="17389" y="73090"/>
                  <a:pt x="17544" y="72525"/>
                  <a:pt x="17698" y="71960"/>
                </a:cubicBezTo>
                <a:cubicBezTo>
                  <a:pt x="17759" y="71734"/>
                  <a:pt x="17824" y="71510"/>
                  <a:pt x="17888" y="71285"/>
                </a:cubicBezTo>
                <a:lnTo>
                  <a:pt x="17888" y="71285"/>
                </a:lnTo>
                <a:cubicBezTo>
                  <a:pt x="17775" y="71685"/>
                  <a:pt x="17736" y="71821"/>
                  <a:pt x="17736" y="71821"/>
                </a:cubicBezTo>
                <a:cubicBezTo>
                  <a:pt x="17736" y="71821"/>
                  <a:pt x="17844" y="71446"/>
                  <a:pt x="17894" y="71281"/>
                </a:cubicBezTo>
                <a:cubicBezTo>
                  <a:pt x="18253" y="70125"/>
                  <a:pt x="18614" y="68970"/>
                  <a:pt x="19008" y="67825"/>
                </a:cubicBezTo>
                <a:cubicBezTo>
                  <a:pt x="20519" y="63423"/>
                  <a:pt x="22370" y="59143"/>
                  <a:pt x="24541" y="55025"/>
                </a:cubicBezTo>
                <a:cubicBezTo>
                  <a:pt x="25586" y="53047"/>
                  <a:pt x="26715" y="51117"/>
                  <a:pt x="27896" y="49215"/>
                </a:cubicBezTo>
                <a:cubicBezTo>
                  <a:pt x="27976" y="49085"/>
                  <a:pt x="28035" y="48990"/>
                  <a:pt x="28076" y="48922"/>
                </a:cubicBezTo>
                <a:lnTo>
                  <a:pt x="28076" y="48922"/>
                </a:lnTo>
                <a:cubicBezTo>
                  <a:pt x="28117" y="48861"/>
                  <a:pt x="28170" y="48782"/>
                  <a:pt x="28237" y="48682"/>
                </a:cubicBezTo>
                <a:cubicBezTo>
                  <a:pt x="28535" y="48234"/>
                  <a:pt x="28833" y="47785"/>
                  <a:pt x="29139" y="47343"/>
                </a:cubicBezTo>
                <a:cubicBezTo>
                  <a:pt x="29807" y="46369"/>
                  <a:pt x="30494" y="45410"/>
                  <a:pt x="31200" y="44465"/>
                </a:cubicBezTo>
                <a:cubicBezTo>
                  <a:pt x="33799" y="40984"/>
                  <a:pt x="36648" y="37697"/>
                  <a:pt x="39723" y="34628"/>
                </a:cubicBezTo>
                <a:cubicBezTo>
                  <a:pt x="40095" y="34256"/>
                  <a:pt x="40473" y="33892"/>
                  <a:pt x="40849" y="33524"/>
                </a:cubicBezTo>
                <a:cubicBezTo>
                  <a:pt x="40919" y="33455"/>
                  <a:pt x="40977" y="33398"/>
                  <a:pt x="41024" y="33351"/>
                </a:cubicBezTo>
                <a:lnTo>
                  <a:pt x="41024" y="33351"/>
                </a:lnTo>
                <a:cubicBezTo>
                  <a:pt x="41068" y="33312"/>
                  <a:pt x="41119" y="33266"/>
                  <a:pt x="41178" y="33212"/>
                </a:cubicBezTo>
                <a:cubicBezTo>
                  <a:pt x="41989" y="32471"/>
                  <a:pt x="42804" y="31734"/>
                  <a:pt x="43636" y="31016"/>
                </a:cubicBezTo>
                <a:cubicBezTo>
                  <a:pt x="45255" y="29622"/>
                  <a:pt x="46920" y="28284"/>
                  <a:pt x="48633" y="27004"/>
                </a:cubicBezTo>
                <a:cubicBezTo>
                  <a:pt x="50378" y="25697"/>
                  <a:pt x="52166" y="24452"/>
                  <a:pt x="53998" y="23268"/>
                </a:cubicBezTo>
                <a:cubicBezTo>
                  <a:pt x="54389" y="23014"/>
                  <a:pt x="54784" y="22768"/>
                  <a:pt x="55178" y="22516"/>
                </a:cubicBezTo>
                <a:cubicBezTo>
                  <a:pt x="55243" y="22474"/>
                  <a:pt x="55301" y="22437"/>
                  <a:pt x="55352" y="22405"/>
                </a:cubicBezTo>
                <a:lnTo>
                  <a:pt x="55352" y="22405"/>
                </a:lnTo>
                <a:cubicBezTo>
                  <a:pt x="55380" y="22389"/>
                  <a:pt x="55410" y="22371"/>
                  <a:pt x="55444" y="22351"/>
                </a:cubicBezTo>
                <a:cubicBezTo>
                  <a:pt x="56381" y="21804"/>
                  <a:pt x="57313" y="21251"/>
                  <a:pt x="58263" y="20723"/>
                </a:cubicBezTo>
                <a:cubicBezTo>
                  <a:pt x="62004" y="18648"/>
                  <a:pt x="65874" y="16817"/>
                  <a:pt x="69849" y="15239"/>
                </a:cubicBezTo>
                <a:cubicBezTo>
                  <a:pt x="70280" y="15069"/>
                  <a:pt x="70712" y="14904"/>
                  <a:pt x="71142" y="14736"/>
                </a:cubicBezTo>
                <a:cubicBezTo>
                  <a:pt x="71162" y="14729"/>
                  <a:pt x="71180" y="14722"/>
                  <a:pt x="71198" y="14715"/>
                </a:cubicBezTo>
                <a:lnTo>
                  <a:pt x="71198" y="14715"/>
                </a:lnTo>
                <a:cubicBezTo>
                  <a:pt x="71234" y="14702"/>
                  <a:pt x="71273" y="14688"/>
                  <a:pt x="71316" y="14673"/>
                </a:cubicBezTo>
                <a:cubicBezTo>
                  <a:pt x="72382" y="14298"/>
                  <a:pt x="73446" y="13928"/>
                  <a:pt x="74520" y="13580"/>
                </a:cubicBezTo>
                <a:cubicBezTo>
                  <a:pt x="76565" y="12921"/>
                  <a:pt x="78630" y="12327"/>
                  <a:pt x="80713" y="11798"/>
                </a:cubicBezTo>
                <a:cubicBezTo>
                  <a:pt x="82690" y="11297"/>
                  <a:pt x="84683" y="10856"/>
                  <a:pt x="86688" y="10475"/>
                </a:cubicBezTo>
                <a:cubicBezTo>
                  <a:pt x="87175" y="10383"/>
                  <a:pt x="87702" y="10340"/>
                  <a:pt x="88179" y="10204"/>
                </a:cubicBezTo>
                <a:lnTo>
                  <a:pt x="88179" y="10204"/>
                </a:lnTo>
                <a:cubicBezTo>
                  <a:pt x="88112" y="10223"/>
                  <a:pt x="88049" y="10241"/>
                  <a:pt x="87990" y="10258"/>
                </a:cubicBezTo>
                <a:lnTo>
                  <a:pt x="87990" y="10258"/>
                </a:lnTo>
                <a:cubicBezTo>
                  <a:pt x="88127" y="10225"/>
                  <a:pt x="88257" y="10198"/>
                  <a:pt x="88356" y="10182"/>
                </a:cubicBezTo>
                <a:cubicBezTo>
                  <a:pt x="89460" y="10010"/>
                  <a:pt x="90565" y="9857"/>
                  <a:pt x="91674" y="9723"/>
                </a:cubicBezTo>
                <a:cubicBezTo>
                  <a:pt x="95604" y="9244"/>
                  <a:pt x="99560" y="9003"/>
                  <a:pt x="103520" y="9003"/>
                </a:cubicBezTo>
                <a:close/>
                <a:moveTo>
                  <a:pt x="105227" y="1"/>
                </a:moveTo>
                <a:cubicBezTo>
                  <a:pt x="100976" y="1"/>
                  <a:pt x="96734" y="263"/>
                  <a:pt x="92550" y="778"/>
                </a:cubicBezTo>
                <a:cubicBezTo>
                  <a:pt x="73942" y="3066"/>
                  <a:pt x="55937" y="9980"/>
                  <a:pt x="40865" y="21186"/>
                </a:cubicBezTo>
                <a:cubicBezTo>
                  <a:pt x="25694" y="32465"/>
                  <a:pt x="13819" y="48153"/>
                  <a:pt x="7594" y="66041"/>
                </a:cubicBezTo>
                <a:cubicBezTo>
                  <a:pt x="0" y="87868"/>
                  <a:pt x="544" y="111464"/>
                  <a:pt x="6070" y="133712"/>
                </a:cubicBezTo>
                <a:cubicBezTo>
                  <a:pt x="7680" y="140199"/>
                  <a:pt x="9709" y="146573"/>
                  <a:pt x="12046" y="152833"/>
                </a:cubicBezTo>
                <a:cubicBezTo>
                  <a:pt x="12810" y="154879"/>
                  <a:pt x="14924" y="155740"/>
                  <a:pt x="17016" y="155740"/>
                </a:cubicBezTo>
                <a:cubicBezTo>
                  <a:pt x="17764" y="155740"/>
                  <a:pt x="18508" y="155630"/>
                  <a:pt x="19187" y="155426"/>
                </a:cubicBezTo>
                <a:cubicBezTo>
                  <a:pt x="21317" y="154783"/>
                  <a:pt x="25150" y="152484"/>
                  <a:pt x="24077" y="149611"/>
                </a:cubicBezTo>
                <a:cubicBezTo>
                  <a:pt x="21899" y="143776"/>
                  <a:pt x="19991" y="137833"/>
                  <a:pt x="18437" y="131801"/>
                </a:cubicBezTo>
                <a:lnTo>
                  <a:pt x="18437" y="131801"/>
                </a:lnTo>
                <a:cubicBezTo>
                  <a:pt x="24375" y="145556"/>
                  <a:pt x="32968" y="158068"/>
                  <a:pt x="44256" y="168246"/>
                </a:cubicBezTo>
                <a:cubicBezTo>
                  <a:pt x="59403" y="181903"/>
                  <a:pt x="79303" y="190558"/>
                  <a:pt x="99702" y="191812"/>
                </a:cubicBezTo>
                <a:cubicBezTo>
                  <a:pt x="101551" y="191926"/>
                  <a:pt x="103403" y="191983"/>
                  <a:pt x="105252" y="191983"/>
                </a:cubicBezTo>
                <a:cubicBezTo>
                  <a:pt x="124199" y="191983"/>
                  <a:pt x="142982" y="186015"/>
                  <a:pt x="157902" y="174102"/>
                </a:cubicBezTo>
                <a:cubicBezTo>
                  <a:pt x="176332" y="159384"/>
                  <a:pt x="186862" y="137528"/>
                  <a:pt x="190798" y="114589"/>
                </a:cubicBezTo>
                <a:cubicBezTo>
                  <a:pt x="194821" y="91143"/>
                  <a:pt x="193090" y="66163"/>
                  <a:pt x="182366" y="44669"/>
                </a:cubicBezTo>
                <a:cubicBezTo>
                  <a:pt x="174295" y="28487"/>
                  <a:pt x="160770" y="15854"/>
                  <a:pt x="144420" y="8276"/>
                </a:cubicBezTo>
                <a:cubicBezTo>
                  <a:pt x="132256" y="2637"/>
                  <a:pt x="118691" y="1"/>
                  <a:pt x="105227"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20"/>
          <p:cNvSpPr/>
          <p:nvPr/>
        </p:nvSpPr>
        <p:spPr>
          <a:xfrm>
            <a:off x="3356975" y="1876545"/>
            <a:ext cx="564892" cy="452076"/>
          </a:xfrm>
          <a:custGeom>
            <a:rect b="b" l="l" r="r" t="t"/>
            <a:pathLst>
              <a:path extrusionOk="0" h="84029" w="84030">
                <a:moveTo>
                  <a:pt x="42016" y="1"/>
                </a:moveTo>
                <a:cubicBezTo>
                  <a:pt x="30872" y="1"/>
                  <a:pt x="20187" y="4427"/>
                  <a:pt x="12307" y="12306"/>
                </a:cubicBezTo>
                <a:cubicBezTo>
                  <a:pt x="4428" y="20185"/>
                  <a:pt x="0" y="30871"/>
                  <a:pt x="0" y="42015"/>
                </a:cubicBezTo>
                <a:cubicBezTo>
                  <a:pt x="0" y="53158"/>
                  <a:pt x="4428" y="63844"/>
                  <a:pt x="12307" y="71723"/>
                </a:cubicBezTo>
                <a:cubicBezTo>
                  <a:pt x="20187" y="79602"/>
                  <a:pt x="30872" y="84029"/>
                  <a:pt x="42016" y="84029"/>
                </a:cubicBezTo>
                <a:cubicBezTo>
                  <a:pt x="53158" y="84029"/>
                  <a:pt x="63845" y="79602"/>
                  <a:pt x="71724" y="71723"/>
                </a:cubicBezTo>
                <a:cubicBezTo>
                  <a:pt x="79603" y="63844"/>
                  <a:pt x="84030" y="53158"/>
                  <a:pt x="84030" y="42015"/>
                </a:cubicBezTo>
                <a:cubicBezTo>
                  <a:pt x="84030" y="30871"/>
                  <a:pt x="79603" y="20185"/>
                  <a:pt x="71724" y="12306"/>
                </a:cubicBezTo>
                <a:cubicBezTo>
                  <a:pt x="63845" y="4427"/>
                  <a:pt x="53158" y="1"/>
                  <a:pt x="42016"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20"/>
          <p:cNvSpPr/>
          <p:nvPr/>
        </p:nvSpPr>
        <p:spPr>
          <a:xfrm rot="2471966">
            <a:off x="3317489" y="1787256"/>
            <a:ext cx="641049" cy="630507"/>
          </a:xfrm>
          <a:custGeom>
            <a:rect b="b" l="l" r="r" t="t"/>
            <a:pathLst>
              <a:path extrusionOk="0" h="127969" w="128538">
                <a:moveTo>
                  <a:pt x="98859" y="31853"/>
                </a:moveTo>
                <a:cubicBezTo>
                  <a:pt x="98822" y="31891"/>
                  <a:pt x="98836" y="31973"/>
                  <a:pt x="98931" y="32128"/>
                </a:cubicBezTo>
                <a:cubicBezTo>
                  <a:pt x="98835" y="31973"/>
                  <a:pt x="98822" y="31891"/>
                  <a:pt x="98859" y="31853"/>
                </a:cubicBezTo>
                <a:close/>
                <a:moveTo>
                  <a:pt x="60241" y="112088"/>
                </a:moveTo>
                <a:lnTo>
                  <a:pt x="60942" y="112151"/>
                </a:lnTo>
                <a:lnTo>
                  <a:pt x="61371" y="112166"/>
                </a:lnTo>
                <a:lnTo>
                  <a:pt x="61371" y="112166"/>
                </a:lnTo>
                <a:cubicBezTo>
                  <a:pt x="60994" y="112143"/>
                  <a:pt x="60617" y="112117"/>
                  <a:pt x="60241" y="112088"/>
                </a:cubicBezTo>
                <a:close/>
                <a:moveTo>
                  <a:pt x="63394" y="1"/>
                </a:moveTo>
                <a:cubicBezTo>
                  <a:pt x="62886" y="1"/>
                  <a:pt x="62377" y="6"/>
                  <a:pt x="61869" y="17"/>
                </a:cubicBezTo>
                <a:cubicBezTo>
                  <a:pt x="56889" y="131"/>
                  <a:pt x="51902" y="786"/>
                  <a:pt x="47080" y="2019"/>
                </a:cubicBezTo>
                <a:cubicBezTo>
                  <a:pt x="42291" y="3254"/>
                  <a:pt x="37657" y="5028"/>
                  <a:pt x="33268" y="7306"/>
                </a:cubicBezTo>
                <a:cubicBezTo>
                  <a:pt x="24563" y="11811"/>
                  <a:pt x="17206" y="18294"/>
                  <a:pt x="11771" y="25599"/>
                </a:cubicBezTo>
                <a:cubicBezTo>
                  <a:pt x="6323" y="32916"/>
                  <a:pt x="2879" y="41092"/>
                  <a:pt x="1307" y="48870"/>
                </a:cubicBezTo>
                <a:cubicBezTo>
                  <a:pt x="1" y="55831"/>
                  <a:pt x="451" y="60496"/>
                  <a:pt x="1112" y="62956"/>
                </a:cubicBezTo>
                <a:cubicBezTo>
                  <a:pt x="1278" y="63577"/>
                  <a:pt x="1457" y="64064"/>
                  <a:pt x="1644" y="64427"/>
                </a:cubicBezTo>
                <a:cubicBezTo>
                  <a:pt x="1835" y="64781"/>
                  <a:pt x="2041" y="64984"/>
                  <a:pt x="2245" y="65104"/>
                </a:cubicBezTo>
                <a:cubicBezTo>
                  <a:pt x="2358" y="65166"/>
                  <a:pt x="2473" y="65197"/>
                  <a:pt x="2588" y="65197"/>
                </a:cubicBezTo>
                <a:cubicBezTo>
                  <a:pt x="2893" y="65197"/>
                  <a:pt x="3206" y="64981"/>
                  <a:pt x="3520" y="64561"/>
                </a:cubicBezTo>
                <a:cubicBezTo>
                  <a:pt x="3966" y="63943"/>
                  <a:pt x="4425" y="62930"/>
                  <a:pt x="4885" y="61580"/>
                </a:cubicBezTo>
                <a:cubicBezTo>
                  <a:pt x="5411" y="60233"/>
                  <a:pt x="5921" y="58548"/>
                  <a:pt x="6598" y="56598"/>
                </a:cubicBezTo>
                <a:cubicBezTo>
                  <a:pt x="7905" y="52699"/>
                  <a:pt x="9740" y="47730"/>
                  <a:pt x="12609" y="42325"/>
                </a:cubicBezTo>
                <a:lnTo>
                  <a:pt x="13978" y="42924"/>
                </a:lnTo>
                <a:cubicBezTo>
                  <a:pt x="13635" y="43584"/>
                  <a:pt x="13381" y="44245"/>
                  <a:pt x="13114" y="44865"/>
                </a:cubicBezTo>
                <a:cubicBezTo>
                  <a:pt x="12851" y="45487"/>
                  <a:pt x="12600" y="46078"/>
                  <a:pt x="12411" y="46659"/>
                </a:cubicBezTo>
                <a:lnTo>
                  <a:pt x="11847" y="48301"/>
                </a:lnTo>
                <a:cubicBezTo>
                  <a:pt x="11679" y="48822"/>
                  <a:pt x="11556" y="49326"/>
                  <a:pt x="11427" y="49798"/>
                </a:cubicBezTo>
                <a:cubicBezTo>
                  <a:pt x="11302" y="50270"/>
                  <a:pt x="11184" y="50715"/>
                  <a:pt x="11087" y="51137"/>
                </a:cubicBezTo>
                <a:lnTo>
                  <a:pt x="10869" y="52338"/>
                </a:lnTo>
                <a:cubicBezTo>
                  <a:pt x="10744" y="53090"/>
                  <a:pt x="10637" y="53739"/>
                  <a:pt x="10620" y="54312"/>
                </a:cubicBezTo>
                <a:cubicBezTo>
                  <a:pt x="10563" y="55455"/>
                  <a:pt x="10583" y="56237"/>
                  <a:pt x="10740" y="56775"/>
                </a:cubicBezTo>
                <a:cubicBezTo>
                  <a:pt x="10889" y="57312"/>
                  <a:pt x="11104" y="57592"/>
                  <a:pt x="11358" y="57716"/>
                </a:cubicBezTo>
                <a:cubicBezTo>
                  <a:pt x="11478" y="57774"/>
                  <a:pt x="11607" y="57798"/>
                  <a:pt x="11742" y="57798"/>
                </a:cubicBezTo>
                <a:cubicBezTo>
                  <a:pt x="12182" y="57798"/>
                  <a:pt x="12688" y="57545"/>
                  <a:pt x="13172" y="57379"/>
                </a:cubicBezTo>
                <a:cubicBezTo>
                  <a:pt x="13424" y="57292"/>
                  <a:pt x="13670" y="57227"/>
                  <a:pt x="13899" y="57227"/>
                </a:cubicBezTo>
                <a:cubicBezTo>
                  <a:pt x="14246" y="57227"/>
                  <a:pt x="14554" y="57376"/>
                  <a:pt x="14782" y="57818"/>
                </a:cubicBezTo>
                <a:cubicBezTo>
                  <a:pt x="16164" y="47114"/>
                  <a:pt x="21840" y="37005"/>
                  <a:pt x="30168" y="30496"/>
                </a:cubicBezTo>
                <a:lnTo>
                  <a:pt x="30962" y="29739"/>
                </a:lnTo>
                <a:lnTo>
                  <a:pt x="31409" y="29310"/>
                </a:lnTo>
                <a:lnTo>
                  <a:pt x="31909" y="28880"/>
                </a:lnTo>
                <a:lnTo>
                  <a:pt x="32970" y="27960"/>
                </a:lnTo>
                <a:cubicBezTo>
                  <a:pt x="33334" y="27645"/>
                  <a:pt x="33732" y="27356"/>
                  <a:pt x="34115" y="27049"/>
                </a:cubicBezTo>
                <a:cubicBezTo>
                  <a:pt x="35648" y="25819"/>
                  <a:pt x="37298" y="24746"/>
                  <a:pt x="38403" y="24049"/>
                </a:cubicBezTo>
                <a:cubicBezTo>
                  <a:pt x="44936" y="20012"/>
                  <a:pt x="52366" y="17596"/>
                  <a:pt x="59937" y="17058"/>
                </a:cubicBezTo>
                <a:cubicBezTo>
                  <a:pt x="61162" y="16961"/>
                  <a:pt x="62388" y="16913"/>
                  <a:pt x="63611" y="16913"/>
                </a:cubicBezTo>
                <a:cubicBezTo>
                  <a:pt x="69970" y="16913"/>
                  <a:pt x="76268" y="18209"/>
                  <a:pt x="82073" y="20627"/>
                </a:cubicBezTo>
                <a:cubicBezTo>
                  <a:pt x="85523" y="22098"/>
                  <a:pt x="88796" y="23957"/>
                  <a:pt x="91828" y="26168"/>
                </a:cubicBezTo>
                <a:cubicBezTo>
                  <a:pt x="94847" y="28386"/>
                  <a:pt x="97587" y="30972"/>
                  <a:pt x="100015" y="33810"/>
                </a:cubicBezTo>
                <a:cubicBezTo>
                  <a:pt x="102453" y="36645"/>
                  <a:pt x="104495" y="39800"/>
                  <a:pt x="106194" y="43112"/>
                </a:cubicBezTo>
                <a:cubicBezTo>
                  <a:pt x="106646" y="43927"/>
                  <a:pt x="106989" y="44794"/>
                  <a:pt x="107388" y="45635"/>
                </a:cubicBezTo>
                <a:cubicBezTo>
                  <a:pt x="107594" y="46053"/>
                  <a:pt x="107739" y="46496"/>
                  <a:pt x="107919" y="46925"/>
                </a:cubicBezTo>
                <a:cubicBezTo>
                  <a:pt x="108088" y="47358"/>
                  <a:pt x="108271" y="47786"/>
                  <a:pt x="108432" y="48222"/>
                </a:cubicBezTo>
                <a:cubicBezTo>
                  <a:pt x="109044" y="49978"/>
                  <a:pt x="109619" y="51749"/>
                  <a:pt x="110028" y="53564"/>
                </a:cubicBezTo>
                <a:cubicBezTo>
                  <a:pt x="111772" y="60839"/>
                  <a:pt x="111779" y="68421"/>
                  <a:pt x="110047" y="75700"/>
                </a:cubicBezTo>
                <a:cubicBezTo>
                  <a:pt x="109865" y="76611"/>
                  <a:pt x="109573" y="77496"/>
                  <a:pt x="109332" y="78392"/>
                </a:cubicBezTo>
                <a:cubicBezTo>
                  <a:pt x="109218" y="78842"/>
                  <a:pt x="109052" y="79276"/>
                  <a:pt x="108906" y="79719"/>
                </a:cubicBezTo>
                <a:lnTo>
                  <a:pt x="108463" y="81039"/>
                </a:lnTo>
                <a:lnTo>
                  <a:pt x="107950" y="82335"/>
                </a:lnTo>
                <a:cubicBezTo>
                  <a:pt x="107776" y="82766"/>
                  <a:pt x="107624" y="83206"/>
                  <a:pt x="107419" y="83625"/>
                </a:cubicBezTo>
                <a:cubicBezTo>
                  <a:pt x="107027" y="84468"/>
                  <a:pt x="106677" y="85330"/>
                  <a:pt x="106229" y="86147"/>
                </a:cubicBezTo>
                <a:cubicBezTo>
                  <a:pt x="104539" y="89457"/>
                  <a:pt x="102505" y="92609"/>
                  <a:pt x="100073" y="95438"/>
                </a:cubicBezTo>
                <a:cubicBezTo>
                  <a:pt x="97653" y="98273"/>
                  <a:pt x="94923" y="100854"/>
                  <a:pt x="91915" y="103063"/>
                </a:cubicBezTo>
                <a:cubicBezTo>
                  <a:pt x="88897" y="105265"/>
                  <a:pt x="85638" y="107115"/>
                  <a:pt x="82200" y="108577"/>
                </a:cubicBezTo>
                <a:cubicBezTo>
                  <a:pt x="78760" y="110020"/>
                  <a:pt x="75142" y="111035"/>
                  <a:pt x="71454" y="111635"/>
                </a:cubicBezTo>
                <a:lnTo>
                  <a:pt x="70763" y="111755"/>
                </a:lnTo>
                <a:cubicBezTo>
                  <a:pt x="70533" y="111788"/>
                  <a:pt x="70299" y="111808"/>
                  <a:pt x="70067" y="111838"/>
                </a:cubicBezTo>
                <a:lnTo>
                  <a:pt x="68672" y="112002"/>
                </a:lnTo>
                <a:cubicBezTo>
                  <a:pt x="67742" y="112102"/>
                  <a:pt x="66804" y="112133"/>
                  <a:pt x="65870" y="112207"/>
                </a:cubicBezTo>
                <a:cubicBezTo>
                  <a:pt x="65129" y="112207"/>
                  <a:pt x="64388" y="112235"/>
                  <a:pt x="63646" y="112235"/>
                </a:cubicBezTo>
                <a:cubicBezTo>
                  <a:pt x="63448" y="112235"/>
                  <a:pt x="63251" y="112233"/>
                  <a:pt x="63053" y="112228"/>
                </a:cubicBezTo>
                <a:lnTo>
                  <a:pt x="61646" y="112176"/>
                </a:lnTo>
                <a:lnTo>
                  <a:pt x="61371" y="112166"/>
                </a:lnTo>
                <a:lnTo>
                  <a:pt x="61371" y="112166"/>
                </a:lnTo>
                <a:cubicBezTo>
                  <a:pt x="62407" y="112229"/>
                  <a:pt x="63444" y="112265"/>
                  <a:pt x="64480" y="112265"/>
                </a:cubicBezTo>
                <a:cubicBezTo>
                  <a:pt x="65480" y="112265"/>
                  <a:pt x="66479" y="112231"/>
                  <a:pt x="67473" y="112153"/>
                </a:cubicBezTo>
                <a:cubicBezTo>
                  <a:pt x="69870" y="111985"/>
                  <a:pt x="72256" y="111682"/>
                  <a:pt x="74584" y="111138"/>
                </a:cubicBezTo>
                <a:cubicBezTo>
                  <a:pt x="76913" y="110611"/>
                  <a:pt x="79215" y="109956"/>
                  <a:pt x="81427" y="109069"/>
                </a:cubicBezTo>
                <a:cubicBezTo>
                  <a:pt x="83638" y="108191"/>
                  <a:pt x="85816" y="107210"/>
                  <a:pt x="87866" y="105998"/>
                </a:cubicBezTo>
                <a:cubicBezTo>
                  <a:pt x="96131" y="101278"/>
                  <a:pt x="102919" y="94042"/>
                  <a:pt x="107081" y="85506"/>
                </a:cubicBezTo>
                <a:cubicBezTo>
                  <a:pt x="108106" y="83364"/>
                  <a:pt x="108989" y="81156"/>
                  <a:pt x="109721" y="78896"/>
                </a:cubicBezTo>
                <a:cubicBezTo>
                  <a:pt x="110420" y="76625"/>
                  <a:pt x="110954" y="74304"/>
                  <a:pt x="111347" y="71953"/>
                </a:cubicBezTo>
                <a:cubicBezTo>
                  <a:pt x="111686" y="69593"/>
                  <a:pt x="111898" y="67210"/>
                  <a:pt x="111916" y="64810"/>
                </a:cubicBezTo>
                <a:cubicBezTo>
                  <a:pt x="111928" y="64212"/>
                  <a:pt x="111892" y="63612"/>
                  <a:pt x="111884" y="63013"/>
                </a:cubicBezTo>
                <a:lnTo>
                  <a:pt x="111865" y="62112"/>
                </a:lnTo>
                <a:lnTo>
                  <a:pt x="111798" y="61215"/>
                </a:lnTo>
                <a:cubicBezTo>
                  <a:pt x="111747" y="60619"/>
                  <a:pt x="111718" y="60018"/>
                  <a:pt x="111655" y="59423"/>
                </a:cubicBezTo>
                <a:lnTo>
                  <a:pt x="111426" y="57638"/>
                </a:lnTo>
                <a:cubicBezTo>
                  <a:pt x="110079" y="48141"/>
                  <a:pt x="105768" y="38992"/>
                  <a:pt x="99019" y="31833"/>
                </a:cubicBezTo>
                <a:lnTo>
                  <a:pt x="99019" y="31833"/>
                </a:lnTo>
                <a:cubicBezTo>
                  <a:pt x="99190" y="31853"/>
                  <a:pt x="99437" y="31948"/>
                  <a:pt x="99589" y="31948"/>
                </a:cubicBezTo>
                <a:cubicBezTo>
                  <a:pt x="99609" y="31948"/>
                  <a:pt x="99628" y="31946"/>
                  <a:pt x="99644" y="31942"/>
                </a:cubicBezTo>
                <a:cubicBezTo>
                  <a:pt x="99786" y="31910"/>
                  <a:pt x="99798" y="31704"/>
                  <a:pt x="99368" y="31121"/>
                </a:cubicBezTo>
                <a:lnTo>
                  <a:pt x="99368" y="31121"/>
                </a:lnTo>
                <a:cubicBezTo>
                  <a:pt x="101171" y="32903"/>
                  <a:pt x="102839" y="34820"/>
                  <a:pt x="104332" y="36864"/>
                </a:cubicBezTo>
                <a:cubicBezTo>
                  <a:pt x="105803" y="38916"/>
                  <a:pt x="107113" y="41079"/>
                  <a:pt x="108252" y="43333"/>
                </a:cubicBezTo>
                <a:cubicBezTo>
                  <a:pt x="110489" y="47847"/>
                  <a:pt x="111992" y="52698"/>
                  <a:pt x="112670" y="57653"/>
                </a:cubicBezTo>
                <a:cubicBezTo>
                  <a:pt x="113363" y="62605"/>
                  <a:pt x="113249" y="67664"/>
                  <a:pt x="112407" y="72545"/>
                </a:cubicBezTo>
                <a:cubicBezTo>
                  <a:pt x="111995" y="74989"/>
                  <a:pt x="111341" y="77382"/>
                  <a:pt x="110569" y="79723"/>
                </a:cubicBezTo>
                <a:lnTo>
                  <a:pt x="109948" y="81465"/>
                </a:lnTo>
                <a:cubicBezTo>
                  <a:pt x="109722" y="82039"/>
                  <a:pt x="109476" y="82604"/>
                  <a:pt x="109244" y="83173"/>
                </a:cubicBezTo>
                <a:cubicBezTo>
                  <a:pt x="109021" y="83748"/>
                  <a:pt x="108746" y="84300"/>
                  <a:pt x="108482" y="84857"/>
                </a:cubicBezTo>
                <a:cubicBezTo>
                  <a:pt x="108214" y="85410"/>
                  <a:pt x="107970" y="85976"/>
                  <a:pt x="107664" y="86511"/>
                </a:cubicBezTo>
                <a:cubicBezTo>
                  <a:pt x="103119" y="95250"/>
                  <a:pt x="95917" y="102511"/>
                  <a:pt x="87299" y="107231"/>
                </a:cubicBezTo>
                <a:cubicBezTo>
                  <a:pt x="85135" y="108397"/>
                  <a:pt x="82909" y="109462"/>
                  <a:pt x="80594" y="110305"/>
                </a:cubicBezTo>
                <a:cubicBezTo>
                  <a:pt x="78278" y="111147"/>
                  <a:pt x="75908" y="111862"/>
                  <a:pt x="73483" y="112386"/>
                </a:cubicBezTo>
                <a:cubicBezTo>
                  <a:pt x="71052" y="112888"/>
                  <a:pt x="68585" y="113249"/>
                  <a:pt x="66082" y="113433"/>
                </a:cubicBezTo>
                <a:cubicBezTo>
                  <a:pt x="64808" y="113509"/>
                  <a:pt x="63529" y="113551"/>
                  <a:pt x="62246" y="113551"/>
                </a:cubicBezTo>
                <a:cubicBezTo>
                  <a:pt x="61006" y="113551"/>
                  <a:pt x="59763" y="113512"/>
                  <a:pt x="58519" y="113429"/>
                </a:cubicBezTo>
                <a:lnTo>
                  <a:pt x="58665" y="111953"/>
                </a:lnTo>
                <a:cubicBezTo>
                  <a:pt x="51787" y="111193"/>
                  <a:pt x="45108" y="108869"/>
                  <a:pt x="39210" y="105217"/>
                </a:cubicBezTo>
                <a:cubicBezTo>
                  <a:pt x="33313" y="101564"/>
                  <a:pt x="28253" y="96535"/>
                  <a:pt x="24498" y="90682"/>
                </a:cubicBezTo>
                <a:cubicBezTo>
                  <a:pt x="22879" y="88287"/>
                  <a:pt x="21470" y="85998"/>
                  <a:pt x="20189" y="83828"/>
                </a:cubicBezTo>
                <a:cubicBezTo>
                  <a:pt x="18914" y="81657"/>
                  <a:pt x="17746" y="79606"/>
                  <a:pt x="16768" y="77652"/>
                </a:cubicBezTo>
                <a:lnTo>
                  <a:pt x="16768" y="77652"/>
                </a:lnTo>
                <a:cubicBezTo>
                  <a:pt x="17855" y="82855"/>
                  <a:pt x="19961" y="87946"/>
                  <a:pt x="22895" y="92622"/>
                </a:cubicBezTo>
                <a:cubicBezTo>
                  <a:pt x="23276" y="93198"/>
                  <a:pt x="23633" y="93794"/>
                  <a:pt x="24036" y="94357"/>
                </a:cubicBezTo>
                <a:lnTo>
                  <a:pt x="25255" y="96046"/>
                </a:lnTo>
                <a:lnTo>
                  <a:pt x="26562" y="97681"/>
                </a:lnTo>
                <a:cubicBezTo>
                  <a:pt x="27004" y="98222"/>
                  <a:pt x="27484" y="98731"/>
                  <a:pt x="27944" y="99261"/>
                </a:cubicBezTo>
                <a:cubicBezTo>
                  <a:pt x="29847" y="101348"/>
                  <a:pt x="31927" y="103268"/>
                  <a:pt x="34160" y="104997"/>
                </a:cubicBezTo>
                <a:cubicBezTo>
                  <a:pt x="42492" y="111505"/>
                  <a:pt x="53209" y="115189"/>
                  <a:pt x="64126" y="115189"/>
                </a:cubicBezTo>
                <a:cubicBezTo>
                  <a:pt x="64957" y="115189"/>
                  <a:pt x="65789" y="115168"/>
                  <a:pt x="66621" y="115125"/>
                </a:cubicBezTo>
                <a:cubicBezTo>
                  <a:pt x="69558" y="115003"/>
                  <a:pt x="72482" y="114590"/>
                  <a:pt x="75353" y="113932"/>
                </a:cubicBezTo>
                <a:cubicBezTo>
                  <a:pt x="78228" y="113272"/>
                  <a:pt x="81043" y="112363"/>
                  <a:pt x="83761" y="111216"/>
                </a:cubicBezTo>
                <a:cubicBezTo>
                  <a:pt x="89214" y="108936"/>
                  <a:pt x="94236" y="105620"/>
                  <a:pt x="98573" y="101587"/>
                </a:cubicBezTo>
                <a:cubicBezTo>
                  <a:pt x="107293" y="93536"/>
                  <a:pt x="112983" y="82383"/>
                  <a:pt x="114504" y="70745"/>
                </a:cubicBezTo>
                <a:lnTo>
                  <a:pt x="114504" y="70745"/>
                </a:lnTo>
                <a:cubicBezTo>
                  <a:pt x="114241" y="73209"/>
                  <a:pt x="113723" y="75683"/>
                  <a:pt x="113077" y="78150"/>
                </a:cubicBezTo>
                <a:cubicBezTo>
                  <a:pt x="112440" y="80624"/>
                  <a:pt x="111543" y="83060"/>
                  <a:pt x="110506" y="85453"/>
                </a:cubicBezTo>
                <a:cubicBezTo>
                  <a:pt x="110233" y="86045"/>
                  <a:pt x="109993" y="86654"/>
                  <a:pt x="109690" y="87237"/>
                </a:cubicBezTo>
                <a:lnTo>
                  <a:pt x="108801" y="88994"/>
                </a:lnTo>
                <a:cubicBezTo>
                  <a:pt x="108154" y="90140"/>
                  <a:pt x="107525" y="91300"/>
                  <a:pt x="106790" y="92403"/>
                </a:cubicBezTo>
                <a:cubicBezTo>
                  <a:pt x="105364" y="94629"/>
                  <a:pt x="103782" y="96780"/>
                  <a:pt x="101998" y="98754"/>
                </a:cubicBezTo>
                <a:cubicBezTo>
                  <a:pt x="100227" y="100737"/>
                  <a:pt x="98313" y="102594"/>
                  <a:pt x="96270" y="104278"/>
                </a:cubicBezTo>
                <a:cubicBezTo>
                  <a:pt x="94223" y="105934"/>
                  <a:pt x="92057" y="107433"/>
                  <a:pt x="89786" y="108764"/>
                </a:cubicBezTo>
                <a:cubicBezTo>
                  <a:pt x="85268" y="111376"/>
                  <a:pt x="80420" y="113206"/>
                  <a:pt x="75602" y="114184"/>
                </a:cubicBezTo>
                <a:cubicBezTo>
                  <a:pt x="71849" y="114994"/>
                  <a:pt x="68065" y="115385"/>
                  <a:pt x="64333" y="115385"/>
                </a:cubicBezTo>
                <a:cubicBezTo>
                  <a:pt x="61243" y="115385"/>
                  <a:pt x="58189" y="115117"/>
                  <a:pt x="55217" y="114596"/>
                </a:cubicBezTo>
                <a:cubicBezTo>
                  <a:pt x="48650" y="113446"/>
                  <a:pt x="42471" y="111032"/>
                  <a:pt x="37036" y="107613"/>
                </a:cubicBezTo>
                <a:cubicBezTo>
                  <a:pt x="31603" y="104193"/>
                  <a:pt x="26903" y="99776"/>
                  <a:pt x="23258" y="94686"/>
                </a:cubicBezTo>
                <a:cubicBezTo>
                  <a:pt x="19606" y="89600"/>
                  <a:pt x="17002" y="83853"/>
                  <a:pt x="15638" y="77869"/>
                </a:cubicBezTo>
                <a:lnTo>
                  <a:pt x="15421" y="76897"/>
                </a:lnTo>
                <a:lnTo>
                  <a:pt x="15254" y="75910"/>
                </a:lnTo>
                <a:cubicBezTo>
                  <a:pt x="15151" y="75252"/>
                  <a:pt x="15009" y="74600"/>
                  <a:pt x="14949" y="73935"/>
                </a:cubicBezTo>
                <a:cubicBezTo>
                  <a:pt x="14197" y="72314"/>
                  <a:pt x="13579" y="70805"/>
                  <a:pt x="13052" y="69430"/>
                </a:cubicBezTo>
                <a:cubicBezTo>
                  <a:pt x="12769" y="68758"/>
                  <a:pt x="12474" y="68122"/>
                  <a:pt x="12174" y="67544"/>
                </a:cubicBezTo>
                <a:cubicBezTo>
                  <a:pt x="11870" y="66964"/>
                  <a:pt x="11622" y="66440"/>
                  <a:pt x="11333" y="66000"/>
                </a:cubicBezTo>
                <a:cubicBezTo>
                  <a:pt x="10774" y="65119"/>
                  <a:pt x="10199" y="64566"/>
                  <a:pt x="9637" y="64566"/>
                </a:cubicBezTo>
                <a:cubicBezTo>
                  <a:pt x="9078" y="64566"/>
                  <a:pt x="8532" y="65119"/>
                  <a:pt x="8028" y="66470"/>
                </a:cubicBezTo>
                <a:cubicBezTo>
                  <a:pt x="7908" y="66809"/>
                  <a:pt x="7768" y="67198"/>
                  <a:pt x="7669" y="67639"/>
                </a:cubicBezTo>
                <a:cubicBezTo>
                  <a:pt x="7573" y="68079"/>
                  <a:pt x="7480" y="68574"/>
                  <a:pt x="7394" y="69126"/>
                </a:cubicBezTo>
                <a:cubicBezTo>
                  <a:pt x="7196" y="70234"/>
                  <a:pt x="7144" y="71559"/>
                  <a:pt x="7107" y="73149"/>
                </a:cubicBezTo>
                <a:lnTo>
                  <a:pt x="7594" y="75895"/>
                </a:lnTo>
                <a:cubicBezTo>
                  <a:pt x="7812" y="76899"/>
                  <a:pt x="8058" y="77948"/>
                  <a:pt x="8286" y="78899"/>
                </a:cubicBezTo>
                <a:lnTo>
                  <a:pt x="8967" y="81301"/>
                </a:lnTo>
                <a:cubicBezTo>
                  <a:pt x="9049" y="81607"/>
                  <a:pt x="9145" y="81846"/>
                  <a:pt x="9198" y="82016"/>
                </a:cubicBezTo>
                <a:lnTo>
                  <a:pt x="9285" y="82277"/>
                </a:lnTo>
                <a:cubicBezTo>
                  <a:pt x="9130" y="82997"/>
                  <a:pt x="8798" y="83242"/>
                  <a:pt x="8380" y="83242"/>
                </a:cubicBezTo>
                <a:cubicBezTo>
                  <a:pt x="7982" y="83242"/>
                  <a:pt x="7506" y="83021"/>
                  <a:pt x="7031" y="82777"/>
                </a:cubicBezTo>
                <a:lnTo>
                  <a:pt x="7031" y="82777"/>
                </a:lnTo>
                <a:cubicBezTo>
                  <a:pt x="10048" y="92890"/>
                  <a:pt x="15946" y="102144"/>
                  <a:pt x="23782" y="109324"/>
                </a:cubicBezTo>
                <a:cubicBezTo>
                  <a:pt x="31603" y="116541"/>
                  <a:pt x="41466" y="121570"/>
                  <a:pt x="51966" y="123767"/>
                </a:cubicBezTo>
                <a:cubicBezTo>
                  <a:pt x="55255" y="124449"/>
                  <a:pt x="58602" y="124804"/>
                  <a:pt x="61943" y="124917"/>
                </a:cubicBezTo>
                <a:cubicBezTo>
                  <a:pt x="62695" y="124941"/>
                  <a:pt x="63448" y="124953"/>
                  <a:pt x="64201" y="124953"/>
                </a:cubicBezTo>
                <a:cubicBezTo>
                  <a:pt x="66791" y="124953"/>
                  <a:pt x="69381" y="124804"/>
                  <a:pt x="71949" y="124454"/>
                </a:cubicBezTo>
                <a:cubicBezTo>
                  <a:pt x="75260" y="124019"/>
                  <a:pt x="78532" y="123324"/>
                  <a:pt x="81736" y="122378"/>
                </a:cubicBezTo>
                <a:cubicBezTo>
                  <a:pt x="84935" y="121430"/>
                  <a:pt x="88038" y="120187"/>
                  <a:pt x="91033" y="118736"/>
                </a:cubicBezTo>
                <a:cubicBezTo>
                  <a:pt x="94020" y="117274"/>
                  <a:pt x="96909" y="115606"/>
                  <a:pt x="99617" y="113681"/>
                </a:cubicBezTo>
                <a:cubicBezTo>
                  <a:pt x="102326" y="111765"/>
                  <a:pt x="104884" y="109645"/>
                  <a:pt x="107272" y="107339"/>
                </a:cubicBezTo>
                <a:cubicBezTo>
                  <a:pt x="109664" y="105044"/>
                  <a:pt x="111850" y="102542"/>
                  <a:pt x="113836" y="99893"/>
                </a:cubicBezTo>
                <a:cubicBezTo>
                  <a:pt x="115823" y="97243"/>
                  <a:pt x="117619" y="94449"/>
                  <a:pt x="119182" y="91528"/>
                </a:cubicBezTo>
                <a:lnTo>
                  <a:pt x="119182" y="91528"/>
                </a:lnTo>
                <a:cubicBezTo>
                  <a:pt x="116041" y="97527"/>
                  <a:pt x="111982" y="103008"/>
                  <a:pt x="107158" y="107674"/>
                </a:cubicBezTo>
                <a:cubicBezTo>
                  <a:pt x="102321" y="112320"/>
                  <a:pt x="96795" y="116239"/>
                  <a:pt x="90758" y="119087"/>
                </a:cubicBezTo>
                <a:cubicBezTo>
                  <a:pt x="87749" y="120520"/>
                  <a:pt x="84631" y="121713"/>
                  <a:pt x="81435" y="122654"/>
                </a:cubicBezTo>
                <a:cubicBezTo>
                  <a:pt x="78237" y="123571"/>
                  <a:pt x="74970" y="124220"/>
                  <a:pt x="71681" y="124620"/>
                </a:cubicBezTo>
                <a:cubicBezTo>
                  <a:pt x="70856" y="124701"/>
                  <a:pt x="70035" y="124818"/>
                  <a:pt x="69209" y="124869"/>
                </a:cubicBezTo>
                <a:lnTo>
                  <a:pt x="66731" y="125015"/>
                </a:lnTo>
                <a:cubicBezTo>
                  <a:pt x="65861" y="125030"/>
                  <a:pt x="64991" y="125048"/>
                  <a:pt x="64123" y="125048"/>
                </a:cubicBezTo>
                <a:cubicBezTo>
                  <a:pt x="63340" y="125048"/>
                  <a:pt x="62558" y="125033"/>
                  <a:pt x="61777" y="124986"/>
                </a:cubicBezTo>
                <a:cubicBezTo>
                  <a:pt x="58481" y="124840"/>
                  <a:pt x="55189" y="124466"/>
                  <a:pt x="51965" y="123767"/>
                </a:cubicBezTo>
                <a:cubicBezTo>
                  <a:pt x="41426" y="121653"/>
                  <a:pt x="31405" y="116691"/>
                  <a:pt x="23394" y="109419"/>
                </a:cubicBezTo>
                <a:cubicBezTo>
                  <a:pt x="15358" y="102189"/>
                  <a:pt x="9291" y="92739"/>
                  <a:pt x="6134" y="82351"/>
                </a:cubicBezTo>
                <a:cubicBezTo>
                  <a:pt x="5944" y="82269"/>
                  <a:pt x="5759" y="82217"/>
                  <a:pt x="5592" y="82217"/>
                </a:cubicBezTo>
                <a:cubicBezTo>
                  <a:pt x="4866" y="82217"/>
                  <a:pt x="4480" y="83213"/>
                  <a:pt x="5466" y="87118"/>
                </a:cubicBezTo>
                <a:cubicBezTo>
                  <a:pt x="5557" y="87543"/>
                  <a:pt x="5685" y="88026"/>
                  <a:pt x="5838" y="88565"/>
                </a:cubicBezTo>
                <a:cubicBezTo>
                  <a:pt x="5992" y="89103"/>
                  <a:pt x="6221" y="89677"/>
                  <a:pt x="6458" y="90309"/>
                </a:cubicBezTo>
                <a:cubicBezTo>
                  <a:pt x="6918" y="91575"/>
                  <a:pt x="7600" y="92982"/>
                  <a:pt x="8369" y="94526"/>
                </a:cubicBezTo>
                <a:cubicBezTo>
                  <a:pt x="9966" y="97581"/>
                  <a:pt x="12226" y="101025"/>
                  <a:pt x="14997" y="104324"/>
                </a:cubicBezTo>
                <a:cubicBezTo>
                  <a:pt x="17761" y="107628"/>
                  <a:pt x="21053" y="110754"/>
                  <a:pt x="24432" y="113401"/>
                </a:cubicBezTo>
                <a:cubicBezTo>
                  <a:pt x="27810" y="116061"/>
                  <a:pt x="31275" y="118233"/>
                  <a:pt x="34275" y="119920"/>
                </a:cubicBezTo>
                <a:cubicBezTo>
                  <a:pt x="38443" y="122323"/>
                  <a:pt x="42882" y="124219"/>
                  <a:pt x="47499" y="125570"/>
                </a:cubicBezTo>
                <a:cubicBezTo>
                  <a:pt x="52174" y="126928"/>
                  <a:pt x="57068" y="127706"/>
                  <a:pt x="62011" y="127915"/>
                </a:cubicBezTo>
                <a:cubicBezTo>
                  <a:pt x="62894" y="127950"/>
                  <a:pt x="63780" y="127968"/>
                  <a:pt x="64668" y="127968"/>
                </a:cubicBezTo>
                <a:cubicBezTo>
                  <a:pt x="68741" y="127968"/>
                  <a:pt x="72847" y="127587"/>
                  <a:pt x="76887" y="126752"/>
                </a:cubicBezTo>
                <a:cubicBezTo>
                  <a:pt x="81830" y="125750"/>
                  <a:pt x="86637" y="124165"/>
                  <a:pt x="91207" y="122031"/>
                </a:cubicBezTo>
                <a:cubicBezTo>
                  <a:pt x="95771" y="119862"/>
                  <a:pt x="100072" y="117177"/>
                  <a:pt x="104023" y="114027"/>
                </a:cubicBezTo>
                <a:cubicBezTo>
                  <a:pt x="107950" y="110863"/>
                  <a:pt x="111495" y="107245"/>
                  <a:pt x="114596" y="103302"/>
                </a:cubicBezTo>
                <a:cubicBezTo>
                  <a:pt x="120761" y="95387"/>
                  <a:pt x="125075" y="86110"/>
                  <a:pt x="127106" y="76508"/>
                </a:cubicBezTo>
                <a:cubicBezTo>
                  <a:pt x="127275" y="75635"/>
                  <a:pt x="127487" y="74765"/>
                  <a:pt x="127614" y="73882"/>
                </a:cubicBezTo>
                <a:lnTo>
                  <a:pt x="128009" y="71235"/>
                </a:lnTo>
                <a:lnTo>
                  <a:pt x="128270" y="68572"/>
                </a:lnTo>
                <a:lnTo>
                  <a:pt x="128332" y="67905"/>
                </a:lnTo>
                <a:lnTo>
                  <a:pt x="128362" y="67236"/>
                </a:lnTo>
                <a:lnTo>
                  <a:pt x="128421" y="65900"/>
                </a:lnTo>
                <a:cubicBezTo>
                  <a:pt x="128538" y="62338"/>
                  <a:pt x="128416" y="58751"/>
                  <a:pt x="127910" y="55199"/>
                </a:cubicBezTo>
                <a:cubicBezTo>
                  <a:pt x="127420" y="51642"/>
                  <a:pt x="126634" y="48132"/>
                  <a:pt x="125559" y="44706"/>
                </a:cubicBezTo>
                <a:cubicBezTo>
                  <a:pt x="124496" y="41275"/>
                  <a:pt x="123078" y="37958"/>
                  <a:pt x="121435" y="34770"/>
                </a:cubicBezTo>
                <a:cubicBezTo>
                  <a:pt x="119782" y="31587"/>
                  <a:pt x="117872" y="28537"/>
                  <a:pt x="115711" y="25677"/>
                </a:cubicBezTo>
                <a:cubicBezTo>
                  <a:pt x="113541" y="22828"/>
                  <a:pt x="111143" y="20162"/>
                  <a:pt x="108540" y="17704"/>
                </a:cubicBezTo>
                <a:cubicBezTo>
                  <a:pt x="103354" y="12776"/>
                  <a:pt x="97313" y="8782"/>
                  <a:pt x="90819" y="5836"/>
                </a:cubicBezTo>
                <a:cubicBezTo>
                  <a:pt x="86296" y="3832"/>
                  <a:pt x="81572" y="2319"/>
                  <a:pt x="76726" y="1324"/>
                </a:cubicBezTo>
                <a:cubicBezTo>
                  <a:pt x="72349" y="428"/>
                  <a:pt x="67868" y="1"/>
                  <a:pt x="63394"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20"/>
          <p:cNvSpPr/>
          <p:nvPr/>
        </p:nvSpPr>
        <p:spPr>
          <a:xfrm>
            <a:off x="3250444" y="1726993"/>
            <a:ext cx="794434" cy="728049"/>
          </a:xfrm>
          <a:custGeom>
            <a:rect b="b" l="l" r="r" t="t"/>
            <a:pathLst>
              <a:path extrusionOk="0" h="169117" w="175275">
                <a:moveTo>
                  <a:pt x="121358" y="157275"/>
                </a:moveTo>
                <a:lnTo>
                  <a:pt x="121358" y="157275"/>
                </a:lnTo>
                <a:cubicBezTo>
                  <a:pt x="120874" y="157407"/>
                  <a:pt x="120708" y="157456"/>
                  <a:pt x="120717" y="157456"/>
                </a:cubicBezTo>
                <a:cubicBezTo>
                  <a:pt x="120729" y="157456"/>
                  <a:pt x="121054" y="157369"/>
                  <a:pt x="121358" y="157275"/>
                </a:cubicBezTo>
                <a:close/>
                <a:moveTo>
                  <a:pt x="107855" y="12882"/>
                </a:moveTo>
                <a:cubicBezTo>
                  <a:pt x="111927" y="14192"/>
                  <a:pt x="115914" y="15767"/>
                  <a:pt x="119767" y="17623"/>
                </a:cubicBezTo>
                <a:cubicBezTo>
                  <a:pt x="120214" y="17839"/>
                  <a:pt x="120658" y="18063"/>
                  <a:pt x="121103" y="18283"/>
                </a:cubicBezTo>
                <a:lnTo>
                  <a:pt x="121103" y="18283"/>
                </a:lnTo>
                <a:cubicBezTo>
                  <a:pt x="121327" y="18399"/>
                  <a:pt x="121551" y="18514"/>
                  <a:pt x="121774" y="18633"/>
                </a:cubicBezTo>
                <a:cubicBezTo>
                  <a:pt x="122714" y="19132"/>
                  <a:pt x="123646" y="19650"/>
                  <a:pt x="124568" y="20185"/>
                </a:cubicBezTo>
                <a:cubicBezTo>
                  <a:pt x="126332" y="21208"/>
                  <a:pt x="128056" y="22295"/>
                  <a:pt x="129741" y="23446"/>
                </a:cubicBezTo>
                <a:cubicBezTo>
                  <a:pt x="132997" y="25669"/>
                  <a:pt x="136083" y="28131"/>
                  <a:pt x="138975" y="30812"/>
                </a:cubicBezTo>
                <a:cubicBezTo>
                  <a:pt x="139172" y="30994"/>
                  <a:pt x="139720" y="31523"/>
                  <a:pt x="139724" y="31523"/>
                </a:cubicBezTo>
                <a:cubicBezTo>
                  <a:pt x="139725" y="31523"/>
                  <a:pt x="139697" y="31495"/>
                  <a:pt x="139629" y="31427"/>
                </a:cubicBezTo>
                <a:lnTo>
                  <a:pt x="139629" y="31427"/>
                </a:lnTo>
                <a:cubicBezTo>
                  <a:pt x="139898" y="31692"/>
                  <a:pt x="140167" y="31955"/>
                  <a:pt x="140433" y="32222"/>
                </a:cubicBezTo>
                <a:cubicBezTo>
                  <a:pt x="141155" y="32947"/>
                  <a:pt x="141863" y="33686"/>
                  <a:pt x="142558" y="34441"/>
                </a:cubicBezTo>
                <a:cubicBezTo>
                  <a:pt x="143836" y="35829"/>
                  <a:pt x="145062" y="37263"/>
                  <a:pt x="146237" y="38742"/>
                </a:cubicBezTo>
                <a:cubicBezTo>
                  <a:pt x="148576" y="41688"/>
                  <a:pt x="150701" y="44797"/>
                  <a:pt x="152593" y="48047"/>
                </a:cubicBezTo>
                <a:cubicBezTo>
                  <a:pt x="153497" y="49595"/>
                  <a:pt x="154336" y="51175"/>
                  <a:pt x="155142" y="52774"/>
                </a:cubicBezTo>
                <a:cubicBezTo>
                  <a:pt x="155192" y="52874"/>
                  <a:pt x="155231" y="52950"/>
                  <a:pt x="155259" y="53006"/>
                </a:cubicBezTo>
                <a:lnTo>
                  <a:pt x="155259" y="53006"/>
                </a:lnTo>
                <a:cubicBezTo>
                  <a:pt x="155286" y="53065"/>
                  <a:pt x="155328" y="53155"/>
                  <a:pt x="155390" y="53289"/>
                </a:cubicBezTo>
                <a:cubicBezTo>
                  <a:pt x="155577" y="53691"/>
                  <a:pt x="155766" y="54095"/>
                  <a:pt x="155950" y="54501"/>
                </a:cubicBezTo>
                <a:cubicBezTo>
                  <a:pt x="156353" y="55392"/>
                  <a:pt x="156740" y="56291"/>
                  <a:pt x="157110" y="57196"/>
                </a:cubicBezTo>
                <a:cubicBezTo>
                  <a:pt x="158484" y="60553"/>
                  <a:pt x="159639" y="63997"/>
                  <a:pt x="160566" y="67505"/>
                </a:cubicBezTo>
                <a:cubicBezTo>
                  <a:pt x="161487" y="70993"/>
                  <a:pt x="162191" y="74534"/>
                  <a:pt x="162670" y="78109"/>
                </a:cubicBezTo>
                <a:cubicBezTo>
                  <a:pt x="162787" y="78977"/>
                  <a:pt x="162892" y="79848"/>
                  <a:pt x="162982" y="80721"/>
                </a:cubicBezTo>
                <a:cubicBezTo>
                  <a:pt x="163027" y="81156"/>
                  <a:pt x="163070" y="81592"/>
                  <a:pt x="163108" y="82028"/>
                </a:cubicBezTo>
                <a:cubicBezTo>
                  <a:pt x="163128" y="82239"/>
                  <a:pt x="163198" y="83264"/>
                  <a:pt x="163203" y="83264"/>
                </a:cubicBezTo>
                <a:cubicBezTo>
                  <a:pt x="163204" y="83264"/>
                  <a:pt x="163198" y="83143"/>
                  <a:pt x="163179" y="82827"/>
                </a:cubicBezTo>
                <a:lnTo>
                  <a:pt x="163179" y="82827"/>
                </a:lnTo>
                <a:cubicBezTo>
                  <a:pt x="163285" y="84573"/>
                  <a:pt x="163365" y="86316"/>
                  <a:pt x="163380" y="88065"/>
                </a:cubicBezTo>
                <a:cubicBezTo>
                  <a:pt x="163443" y="95258"/>
                  <a:pt x="162637" y="102461"/>
                  <a:pt x="160953" y="109454"/>
                </a:cubicBezTo>
                <a:cubicBezTo>
                  <a:pt x="160762" y="110249"/>
                  <a:pt x="160560" y="111040"/>
                  <a:pt x="160346" y="111827"/>
                </a:cubicBezTo>
                <a:cubicBezTo>
                  <a:pt x="160316" y="111940"/>
                  <a:pt x="160187" y="112397"/>
                  <a:pt x="160113" y="112663"/>
                </a:cubicBezTo>
                <a:lnTo>
                  <a:pt x="160113" y="112663"/>
                </a:lnTo>
                <a:cubicBezTo>
                  <a:pt x="160033" y="112929"/>
                  <a:pt x="159868" y="113485"/>
                  <a:pt x="159819" y="113643"/>
                </a:cubicBezTo>
                <a:cubicBezTo>
                  <a:pt x="159290" y="115357"/>
                  <a:pt x="158707" y="117052"/>
                  <a:pt x="158067" y="118729"/>
                </a:cubicBezTo>
                <a:cubicBezTo>
                  <a:pt x="156829" y="121982"/>
                  <a:pt x="155382" y="125148"/>
                  <a:pt x="153730" y="128212"/>
                </a:cubicBezTo>
                <a:cubicBezTo>
                  <a:pt x="152908" y="129735"/>
                  <a:pt x="152028" y="131220"/>
                  <a:pt x="151115" y="132689"/>
                </a:cubicBezTo>
                <a:cubicBezTo>
                  <a:pt x="151070" y="132762"/>
                  <a:pt x="151032" y="132824"/>
                  <a:pt x="151000" y="132876"/>
                </a:cubicBezTo>
                <a:lnTo>
                  <a:pt x="151000" y="132876"/>
                </a:lnTo>
                <a:cubicBezTo>
                  <a:pt x="150978" y="132907"/>
                  <a:pt x="150952" y="132945"/>
                  <a:pt x="150920" y="132992"/>
                </a:cubicBezTo>
                <a:cubicBezTo>
                  <a:pt x="150684" y="133339"/>
                  <a:pt x="150453" y="133691"/>
                  <a:pt x="150217" y="134038"/>
                </a:cubicBezTo>
                <a:cubicBezTo>
                  <a:pt x="149717" y="134766"/>
                  <a:pt x="149206" y="135484"/>
                  <a:pt x="148682" y="136194"/>
                </a:cubicBezTo>
                <a:cubicBezTo>
                  <a:pt x="146638" y="138961"/>
                  <a:pt x="144394" y="141574"/>
                  <a:pt x="141968" y="144012"/>
                </a:cubicBezTo>
                <a:cubicBezTo>
                  <a:pt x="141671" y="144310"/>
                  <a:pt x="141369" y="144602"/>
                  <a:pt x="141071" y="144896"/>
                </a:cubicBezTo>
                <a:cubicBezTo>
                  <a:pt x="141034" y="144932"/>
                  <a:pt x="141001" y="144964"/>
                  <a:pt x="140972" y="144992"/>
                </a:cubicBezTo>
                <a:lnTo>
                  <a:pt x="140972" y="144992"/>
                </a:lnTo>
                <a:cubicBezTo>
                  <a:pt x="140946" y="145016"/>
                  <a:pt x="140918" y="145042"/>
                  <a:pt x="140886" y="145071"/>
                </a:cubicBezTo>
                <a:cubicBezTo>
                  <a:pt x="140202" y="145693"/>
                  <a:pt x="139514" y="146311"/>
                  <a:pt x="138809" y="146910"/>
                </a:cubicBezTo>
                <a:cubicBezTo>
                  <a:pt x="137491" y="148031"/>
                  <a:pt x="136130" y="149099"/>
                  <a:pt x="134724" y="150113"/>
                </a:cubicBezTo>
                <a:cubicBezTo>
                  <a:pt x="134071" y="150585"/>
                  <a:pt x="133409" y="151046"/>
                  <a:pt x="132737" y="151493"/>
                </a:cubicBezTo>
                <a:cubicBezTo>
                  <a:pt x="132382" y="151729"/>
                  <a:pt x="132026" y="151961"/>
                  <a:pt x="131668" y="152190"/>
                </a:cubicBezTo>
                <a:cubicBezTo>
                  <a:pt x="131496" y="152300"/>
                  <a:pt x="131323" y="152407"/>
                  <a:pt x="131151" y="152516"/>
                </a:cubicBezTo>
                <a:lnTo>
                  <a:pt x="131151" y="152516"/>
                </a:lnTo>
                <a:cubicBezTo>
                  <a:pt x="129636" y="153393"/>
                  <a:pt x="128114" y="154248"/>
                  <a:pt x="126541" y="155020"/>
                </a:cubicBezTo>
                <a:cubicBezTo>
                  <a:pt x="124971" y="155793"/>
                  <a:pt x="123370" y="156501"/>
                  <a:pt x="121740" y="157145"/>
                </a:cubicBezTo>
                <a:cubicBezTo>
                  <a:pt x="121641" y="157184"/>
                  <a:pt x="121502" y="157230"/>
                  <a:pt x="121358" y="157275"/>
                </a:cubicBezTo>
                <a:lnTo>
                  <a:pt x="121358" y="157275"/>
                </a:lnTo>
                <a:cubicBezTo>
                  <a:pt x="121436" y="157254"/>
                  <a:pt x="121522" y="157230"/>
                  <a:pt x="121617" y="157204"/>
                </a:cubicBezTo>
                <a:lnTo>
                  <a:pt x="121617" y="157204"/>
                </a:lnTo>
                <a:cubicBezTo>
                  <a:pt x="121192" y="157320"/>
                  <a:pt x="120777" y="157508"/>
                  <a:pt x="120360" y="157652"/>
                </a:cubicBezTo>
                <a:cubicBezTo>
                  <a:pt x="119426" y="157975"/>
                  <a:pt x="118484" y="158276"/>
                  <a:pt x="117535" y="158556"/>
                </a:cubicBezTo>
                <a:cubicBezTo>
                  <a:pt x="115777" y="159076"/>
                  <a:pt x="114001" y="159525"/>
                  <a:pt x="112205" y="159901"/>
                </a:cubicBezTo>
                <a:cubicBezTo>
                  <a:pt x="111749" y="159998"/>
                  <a:pt x="111291" y="160089"/>
                  <a:pt x="110833" y="160176"/>
                </a:cubicBezTo>
                <a:cubicBezTo>
                  <a:pt x="110749" y="160192"/>
                  <a:pt x="110665" y="160208"/>
                  <a:pt x="110581" y="160223"/>
                </a:cubicBezTo>
                <a:lnTo>
                  <a:pt x="110581" y="160223"/>
                </a:lnTo>
                <a:cubicBezTo>
                  <a:pt x="110475" y="160208"/>
                  <a:pt x="110364" y="160201"/>
                  <a:pt x="110248" y="160201"/>
                </a:cubicBezTo>
                <a:cubicBezTo>
                  <a:pt x="109391" y="160201"/>
                  <a:pt x="108285" y="160578"/>
                  <a:pt x="107496" y="160674"/>
                </a:cubicBezTo>
                <a:cubicBezTo>
                  <a:pt x="105505" y="160915"/>
                  <a:pt x="103508" y="161078"/>
                  <a:pt x="101501" y="161161"/>
                </a:cubicBezTo>
                <a:cubicBezTo>
                  <a:pt x="100496" y="161203"/>
                  <a:pt x="99492" y="161227"/>
                  <a:pt x="98485" y="161232"/>
                </a:cubicBezTo>
                <a:cubicBezTo>
                  <a:pt x="98435" y="161232"/>
                  <a:pt x="98385" y="161232"/>
                  <a:pt x="98334" y="161232"/>
                </a:cubicBezTo>
                <a:cubicBezTo>
                  <a:pt x="97925" y="161232"/>
                  <a:pt x="97518" y="161227"/>
                  <a:pt x="97109" y="161226"/>
                </a:cubicBezTo>
                <a:cubicBezTo>
                  <a:pt x="97039" y="161226"/>
                  <a:pt x="96936" y="161227"/>
                  <a:pt x="96830" y="161229"/>
                </a:cubicBezTo>
                <a:lnTo>
                  <a:pt x="96830" y="161229"/>
                </a:lnTo>
                <a:cubicBezTo>
                  <a:pt x="96654" y="161222"/>
                  <a:pt x="96478" y="161212"/>
                  <a:pt x="96305" y="161206"/>
                </a:cubicBezTo>
                <a:cubicBezTo>
                  <a:pt x="91854" y="161038"/>
                  <a:pt x="87420" y="160522"/>
                  <a:pt x="83040" y="159720"/>
                </a:cubicBezTo>
                <a:cubicBezTo>
                  <a:pt x="81909" y="159513"/>
                  <a:pt x="80781" y="159287"/>
                  <a:pt x="79657" y="159043"/>
                </a:cubicBezTo>
                <a:cubicBezTo>
                  <a:pt x="79154" y="158933"/>
                  <a:pt x="78652" y="158819"/>
                  <a:pt x="78150" y="158704"/>
                </a:cubicBezTo>
                <a:lnTo>
                  <a:pt x="78150" y="158704"/>
                </a:lnTo>
                <a:cubicBezTo>
                  <a:pt x="78293" y="158736"/>
                  <a:pt x="78356" y="158750"/>
                  <a:pt x="78361" y="158750"/>
                </a:cubicBezTo>
                <a:cubicBezTo>
                  <a:pt x="78386" y="158750"/>
                  <a:pt x="76997" y="158417"/>
                  <a:pt x="76745" y="158351"/>
                </a:cubicBezTo>
                <a:cubicBezTo>
                  <a:pt x="73633" y="157538"/>
                  <a:pt x="70562" y="156512"/>
                  <a:pt x="67533" y="155426"/>
                </a:cubicBezTo>
                <a:cubicBezTo>
                  <a:pt x="64596" y="154372"/>
                  <a:pt x="61698" y="153209"/>
                  <a:pt x="58844" y="151938"/>
                </a:cubicBezTo>
                <a:cubicBezTo>
                  <a:pt x="57512" y="151344"/>
                  <a:pt x="56192" y="150723"/>
                  <a:pt x="54884" y="150078"/>
                </a:cubicBezTo>
                <a:cubicBezTo>
                  <a:pt x="53578" y="149433"/>
                  <a:pt x="53099" y="149184"/>
                  <a:pt x="51400" y="148240"/>
                </a:cubicBezTo>
                <a:cubicBezTo>
                  <a:pt x="46663" y="145608"/>
                  <a:pt x="42129" y="142602"/>
                  <a:pt x="37921" y="139185"/>
                </a:cubicBezTo>
                <a:cubicBezTo>
                  <a:pt x="36955" y="138401"/>
                  <a:pt x="36008" y="137596"/>
                  <a:pt x="35079" y="136770"/>
                </a:cubicBezTo>
                <a:cubicBezTo>
                  <a:pt x="34621" y="136364"/>
                  <a:pt x="34171" y="135951"/>
                  <a:pt x="33721" y="135536"/>
                </a:cubicBezTo>
                <a:cubicBezTo>
                  <a:pt x="33625" y="135447"/>
                  <a:pt x="33530" y="135357"/>
                  <a:pt x="33436" y="135268"/>
                </a:cubicBezTo>
                <a:lnTo>
                  <a:pt x="33436" y="135268"/>
                </a:lnTo>
                <a:cubicBezTo>
                  <a:pt x="33436" y="135268"/>
                  <a:pt x="33436" y="135269"/>
                  <a:pt x="33436" y="135269"/>
                </a:cubicBezTo>
                <a:cubicBezTo>
                  <a:pt x="33438" y="135269"/>
                  <a:pt x="33012" y="134863"/>
                  <a:pt x="32919" y="134769"/>
                </a:cubicBezTo>
                <a:cubicBezTo>
                  <a:pt x="31163" y="133026"/>
                  <a:pt x="29477" y="131217"/>
                  <a:pt x="27893" y="129317"/>
                </a:cubicBezTo>
                <a:cubicBezTo>
                  <a:pt x="24957" y="125795"/>
                  <a:pt x="22358" y="121994"/>
                  <a:pt x="20174" y="117963"/>
                </a:cubicBezTo>
                <a:cubicBezTo>
                  <a:pt x="19916" y="117487"/>
                  <a:pt x="19664" y="117007"/>
                  <a:pt x="19417" y="116525"/>
                </a:cubicBezTo>
                <a:cubicBezTo>
                  <a:pt x="19296" y="116284"/>
                  <a:pt x="19176" y="116042"/>
                  <a:pt x="19054" y="115801"/>
                </a:cubicBezTo>
                <a:cubicBezTo>
                  <a:pt x="19052" y="115796"/>
                  <a:pt x="19049" y="115791"/>
                  <a:pt x="19047" y="115786"/>
                </a:cubicBezTo>
                <a:lnTo>
                  <a:pt x="19047" y="115786"/>
                </a:lnTo>
                <a:cubicBezTo>
                  <a:pt x="19037" y="115764"/>
                  <a:pt x="19026" y="115741"/>
                  <a:pt x="19014" y="115717"/>
                </a:cubicBezTo>
                <a:cubicBezTo>
                  <a:pt x="18518" y="114653"/>
                  <a:pt x="18037" y="113584"/>
                  <a:pt x="17593" y="112496"/>
                </a:cubicBezTo>
                <a:cubicBezTo>
                  <a:pt x="16796" y="110550"/>
                  <a:pt x="16094" y="108566"/>
                  <a:pt x="15490" y="106548"/>
                </a:cubicBezTo>
                <a:cubicBezTo>
                  <a:pt x="14259" y="102439"/>
                  <a:pt x="13442" y="98219"/>
                  <a:pt x="13049" y="93948"/>
                </a:cubicBezTo>
                <a:cubicBezTo>
                  <a:pt x="13026" y="93693"/>
                  <a:pt x="13004" y="93438"/>
                  <a:pt x="12983" y="93183"/>
                </a:cubicBezTo>
                <a:cubicBezTo>
                  <a:pt x="12982" y="93172"/>
                  <a:pt x="12981" y="93162"/>
                  <a:pt x="12980" y="93153"/>
                </a:cubicBezTo>
                <a:lnTo>
                  <a:pt x="12980" y="93153"/>
                </a:lnTo>
                <a:cubicBezTo>
                  <a:pt x="12980" y="93150"/>
                  <a:pt x="12980" y="93147"/>
                  <a:pt x="12980" y="93144"/>
                </a:cubicBezTo>
                <a:cubicBezTo>
                  <a:pt x="12953" y="92685"/>
                  <a:pt x="12926" y="92225"/>
                  <a:pt x="12906" y="91766"/>
                </a:cubicBezTo>
                <a:cubicBezTo>
                  <a:pt x="12858" y="90644"/>
                  <a:pt x="12840" y="89521"/>
                  <a:pt x="12849" y="88398"/>
                </a:cubicBezTo>
                <a:cubicBezTo>
                  <a:pt x="12867" y="86255"/>
                  <a:pt x="12989" y="84118"/>
                  <a:pt x="13213" y="81984"/>
                </a:cubicBezTo>
                <a:cubicBezTo>
                  <a:pt x="13427" y="79951"/>
                  <a:pt x="13732" y="77932"/>
                  <a:pt x="14127" y="75926"/>
                </a:cubicBezTo>
                <a:cubicBezTo>
                  <a:pt x="14325" y="74923"/>
                  <a:pt x="14545" y="73922"/>
                  <a:pt x="14788" y="72928"/>
                </a:cubicBezTo>
                <a:cubicBezTo>
                  <a:pt x="14909" y="72431"/>
                  <a:pt x="15035" y="71933"/>
                  <a:pt x="15167" y="71438"/>
                </a:cubicBezTo>
                <a:cubicBezTo>
                  <a:pt x="15233" y="71191"/>
                  <a:pt x="15303" y="70943"/>
                  <a:pt x="15370" y="70696"/>
                </a:cubicBezTo>
                <a:cubicBezTo>
                  <a:pt x="15393" y="70611"/>
                  <a:pt x="15411" y="70544"/>
                  <a:pt x="15425" y="70491"/>
                </a:cubicBezTo>
                <a:lnTo>
                  <a:pt x="15425" y="70491"/>
                </a:lnTo>
                <a:cubicBezTo>
                  <a:pt x="15434" y="70462"/>
                  <a:pt x="15445" y="70428"/>
                  <a:pt x="15458" y="70389"/>
                </a:cubicBezTo>
                <a:cubicBezTo>
                  <a:pt x="16750" y="66336"/>
                  <a:pt x="18252" y="62393"/>
                  <a:pt x="20171" y="58591"/>
                </a:cubicBezTo>
                <a:cubicBezTo>
                  <a:pt x="21139" y="56675"/>
                  <a:pt x="22189" y="54804"/>
                  <a:pt x="23319" y="52977"/>
                </a:cubicBezTo>
                <a:cubicBezTo>
                  <a:pt x="23458" y="52754"/>
                  <a:pt x="23601" y="52533"/>
                  <a:pt x="23739" y="52309"/>
                </a:cubicBezTo>
                <a:cubicBezTo>
                  <a:pt x="23749" y="52293"/>
                  <a:pt x="23758" y="52278"/>
                  <a:pt x="23767" y="52263"/>
                </a:cubicBezTo>
                <a:lnTo>
                  <a:pt x="23767" y="52263"/>
                </a:lnTo>
                <a:cubicBezTo>
                  <a:pt x="24040" y="51850"/>
                  <a:pt x="24314" y="51439"/>
                  <a:pt x="24593" y="51030"/>
                </a:cubicBezTo>
                <a:cubicBezTo>
                  <a:pt x="25223" y="50112"/>
                  <a:pt x="25871" y="49208"/>
                  <a:pt x="26541" y="48317"/>
                </a:cubicBezTo>
                <a:cubicBezTo>
                  <a:pt x="27890" y="46521"/>
                  <a:pt x="29317" y="44787"/>
                  <a:pt x="30823" y="43115"/>
                </a:cubicBezTo>
                <a:cubicBezTo>
                  <a:pt x="31545" y="42311"/>
                  <a:pt x="32284" y="41523"/>
                  <a:pt x="33040" y="40750"/>
                </a:cubicBezTo>
                <a:cubicBezTo>
                  <a:pt x="33381" y="40402"/>
                  <a:pt x="33725" y="40056"/>
                  <a:pt x="34074" y="39713"/>
                </a:cubicBezTo>
                <a:cubicBezTo>
                  <a:pt x="34307" y="39485"/>
                  <a:pt x="35057" y="38785"/>
                  <a:pt x="35050" y="38785"/>
                </a:cubicBezTo>
                <a:lnTo>
                  <a:pt x="35050" y="38785"/>
                </a:lnTo>
                <a:cubicBezTo>
                  <a:pt x="35050" y="38785"/>
                  <a:pt x="35041" y="38792"/>
                  <a:pt x="35024" y="38808"/>
                </a:cubicBezTo>
                <a:lnTo>
                  <a:pt x="35024" y="38808"/>
                </a:lnTo>
                <a:cubicBezTo>
                  <a:pt x="38334" y="35812"/>
                  <a:pt x="41818" y="33049"/>
                  <a:pt x="45565" y="30610"/>
                </a:cubicBezTo>
                <a:cubicBezTo>
                  <a:pt x="46031" y="30307"/>
                  <a:pt x="46509" y="30023"/>
                  <a:pt x="46973" y="29716"/>
                </a:cubicBezTo>
                <a:lnTo>
                  <a:pt x="46973" y="29716"/>
                </a:lnTo>
                <a:cubicBezTo>
                  <a:pt x="47129" y="29624"/>
                  <a:pt x="47284" y="29530"/>
                  <a:pt x="47441" y="29437"/>
                </a:cubicBezTo>
                <a:cubicBezTo>
                  <a:pt x="48527" y="28796"/>
                  <a:pt x="49628" y="28180"/>
                  <a:pt x="50744" y="27590"/>
                </a:cubicBezTo>
                <a:cubicBezTo>
                  <a:pt x="52909" y="26444"/>
                  <a:pt x="55122" y="25393"/>
                  <a:pt x="57384" y="24440"/>
                </a:cubicBezTo>
                <a:cubicBezTo>
                  <a:pt x="57874" y="24233"/>
                  <a:pt x="58367" y="24030"/>
                  <a:pt x="58862" y="23833"/>
                </a:cubicBezTo>
                <a:cubicBezTo>
                  <a:pt x="59104" y="23737"/>
                  <a:pt x="60349" y="23327"/>
                  <a:pt x="60242" y="23327"/>
                </a:cubicBezTo>
                <a:cubicBezTo>
                  <a:pt x="60221" y="23327"/>
                  <a:pt x="60150" y="23343"/>
                  <a:pt x="60011" y="23379"/>
                </a:cubicBezTo>
                <a:cubicBezTo>
                  <a:pt x="59865" y="23417"/>
                  <a:pt x="59794" y="23433"/>
                  <a:pt x="59778" y="23433"/>
                </a:cubicBezTo>
                <a:cubicBezTo>
                  <a:pt x="59698" y="23433"/>
                  <a:pt x="60951" y="23044"/>
                  <a:pt x="61190" y="22962"/>
                </a:cubicBezTo>
                <a:cubicBezTo>
                  <a:pt x="61816" y="22744"/>
                  <a:pt x="62446" y="22532"/>
                  <a:pt x="63079" y="22328"/>
                </a:cubicBezTo>
                <a:cubicBezTo>
                  <a:pt x="65539" y="21537"/>
                  <a:pt x="68030" y="20853"/>
                  <a:pt x="70554" y="20278"/>
                </a:cubicBezTo>
                <a:cubicBezTo>
                  <a:pt x="71781" y="19997"/>
                  <a:pt x="73015" y="19742"/>
                  <a:pt x="74253" y="19513"/>
                </a:cubicBezTo>
                <a:cubicBezTo>
                  <a:pt x="74501" y="19467"/>
                  <a:pt x="74752" y="19423"/>
                  <a:pt x="75000" y="19377"/>
                </a:cubicBezTo>
                <a:lnTo>
                  <a:pt x="75000" y="19377"/>
                </a:lnTo>
                <a:cubicBezTo>
                  <a:pt x="75023" y="19373"/>
                  <a:pt x="75049" y="19370"/>
                  <a:pt x="75075" y="19366"/>
                </a:cubicBezTo>
                <a:cubicBezTo>
                  <a:pt x="75711" y="19270"/>
                  <a:pt x="76348" y="19169"/>
                  <a:pt x="76984" y="19080"/>
                </a:cubicBezTo>
                <a:cubicBezTo>
                  <a:pt x="79721" y="18699"/>
                  <a:pt x="82472" y="18435"/>
                  <a:pt x="85235" y="18287"/>
                </a:cubicBezTo>
                <a:cubicBezTo>
                  <a:pt x="86586" y="18213"/>
                  <a:pt x="87939" y="18167"/>
                  <a:pt x="89293" y="18149"/>
                </a:cubicBezTo>
                <a:cubicBezTo>
                  <a:pt x="89813" y="18141"/>
                  <a:pt x="90333" y="18137"/>
                  <a:pt x="90853" y="18137"/>
                </a:cubicBezTo>
                <a:cubicBezTo>
                  <a:pt x="91019" y="18137"/>
                  <a:pt x="91186" y="18137"/>
                  <a:pt x="91352" y="18138"/>
                </a:cubicBezTo>
                <a:cubicBezTo>
                  <a:pt x="91591" y="18140"/>
                  <a:pt x="92698" y="18163"/>
                  <a:pt x="92887" y="18163"/>
                </a:cubicBezTo>
                <a:cubicBezTo>
                  <a:pt x="92943" y="18163"/>
                  <a:pt x="92918" y="18161"/>
                  <a:pt x="92765" y="18156"/>
                </a:cubicBezTo>
                <a:lnTo>
                  <a:pt x="92765" y="18156"/>
                </a:lnTo>
                <a:cubicBezTo>
                  <a:pt x="95524" y="18247"/>
                  <a:pt x="98273" y="18437"/>
                  <a:pt x="101017" y="18723"/>
                </a:cubicBezTo>
                <a:cubicBezTo>
                  <a:pt x="101267" y="18749"/>
                  <a:pt x="101524" y="18762"/>
                  <a:pt x="101786" y="18762"/>
                </a:cubicBezTo>
                <a:cubicBezTo>
                  <a:pt x="104157" y="18762"/>
                  <a:pt x="106889" y="17691"/>
                  <a:pt x="107892" y="15462"/>
                </a:cubicBezTo>
                <a:cubicBezTo>
                  <a:pt x="108325" y="14503"/>
                  <a:pt x="108249" y="13615"/>
                  <a:pt x="107855" y="12882"/>
                </a:cubicBezTo>
                <a:close/>
                <a:moveTo>
                  <a:pt x="75005" y="1"/>
                </a:moveTo>
                <a:cubicBezTo>
                  <a:pt x="71173" y="1"/>
                  <a:pt x="67341" y="130"/>
                  <a:pt x="63513" y="388"/>
                </a:cubicBezTo>
                <a:cubicBezTo>
                  <a:pt x="61177" y="550"/>
                  <a:pt x="57974" y="2072"/>
                  <a:pt x="57702" y="4709"/>
                </a:cubicBezTo>
                <a:cubicBezTo>
                  <a:pt x="57444" y="7211"/>
                  <a:pt x="60118" y="8276"/>
                  <a:pt x="62207" y="8276"/>
                </a:cubicBezTo>
                <a:cubicBezTo>
                  <a:pt x="62345" y="8276"/>
                  <a:pt x="62479" y="8271"/>
                  <a:pt x="62611" y="8262"/>
                </a:cubicBezTo>
                <a:cubicBezTo>
                  <a:pt x="65591" y="8056"/>
                  <a:pt x="68578" y="7921"/>
                  <a:pt x="71566" y="7878"/>
                </a:cubicBezTo>
                <a:cubicBezTo>
                  <a:pt x="72309" y="7867"/>
                  <a:pt x="73053" y="7862"/>
                  <a:pt x="73796" y="7862"/>
                </a:cubicBezTo>
                <a:cubicBezTo>
                  <a:pt x="74425" y="7862"/>
                  <a:pt x="75053" y="7866"/>
                  <a:pt x="75682" y="7873"/>
                </a:cubicBezTo>
                <a:cubicBezTo>
                  <a:pt x="75953" y="7878"/>
                  <a:pt x="76223" y="7884"/>
                  <a:pt x="76493" y="7887"/>
                </a:cubicBezTo>
                <a:cubicBezTo>
                  <a:pt x="76557" y="7888"/>
                  <a:pt x="76613" y="7889"/>
                  <a:pt x="76661" y="7889"/>
                </a:cubicBezTo>
                <a:lnTo>
                  <a:pt x="76661" y="7889"/>
                </a:lnTo>
                <a:cubicBezTo>
                  <a:pt x="76687" y="7890"/>
                  <a:pt x="76714" y="7891"/>
                  <a:pt x="76744" y="7892"/>
                </a:cubicBezTo>
                <a:cubicBezTo>
                  <a:pt x="77474" y="7917"/>
                  <a:pt x="78205" y="7941"/>
                  <a:pt x="78935" y="7975"/>
                </a:cubicBezTo>
                <a:cubicBezTo>
                  <a:pt x="84166" y="8213"/>
                  <a:pt x="89388" y="8749"/>
                  <a:pt x="94551" y="9637"/>
                </a:cubicBezTo>
                <a:cubicBezTo>
                  <a:pt x="95669" y="9829"/>
                  <a:pt x="96786" y="10038"/>
                  <a:pt x="97898" y="10264"/>
                </a:cubicBezTo>
                <a:cubicBezTo>
                  <a:pt x="98213" y="10328"/>
                  <a:pt x="98529" y="10393"/>
                  <a:pt x="98844" y="10460"/>
                </a:cubicBezTo>
                <a:lnTo>
                  <a:pt x="98844" y="10460"/>
                </a:lnTo>
                <a:cubicBezTo>
                  <a:pt x="96785" y="10349"/>
                  <a:pt x="94727" y="10293"/>
                  <a:pt x="92671" y="10293"/>
                </a:cubicBezTo>
                <a:cubicBezTo>
                  <a:pt x="73748" y="10293"/>
                  <a:pt x="55058" y="15038"/>
                  <a:pt x="38946" y="25385"/>
                </a:cubicBezTo>
                <a:cubicBezTo>
                  <a:pt x="23276" y="35448"/>
                  <a:pt x="10787" y="51053"/>
                  <a:pt x="5376" y="68958"/>
                </a:cubicBezTo>
                <a:cubicBezTo>
                  <a:pt x="0" y="86744"/>
                  <a:pt x="1481" y="105604"/>
                  <a:pt x="10199" y="122082"/>
                </a:cubicBezTo>
                <a:cubicBezTo>
                  <a:pt x="20677" y="141889"/>
                  <a:pt x="40399" y="155010"/>
                  <a:pt x="61016" y="162490"/>
                </a:cubicBezTo>
                <a:cubicBezTo>
                  <a:pt x="72415" y="166626"/>
                  <a:pt x="84623" y="169117"/>
                  <a:pt x="96789" y="169117"/>
                </a:cubicBezTo>
                <a:cubicBezTo>
                  <a:pt x="104272" y="169117"/>
                  <a:pt x="111738" y="168175"/>
                  <a:pt x="118991" y="166093"/>
                </a:cubicBezTo>
                <a:cubicBezTo>
                  <a:pt x="134118" y="161750"/>
                  <a:pt x="147606" y="152582"/>
                  <a:pt x="157103" y="140018"/>
                </a:cubicBezTo>
                <a:cubicBezTo>
                  <a:pt x="166150" y="128048"/>
                  <a:pt x="171660" y="113616"/>
                  <a:pt x="173459" y="98750"/>
                </a:cubicBezTo>
                <a:cubicBezTo>
                  <a:pt x="175275" y="83748"/>
                  <a:pt x="173361" y="68103"/>
                  <a:pt x="167579" y="54117"/>
                </a:cubicBezTo>
                <a:cubicBezTo>
                  <a:pt x="161389" y="39147"/>
                  <a:pt x="151055" y="26216"/>
                  <a:pt x="137624" y="17107"/>
                </a:cubicBezTo>
                <a:cubicBezTo>
                  <a:pt x="121178" y="5953"/>
                  <a:pt x="101260" y="883"/>
                  <a:pt x="81568" y="127"/>
                </a:cubicBezTo>
                <a:cubicBezTo>
                  <a:pt x="79380" y="43"/>
                  <a:pt x="77193" y="1"/>
                  <a:pt x="75005"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20"/>
          <p:cNvSpPr/>
          <p:nvPr/>
        </p:nvSpPr>
        <p:spPr>
          <a:xfrm>
            <a:off x="5835072" y="1876545"/>
            <a:ext cx="564892" cy="452076"/>
          </a:xfrm>
          <a:custGeom>
            <a:rect b="b" l="l" r="r" t="t"/>
            <a:pathLst>
              <a:path extrusionOk="0" h="84029" w="84030">
                <a:moveTo>
                  <a:pt x="42016" y="1"/>
                </a:moveTo>
                <a:cubicBezTo>
                  <a:pt x="30872" y="1"/>
                  <a:pt x="20187" y="4427"/>
                  <a:pt x="12307" y="12306"/>
                </a:cubicBezTo>
                <a:cubicBezTo>
                  <a:pt x="4428" y="20185"/>
                  <a:pt x="0" y="30871"/>
                  <a:pt x="0" y="42015"/>
                </a:cubicBezTo>
                <a:cubicBezTo>
                  <a:pt x="0" y="53158"/>
                  <a:pt x="4428" y="63844"/>
                  <a:pt x="12307" y="71723"/>
                </a:cubicBezTo>
                <a:cubicBezTo>
                  <a:pt x="20187" y="79602"/>
                  <a:pt x="30872" y="84029"/>
                  <a:pt x="42016" y="84029"/>
                </a:cubicBezTo>
                <a:cubicBezTo>
                  <a:pt x="53158" y="84029"/>
                  <a:pt x="63845" y="79602"/>
                  <a:pt x="71724" y="71723"/>
                </a:cubicBezTo>
                <a:cubicBezTo>
                  <a:pt x="79603" y="63844"/>
                  <a:pt x="84030" y="53158"/>
                  <a:pt x="84030" y="42015"/>
                </a:cubicBezTo>
                <a:cubicBezTo>
                  <a:pt x="84030" y="30871"/>
                  <a:pt x="79603" y="20185"/>
                  <a:pt x="71724" y="12306"/>
                </a:cubicBezTo>
                <a:cubicBezTo>
                  <a:pt x="63845" y="4427"/>
                  <a:pt x="53158" y="1"/>
                  <a:pt x="42016"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20"/>
          <p:cNvSpPr/>
          <p:nvPr/>
        </p:nvSpPr>
        <p:spPr>
          <a:xfrm rot="2471966">
            <a:off x="5795585" y="1787256"/>
            <a:ext cx="641049" cy="630507"/>
          </a:xfrm>
          <a:custGeom>
            <a:rect b="b" l="l" r="r" t="t"/>
            <a:pathLst>
              <a:path extrusionOk="0" h="127969" w="128538">
                <a:moveTo>
                  <a:pt x="98859" y="31853"/>
                </a:moveTo>
                <a:cubicBezTo>
                  <a:pt x="98822" y="31891"/>
                  <a:pt x="98836" y="31973"/>
                  <a:pt x="98931" y="32128"/>
                </a:cubicBezTo>
                <a:cubicBezTo>
                  <a:pt x="98835" y="31973"/>
                  <a:pt x="98822" y="31891"/>
                  <a:pt x="98859" y="31853"/>
                </a:cubicBezTo>
                <a:close/>
                <a:moveTo>
                  <a:pt x="60241" y="112088"/>
                </a:moveTo>
                <a:lnTo>
                  <a:pt x="60942" y="112151"/>
                </a:lnTo>
                <a:lnTo>
                  <a:pt x="61371" y="112166"/>
                </a:lnTo>
                <a:lnTo>
                  <a:pt x="61371" y="112166"/>
                </a:lnTo>
                <a:cubicBezTo>
                  <a:pt x="60994" y="112143"/>
                  <a:pt x="60617" y="112117"/>
                  <a:pt x="60241" y="112088"/>
                </a:cubicBezTo>
                <a:close/>
                <a:moveTo>
                  <a:pt x="63394" y="1"/>
                </a:moveTo>
                <a:cubicBezTo>
                  <a:pt x="62886" y="1"/>
                  <a:pt x="62377" y="6"/>
                  <a:pt x="61869" y="17"/>
                </a:cubicBezTo>
                <a:cubicBezTo>
                  <a:pt x="56889" y="131"/>
                  <a:pt x="51902" y="786"/>
                  <a:pt x="47080" y="2019"/>
                </a:cubicBezTo>
                <a:cubicBezTo>
                  <a:pt x="42291" y="3254"/>
                  <a:pt x="37657" y="5028"/>
                  <a:pt x="33268" y="7306"/>
                </a:cubicBezTo>
                <a:cubicBezTo>
                  <a:pt x="24563" y="11811"/>
                  <a:pt x="17206" y="18294"/>
                  <a:pt x="11771" y="25599"/>
                </a:cubicBezTo>
                <a:cubicBezTo>
                  <a:pt x="6323" y="32916"/>
                  <a:pt x="2879" y="41092"/>
                  <a:pt x="1307" y="48870"/>
                </a:cubicBezTo>
                <a:cubicBezTo>
                  <a:pt x="1" y="55831"/>
                  <a:pt x="451" y="60496"/>
                  <a:pt x="1112" y="62956"/>
                </a:cubicBezTo>
                <a:cubicBezTo>
                  <a:pt x="1278" y="63577"/>
                  <a:pt x="1457" y="64064"/>
                  <a:pt x="1644" y="64427"/>
                </a:cubicBezTo>
                <a:cubicBezTo>
                  <a:pt x="1835" y="64781"/>
                  <a:pt x="2041" y="64984"/>
                  <a:pt x="2245" y="65104"/>
                </a:cubicBezTo>
                <a:cubicBezTo>
                  <a:pt x="2358" y="65166"/>
                  <a:pt x="2473" y="65197"/>
                  <a:pt x="2588" y="65197"/>
                </a:cubicBezTo>
                <a:cubicBezTo>
                  <a:pt x="2893" y="65197"/>
                  <a:pt x="3206" y="64981"/>
                  <a:pt x="3520" y="64561"/>
                </a:cubicBezTo>
                <a:cubicBezTo>
                  <a:pt x="3966" y="63943"/>
                  <a:pt x="4425" y="62930"/>
                  <a:pt x="4885" y="61580"/>
                </a:cubicBezTo>
                <a:cubicBezTo>
                  <a:pt x="5411" y="60233"/>
                  <a:pt x="5921" y="58548"/>
                  <a:pt x="6598" y="56598"/>
                </a:cubicBezTo>
                <a:cubicBezTo>
                  <a:pt x="7905" y="52699"/>
                  <a:pt x="9740" y="47730"/>
                  <a:pt x="12609" y="42325"/>
                </a:cubicBezTo>
                <a:lnTo>
                  <a:pt x="13978" y="42924"/>
                </a:lnTo>
                <a:cubicBezTo>
                  <a:pt x="13635" y="43584"/>
                  <a:pt x="13381" y="44245"/>
                  <a:pt x="13114" y="44865"/>
                </a:cubicBezTo>
                <a:cubicBezTo>
                  <a:pt x="12851" y="45487"/>
                  <a:pt x="12600" y="46078"/>
                  <a:pt x="12411" y="46659"/>
                </a:cubicBezTo>
                <a:lnTo>
                  <a:pt x="11847" y="48301"/>
                </a:lnTo>
                <a:cubicBezTo>
                  <a:pt x="11679" y="48822"/>
                  <a:pt x="11556" y="49326"/>
                  <a:pt x="11427" y="49798"/>
                </a:cubicBezTo>
                <a:cubicBezTo>
                  <a:pt x="11302" y="50270"/>
                  <a:pt x="11184" y="50715"/>
                  <a:pt x="11087" y="51137"/>
                </a:cubicBezTo>
                <a:lnTo>
                  <a:pt x="10869" y="52338"/>
                </a:lnTo>
                <a:cubicBezTo>
                  <a:pt x="10744" y="53090"/>
                  <a:pt x="10637" y="53739"/>
                  <a:pt x="10620" y="54312"/>
                </a:cubicBezTo>
                <a:cubicBezTo>
                  <a:pt x="10563" y="55455"/>
                  <a:pt x="10583" y="56237"/>
                  <a:pt x="10740" y="56775"/>
                </a:cubicBezTo>
                <a:cubicBezTo>
                  <a:pt x="10889" y="57312"/>
                  <a:pt x="11104" y="57592"/>
                  <a:pt x="11358" y="57716"/>
                </a:cubicBezTo>
                <a:cubicBezTo>
                  <a:pt x="11478" y="57774"/>
                  <a:pt x="11607" y="57798"/>
                  <a:pt x="11742" y="57798"/>
                </a:cubicBezTo>
                <a:cubicBezTo>
                  <a:pt x="12182" y="57798"/>
                  <a:pt x="12688" y="57545"/>
                  <a:pt x="13172" y="57379"/>
                </a:cubicBezTo>
                <a:cubicBezTo>
                  <a:pt x="13424" y="57292"/>
                  <a:pt x="13670" y="57227"/>
                  <a:pt x="13899" y="57227"/>
                </a:cubicBezTo>
                <a:cubicBezTo>
                  <a:pt x="14246" y="57227"/>
                  <a:pt x="14554" y="57376"/>
                  <a:pt x="14782" y="57818"/>
                </a:cubicBezTo>
                <a:cubicBezTo>
                  <a:pt x="16164" y="47114"/>
                  <a:pt x="21840" y="37005"/>
                  <a:pt x="30168" y="30496"/>
                </a:cubicBezTo>
                <a:lnTo>
                  <a:pt x="30962" y="29739"/>
                </a:lnTo>
                <a:lnTo>
                  <a:pt x="31409" y="29310"/>
                </a:lnTo>
                <a:lnTo>
                  <a:pt x="31909" y="28880"/>
                </a:lnTo>
                <a:lnTo>
                  <a:pt x="32970" y="27960"/>
                </a:lnTo>
                <a:cubicBezTo>
                  <a:pt x="33334" y="27645"/>
                  <a:pt x="33732" y="27356"/>
                  <a:pt x="34115" y="27049"/>
                </a:cubicBezTo>
                <a:cubicBezTo>
                  <a:pt x="35648" y="25819"/>
                  <a:pt x="37298" y="24746"/>
                  <a:pt x="38403" y="24049"/>
                </a:cubicBezTo>
                <a:cubicBezTo>
                  <a:pt x="44936" y="20012"/>
                  <a:pt x="52366" y="17596"/>
                  <a:pt x="59937" y="17058"/>
                </a:cubicBezTo>
                <a:cubicBezTo>
                  <a:pt x="61162" y="16961"/>
                  <a:pt x="62388" y="16913"/>
                  <a:pt x="63611" y="16913"/>
                </a:cubicBezTo>
                <a:cubicBezTo>
                  <a:pt x="69970" y="16913"/>
                  <a:pt x="76268" y="18209"/>
                  <a:pt x="82073" y="20627"/>
                </a:cubicBezTo>
                <a:cubicBezTo>
                  <a:pt x="85523" y="22098"/>
                  <a:pt x="88796" y="23957"/>
                  <a:pt x="91828" y="26168"/>
                </a:cubicBezTo>
                <a:cubicBezTo>
                  <a:pt x="94847" y="28386"/>
                  <a:pt x="97587" y="30972"/>
                  <a:pt x="100015" y="33810"/>
                </a:cubicBezTo>
                <a:cubicBezTo>
                  <a:pt x="102453" y="36645"/>
                  <a:pt x="104495" y="39800"/>
                  <a:pt x="106194" y="43112"/>
                </a:cubicBezTo>
                <a:cubicBezTo>
                  <a:pt x="106646" y="43927"/>
                  <a:pt x="106989" y="44794"/>
                  <a:pt x="107388" y="45635"/>
                </a:cubicBezTo>
                <a:cubicBezTo>
                  <a:pt x="107594" y="46053"/>
                  <a:pt x="107739" y="46496"/>
                  <a:pt x="107919" y="46925"/>
                </a:cubicBezTo>
                <a:cubicBezTo>
                  <a:pt x="108088" y="47358"/>
                  <a:pt x="108271" y="47786"/>
                  <a:pt x="108432" y="48222"/>
                </a:cubicBezTo>
                <a:cubicBezTo>
                  <a:pt x="109044" y="49978"/>
                  <a:pt x="109619" y="51749"/>
                  <a:pt x="110028" y="53564"/>
                </a:cubicBezTo>
                <a:cubicBezTo>
                  <a:pt x="111772" y="60839"/>
                  <a:pt x="111779" y="68421"/>
                  <a:pt x="110047" y="75700"/>
                </a:cubicBezTo>
                <a:cubicBezTo>
                  <a:pt x="109865" y="76611"/>
                  <a:pt x="109573" y="77496"/>
                  <a:pt x="109332" y="78392"/>
                </a:cubicBezTo>
                <a:cubicBezTo>
                  <a:pt x="109218" y="78842"/>
                  <a:pt x="109052" y="79276"/>
                  <a:pt x="108906" y="79719"/>
                </a:cubicBezTo>
                <a:lnTo>
                  <a:pt x="108463" y="81039"/>
                </a:lnTo>
                <a:lnTo>
                  <a:pt x="107950" y="82335"/>
                </a:lnTo>
                <a:cubicBezTo>
                  <a:pt x="107776" y="82766"/>
                  <a:pt x="107624" y="83206"/>
                  <a:pt x="107419" y="83625"/>
                </a:cubicBezTo>
                <a:cubicBezTo>
                  <a:pt x="107027" y="84468"/>
                  <a:pt x="106677" y="85330"/>
                  <a:pt x="106229" y="86147"/>
                </a:cubicBezTo>
                <a:cubicBezTo>
                  <a:pt x="104539" y="89457"/>
                  <a:pt x="102505" y="92609"/>
                  <a:pt x="100073" y="95438"/>
                </a:cubicBezTo>
                <a:cubicBezTo>
                  <a:pt x="97653" y="98273"/>
                  <a:pt x="94923" y="100854"/>
                  <a:pt x="91915" y="103063"/>
                </a:cubicBezTo>
                <a:cubicBezTo>
                  <a:pt x="88897" y="105265"/>
                  <a:pt x="85638" y="107115"/>
                  <a:pt x="82200" y="108577"/>
                </a:cubicBezTo>
                <a:cubicBezTo>
                  <a:pt x="78760" y="110020"/>
                  <a:pt x="75142" y="111035"/>
                  <a:pt x="71454" y="111635"/>
                </a:cubicBezTo>
                <a:lnTo>
                  <a:pt x="70763" y="111755"/>
                </a:lnTo>
                <a:cubicBezTo>
                  <a:pt x="70533" y="111788"/>
                  <a:pt x="70299" y="111808"/>
                  <a:pt x="70067" y="111838"/>
                </a:cubicBezTo>
                <a:lnTo>
                  <a:pt x="68672" y="112002"/>
                </a:lnTo>
                <a:cubicBezTo>
                  <a:pt x="67742" y="112102"/>
                  <a:pt x="66804" y="112133"/>
                  <a:pt x="65870" y="112207"/>
                </a:cubicBezTo>
                <a:cubicBezTo>
                  <a:pt x="65129" y="112207"/>
                  <a:pt x="64388" y="112235"/>
                  <a:pt x="63646" y="112235"/>
                </a:cubicBezTo>
                <a:cubicBezTo>
                  <a:pt x="63448" y="112235"/>
                  <a:pt x="63251" y="112233"/>
                  <a:pt x="63053" y="112228"/>
                </a:cubicBezTo>
                <a:lnTo>
                  <a:pt x="61646" y="112176"/>
                </a:lnTo>
                <a:lnTo>
                  <a:pt x="61371" y="112166"/>
                </a:lnTo>
                <a:lnTo>
                  <a:pt x="61371" y="112166"/>
                </a:lnTo>
                <a:cubicBezTo>
                  <a:pt x="62407" y="112229"/>
                  <a:pt x="63444" y="112265"/>
                  <a:pt x="64480" y="112265"/>
                </a:cubicBezTo>
                <a:cubicBezTo>
                  <a:pt x="65480" y="112265"/>
                  <a:pt x="66479" y="112231"/>
                  <a:pt x="67473" y="112153"/>
                </a:cubicBezTo>
                <a:cubicBezTo>
                  <a:pt x="69870" y="111985"/>
                  <a:pt x="72256" y="111682"/>
                  <a:pt x="74584" y="111138"/>
                </a:cubicBezTo>
                <a:cubicBezTo>
                  <a:pt x="76913" y="110611"/>
                  <a:pt x="79215" y="109956"/>
                  <a:pt x="81427" y="109069"/>
                </a:cubicBezTo>
                <a:cubicBezTo>
                  <a:pt x="83638" y="108191"/>
                  <a:pt x="85816" y="107210"/>
                  <a:pt x="87866" y="105998"/>
                </a:cubicBezTo>
                <a:cubicBezTo>
                  <a:pt x="96131" y="101278"/>
                  <a:pt x="102919" y="94042"/>
                  <a:pt x="107081" y="85506"/>
                </a:cubicBezTo>
                <a:cubicBezTo>
                  <a:pt x="108106" y="83364"/>
                  <a:pt x="108989" y="81156"/>
                  <a:pt x="109721" y="78896"/>
                </a:cubicBezTo>
                <a:cubicBezTo>
                  <a:pt x="110420" y="76625"/>
                  <a:pt x="110954" y="74304"/>
                  <a:pt x="111347" y="71953"/>
                </a:cubicBezTo>
                <a:cubicBezTo>
                  <a:pt x="111686" y="69593"/>
                  <a:pt x="111898" y="67210"/>
                  <a:pt x="111916" y="64810"/>
                </a:cubicBezTo>
                <a:cubicBezTo>
                  <a:pt x="111928" y="64212"/>
                  <a:pt x="111892" y="63612"/>
                  <a:pt x="111884" y="63013"/>
                </a:cubicBezTo>
                <a:lnTo>
                  <a:pt x="111865" y="62112"/>
                </a:lnTo>
                <a:lnTo>
                  <a:pt x="111798" y="61215"/>
                </a:lnTo>
                <a:cubicBezTo>
                  <a:pt x="111747" y="60619"/>
                  <a:pt x="111718" y="60018"/>
                  <a:pt x="111655" y="59423"/>
                </a:cubicBezTo>
                <a:lnTo>
                  <a:pt x="111426" y="57638"/>
                </a:lnTo>
                <a:cubicBezTo>
                  <a:pt x="110079" y="48141"/>
                  <a:pt x="105768" y="38992"/>
                  <a:pt x="99019" y="31833"/>
                </a:cubicBezTo>
                <a:lnTo>
                  <a:pt x="99019" y="31833"/>
                </a:lnTo>
                <a:cubicBezTo>
                  <a:pt x="99190" y="31853"/>
                  <a:pt x="99437" y="31948"/>
                  <a:pt x="99589" y="31948"/>
                </a:cubicBezTo>
                <a:cubicBezTo>
                  <a:pt x="99609" y="31948"/>
                  <a:pt x="99628" y="31946"/>
                  <a:pt x="99644" y="31942"/>
                </a:cubicBezTo>
                <a:cubicBezTo>
                  <a:pt x="99786" y="31910"/>
                  <a:pt x="99798" y="31704"/>
                  <a:pt x="99368" y="31121"/>
                </a:cubicBezTo>
                <a:lnTo>
                  <a:pt x="99368" y="31121"/>
                </a:lnTo>
                <a:cubicBezTo>
                  <a:pt x="101171" y="32903"/>
                  <a:pt x="102839" y="34820"/>
                  <a:pt x="104332" y="36864"/>
                </a:cubicBezTo>
                <a:cubicBezTo>
                  <a:pt x="105803" y="38916"/>
                  <a:pt x="107113" y="41079"/>
                  <a:pt x="108252" y="43333"/>
                </a:cubicBezTo>
                <a:cubicBezTo>
                  <a:pt x="110489" y="47847"/>
                  <a:pt x="111992" y="52698"/>
                  <a:pt x="112670" y="57653"/>
                </a:cubicBezTo>
                <a:cubicBezTo>
                  <a:pt x="113363" y="62605"/>
                  <a:pt x="113249" y="67664"/>
                  <a:pt x="112407" y="72545"/>
                </a:cubicBezTo>
                <a:cubicBezTo>
                  <a:pt x="111995" y="74989"/>
                  <a:pt x="111341" y="77382"/>
                  <a:pt x="110569" y="79723"/>
                </a:cubicBezTo>
                <a:lnTo>
                  <a:pt x="109948" y="81465"/>
                </a:lnTo>
                <a:cubicBezTo>
                  <a:pt x="109722" y="82039"/>
                  <a:pt x="109476" y="82604"/>
                  <a:pt x="109244" y="83173"/>
                </a:cubicBezTo>
                <a:cubicBezTo>
                  <a:pt x="109021" y="83748"/>
                  <a:pt x="108746" y="84300"/>
                  <a:pt x="108482" y="84857"/>
                </a:cubicBezTo>
                <a:cubicBezTo>
                  <a:pt x="108214" y="85410"/>
                  <a:pt x="107970" y="85976"/>
                  <a:pt x="107664" y="86511"/>
                </a:cubicBezTo>
                <a:cubicBezTo>
                  <a:pt x="103119" y="95250"/>
                  <a:pt x="95917" y="102511"/>
                  <a:pt x="87299" y="107231"/>
                </a:cubicBezTo>
                <a:cubicBezTo>
                  <a:pt x="85135" y="108397"/>
                  <a:pt x="82909" y="109462"/>
                  <a:pt x="80594" y="110305"/>
                </a:cubicBezTo>
                <a:cubicBezTo>
                  <a:pt x="78278" y="111147"/>
                  <a:pt x="75908" y="111862"/>
                  <a:pt x="73483" y="112386"/>
                </a:cubicBezTo>
                <a:cubicBezTo>
                  <a:pt x="71052" y="112888"/>
                  <a:pt x="68585" y="113249"/>
                  <a:pt x="66082" y="113433"/>
                </a:cubicBezTo>
                <a:cubicBezTo>
                  <a:pt x="64808" y="113509"/>
                  <a:pt x="63529" y="113551"/>
                  <a:pt x="62246" y="113551"/>
                </a:cubicBezTo>
                <a:cubicBezTo>
                  <a:pt x="61006" y="113551"/>
                  <a:pt x="59763" y="113512"/>
                  <a:pt x="58519" y="113429"/>
                </a:cubicBezTo>
                <a:lnTo>
                  <a:pt x="58665" y="111953"/>
                </a:lnTo>
                <a:cubicBezTo>
                  <a:pt x="51787" y="111193"/>
                  <a:pt x="45108" y="108869"/>
                  <a:pt x="39210" y="105217"/>
                </a:cubicBezTo>
                <a:cubicBezTo>
                  <a:pt x="33313" y="101564"/>
                  <a:pt x="28253" y="96535"/>
                  <a:pt x="24498" y="90682"/>
                </a:cubicBezTo>
                <a:cubicBezTo>
                  <a:pt x="22879" y="88287"/>
                  <a:pt x="21470" y="85998"/>
                  <a:pt x="20189" y="83828"/>
                </a:cubicBezTo>
                <a:cubicBezTo>
                  <a:pt x="18914" y="81657"/>
                  <a:pt x="17746" y="79606"/>
                  <a:pt x="16768" y="77652"/>
                </a:cubicBezTo>
                <a:lnTo>
                  <a:pt x="16768" y="77652"/>
                </a:lnTo>
                <a:cubicBezTo>
                  <a:pt x="17855" y="82855"/>
                  <a:pt x="19961" y="87946"/>
                  <a:pt x="22895" y="92622"/>
                </a:cubicBezTo>
                <a:cubicBezTo>
                  <a:pt x="23276" y="93198"/>
                  <a:pt x="23633" y="93794"/>
                  <a:pt x="24036" y="94357"/>
                </a:cubicBezTo>
                <a:lnTo>
                  <a:pt x="25255" y="96046"/>
                </a:lnTo>
                <a:lnTo>
                  <a:pt x="26562" y="97681"/>
                </a:lnTo>
                <a:cubicBezTo>
                  <a:pt x="27004" y="98222"/>
                  <a:pt x="27484" y="98731"/>
                  <a:pt x="27944" y="99261"/>
                </a:cubicBezTo>
                <a:cubicBezTo>
                  <a:pt x="29847" y="101348"/>
                  <a:pt x="31927" y="103268"/>
                  <a:pt x="34160" y="104997"/>
                </a:cubicBezTo>
                <a:cubicBezTo>
                  <a:pt x="42492" y="111505"/>
                  <a:pt x="53209" y="115189"/>
                  <a:pt x="64126" y="115189"/>
                </a:cubicBezTo>
                <a:cubicBezTo>
                  <a:pt x="64957" y="115189"/>
                  <a:pt x="65789" y="115168"/>
                  <a:pt x="66621" y="115125"/>
                </a:cubicBezTo>
                <a:cubicBezTo>
                  <a:pt x="69558" y="115003"/>
                  <a:pt x="72482" y="114590"/>
                  <a:pt x="75353" y="113932"/>
                </a:cubicBezTo>
                <a:cubicBezTo>
                  <a:pt x="78228" y="113272"/>
                  <a:pt x="81043" y="112363"/>
                  <a:pt x="83761" y="111216"/>
                </a:cubicBezTo>
                <a:cubicBezTo>
                  <a:pt x="89214" y="108936"/>
                  <a:pt x="94236" y="105620"/>
                  <a:pt x="98573" y="101587"/>
                </a:cubicBezTo>
                <a:cubicBezTo>
                  <a:pt x="107293" y="93536"/>
                  <a:pt x="112983" y="82383"/>
                  <a:pt x="114504" y="70745"/>
                </a:cubicBezTo>
                <a:lnTo>
                  <a:pt x="114504" y="70745"/>
                </a:lnTo>
                <a:cubicBezTo>
                  <a:pt x="114241" y="73209"/>
                  <a:pt x="113723" y="75683"/>
                  <a:pt x="113077" y="78150"/>
                </a:cubicBezTo>
                <a:cubicBezTo>
                  <a:pt x="112440" y="80624"/>
                  <a:pt x="111543" y="83060"/>
                  <a:pt x="110506" y="85453"/>
                </a:cubicBezTo>
                <a:cubicBezTo>
                  <a:pt x="110233" y="86045"/>
                  <a:pt x="109993" y="86654"/>
                  <a:pt x="109690" y="87237"/>
                </a:cubicBezTo>
                <a:lnTo>
                  <a:pt x="108801" y="88994"/>
                </a:lnTo>
                <a:cubicBezTo>
                  <a:pt x="108154" y="90140"/>
                  <a:pt x="107525" y="91300"/>
                  <a:pt x="106790" y="92403"/>
                </a:cubicBezTo>
                <a:cubicBezTo>
                  <a:pt x="105364" y="94629"/>
                  <a:pt x="103782" y="96780"/>
                  <a:pt x="101998" y="98754"/>
                </a:cubicBezTo>
                <a:cubicBezTo>
                  <a:pt x="100227" y="100737"/>
                  <a:pt x="98313" y="102594"/>
                  <a:pt x="96270" y="104278"/>
                </a:cubicBezTo>
                <a:cubicBezTo>
                  <a:pt x="94223" y="105934"/>
                  <a:pt x="92057" y="107433"/>
                  <a:pt x="89786" y="108764"/>
                </a:cubicBezTo>
                <a:cubicBezTo>
                  <a:pt x="85268" y="111376"/>
                  <a:pt x="80420" y="113206"/>
                  <a:pt x="75602" y="114184"/>
                </a:cubicBezTo>
                <a:cubicBezTo>
                  <a:pt x="71849" y="114994"/>
                  <a:pt x="68065" y="115385"/>
                  <a:pt x="64333" y="115385"/>
                </a:cubicBezTo>
                <a:cubicBezTo>
                  <a:pt x="61243" y="115385"/>
                  <a:pt x="58189" y="115117"/>
                  <a:pt x="55217" y="114596"/>
                </a:cubicBezTo>
                <a:cubicBezTo>
                  <a:pt x="48650" y="113446"/>
                  <a:pt x="42471" y="111032"/>
                  <a:pt x="37036" y="107613"/>
                </a:cubicBezTo>
                <a:cubicBezTo>
                  <a:pt x="31603" y="104193"/>
                  <a:pt x="26903" y="99776"/>
                  <a:pt x="23258" y="94686"/>
                </a:cubicBezTo>
                <a:cubicBezTo>
                  <a:pt x="19606" y="89600"/>
                  <a:pt x="17002" y="83853"/>
                  <a:pt x="15638" y="77869"/>
                </a:cubicBezTo>
                <a:lnTo>
                  <a:pt x="15421" y="76897"/>
                </a:lnTo>
                <a:lnTo>
                  <a:pt x="15254" y="75910"/>
                </a:lnTo>
                <a:cubicBezTo>
                  <a:pt x="15151" y="75252"/>
                  <a:pt x="15009" y="74600"/>
                  <a:pt x="14949" y="73935"/>
                </a:cubicBezTo>
                <a:cubicBezTo>
                  <a:pt x="14197" y="72314"/>
                  <a:pt x="13579" y="70805"/>
                  <a:pt x="13052" y="69430"/>
                </a:cubicBezTo>
                <a:cubicBezTo>
                  <a:pt x="12769" y="68758"/>
                  <a:pt x="12474" y="68122"/>
                  <a:pt x="12174" y="67544"/>
                </a:cubicBezTo>
                <a:cubicBezTo>
                  <a:pt x="11870" y="66964"/>
                  <a:pt x="11622" y="66440"/>
                  <a:pt x="11333" y="66000"/>
                </a:cubicBezTo>
                <a:cubicBezTo>
                  <a:pt x="10774" y="65119"/>
                  <a:pt x="10199" y="64566"/>
                  <a:pt x="9637" y="64566"/>
                </a:cubicBezTo>
                <a:cubicBezTo>
                  <a:pt x="9078" y="64566"/>
                  <a:pt x="8532" y="65119"/>
                  <a:pt x="8028" y="66470"/>
                </a:cubicBezTo>
                <a:cubicBezTo>
                  <a:pt x="7908" y="66809"/>
                  <a:pt x="7768" y="67198"/>
                  <a:pt x="7669" y="67639"/>
                </a:cubicBezTo>
                <a:cubicBezTo>
                  <a:pt x="7573" y="68079"/>
                  <a:pt x="7480" y="68574"/>
                  <a:pt x="7394" y="69126"/>
                </a:cubicBezTo>
                <a:cubicBezTo>
                  <a:pt x="7196" y="70234"/>
                  <a:pt x="7144" y="71559"/>
                  <a:pt x="7107" y="73149"/>
                </a:cubicBezTo>
                <a:lnTo>
                  <a:pt x="7594" y="75895"/>
                </a:lnTo>
                <a:cubicBezTo>
                  <a:pt x="7812" y="76899"/>
                  <a:pt x="8058" y="77948"/>
                  <a:pt x="8286" y="78899"/>
                </a:cubicBezTo>
                <a:lnTo>
                  <a:pt x="8967" y="81301"/>
                </a:lnTo>
                <a:cubicBezTo>
                  <a:pt x="9049" y="81607"/>
                  <a:pt x="9145" y="81846"/>
                  <a:pt x="9198" y="82016"/>
                </a:cubicBezTo>
                <a:lnTo>
                  <a:pt x="9285" y="82277"/>
                </a:lnTo>
                <a:cubicBezTo>
                  <a:pt x="9130" y="82997"/>
                  <a:pt x="8798" y="83242"/>
                  <a:pt x="8380" y="83242"/>
                </a:cubicBezTo>
                <a:cubicBezTo>
                  <a:pt x="7982" y="83242"/>
                  <a:pt x="7506" y="83021"/>
                  <a:pt x="7031" y="82777"/>
                </a:cubicBezTo>
                <a:lnTo>
                  <a:pt x="7031" y="82777"/>
                </a:lnTo>
                <a:cubicBezTo>
                  <a:pt x="10048" y="92890"/>
                  <a:pt x="15946" y="102144"/>
                  <a:pt x="23782" y="109324"/>
                </a:cubicBezTo>
                <a:cubicBezTo>
                  <a:pt x="31603" y="116541"/>
                  <a:pt x="41466" y="121570"/>
                  <a:pt x="51966" y="123767"/>
                </a:cubicBezTo>
                <a:cubicBezTo>
                  <a:pt x="55255" y="124449"/>
                  <a:pt x="58602" y="124804"/>
                  <a:pt x="61943" y="124917"/>
                </a:cubicBezTo>
                <a:cubicBezTo>
                  <a:pt x="62695" y="124941"/>
                  <a:pt x="63448" y="124953"/>
                  <a:pt x="64201" y="124953"/>
                </a:cubicBezTo>
                <a:cubicBezTo>
                  <a:pt x="66791" y="124953"/>
                  <a:pt x="69381" y="124804"/>
                  <a:pt x="71949" y="124454"/>
                </a:cubicBezTo>
                <a:cubicBezTo>
                  <a:pt x="75260" y="124019"/>
                  <a:pt x="78532" y="123324"/>
                  <a:pt x="81736" y="122378"/>
                </a:cubicBezTo>
                <a:cubicBezTo>
                  <a:pt x="84935" y="121430"/>
                  <a:pt x="88038" y="120187"/>
                  <a:pt x="91033" y="118736"/>
                </a:cubicBezTo>
                <a:cubicBezTo>
                  <a:pt x="94020" y="117274"/>
                  <a:pt x="96909" y="115606"/>
                  <a:pt x="99617" y="113681"/>
                </a:cubicBezTo>
                <a:cubicBezTo>
                  <a:pt x="102326" y="111765"/>
                  <a:pt x="104884" y="109645"/>
                  <a:pt x="107272" y="107339"/>
                </a:cubicBezTo>
                <a:cubicBezTo>
                  <a:pt x="109664" y="105044"/>
                  <a:pt x="111850" y="102542"/>
                  <a:pt x="113836" y="99893"/>
                </a:cubicBezTo>
                <a:cubicBezTo>
                  <a:pt x="115823" y="97243"/>
                  <a:pt x="117619" y="94449"/>
                  <a:pt x="119182" y="91528"/>
                </a:cubicBezTo>
                <a:lnTo>
                  <a:pt x="119182" y="91528"/>
                </a:lnTo>
                <a:cubicBezTo>
                  <a:pt x="116041" y="97527"/>
                  <a:pt x="111982" y="103008"/>
                  <a:pt x="107158" y="107674"/>
                </a:cubicBezTo>
                <a:cubicBezTo>
                  <a:pt x="102321" y="112320"/>
                  <a:pt x="96795" y="116239"/>
                  <a:pt x="90758" y="119087"/>
                </a:cubicBezTo>
                <a:cubicBezTo>
                  <a:pt x="87749" y="120520"/>
                  <a:pt x="84631" y="121713"/>
                  <a:pt x="81435" y="122654"/>
                </a:cubicBezTo>
                <a:cubicBezTo>
                  <a:pt x="78237" y="123571"/>
                  <a:pt x="74970" y="124220"/>
                  <a:pt x="71681" y="124620"/>
                </a:cubicBezTo>
                <a:cubicBezTo>
                  <a:pt x="70856" y="124701"/>
                  <a:pt x="70035" y="124818"/>
                  <a:pt x="69209" y="124869"/>
                </a:cubicBezTo>
                <a:lnTo>
                  <a:pt x="66731" y="125015"/>
                </a:lnTo>
                <a:cubicBezTo>
                  <a:pt x="65861" y="125030"/>
                  <a:pt x="64991" y="125048"/>
                  <a:pt x="64123" y="125048"/>
                </a:cubicBezTo>
                <a:cubicBezTo>
                  <a:pt x="63340" y="125048"/>
                  <a:pt x="62558" y="125033"/>
                  <a:pt x="61777" y="124986"/>
                </a:cubicBezTo>
                <a:cubicBezTo>
                  <a:pt x="58481" y="124840"/>
                  <a:pt x="55189" y="124466"/>
                  <a:pt x="51965" y="123767"/>
                </a:cubicBezTo>
                <a:cubicBezTo>
                  <a:pt x="41426" y="121653"/>
                  <a:pt x="31405" y="116691"/>
                  <a:pt x="23394" y="109419"/>
                </a:cubicBezTo>
                <a:cubicBezTo>
                  <a:pt x="15358" y="102189"/>
                  <a:pt x="9291" y="92739"/>
                  <a:pt x="6134" y="82351"/>
                </a:cubicBezTo>
                <a:cubicBezTo>
                  <a:pt x="5944" y="82269"/>
                  <a:pt x="5759" y="82217"/>
                  <a:pt x="5592" y="82217"/>
                </a:cubicBezTo>
                <a:cubicBezTo>
                  <a:pt x="4866" y="82217"/>
                  <a:pt x="4480" y="83213"/>
                  <a:pt x="5466" y="87118"/>
                </a:cubicBezTo>
                <a:cubicBezTo>
                  <a:pt x="5557" y="87543"/>
                  <a:pt x="5685" y="88026"/>
                  <a:pt x="5838" y="88565"/>
                </a:cubicBezTo>
                <a:cubicBezTo>
                  <a:pt x="5992" y="89103"/>
                  <a:pt x="6221" y="89677"/>
                  <a:pt x="6458" y="90309"/>
                </a:cubicBezTo>
                <a:cubicBezTo>
                  <a:pt x="6918" y="91575"/>
                  <a:pt x="7600" y="92982"/>
                  <a:pt x="8369" y="94526"/>
                </a:cubicBezTo>
                <a:cubicBezTo>
                  <a:pt x="9966" y="97581"/>
                  <a:pt x="12226" y="101025"/>
                  <a:pt x="14997" y="104324"/>
                </a:cubicBezTo>
                <a:cubicBezTo>
                  <a:pt x="17761" y="107628"/>
                  <a:pt x="21053" y="110754"/>
                  <a:pt x="24432" y="113401"/>
                </a:cubicBezTo>
                <a:cubicBezTo>
                  <a:pt x="27810" y="116061"/>
                  <a:pt x="31275" y="118233"/>
                  <a:pt x="34275" y="119920"/>
                </a:cubicBezTo>
                <a:cubicBezTo>
                  <a:pt x="38443" y="122323"/>
                  <a:pt x="42882" y="124219"/>
                  <a:pt x="47499" y="125570"/>
                </a:cubicBezTo>
                <a:cubicBezTo>
                  <a:pt x="52174" y="126928"/>
                  <a:pt x="57068" y="127706"/>
                  <a:pt x="62011" y="127915"/>
                </a:cubicBezTo>
                <a:cubicBezTo>
                  <a:pt x="62894" y="127950"/>
                  <a:pt x="63780" y="127968"/>
                  <a:pt x="64668" y="127968"/>
                </a:cubicBezTo>
                <a:cubicBezTo>
                  <a:pt x="68741" y="127968"/>
                  <a:pt x="72847" y="127587"/>
                  <a:pt x="76887" y="126752"/>
                </a:cubicBezTo>
                <a:cubicBezTo>
                  <a:pt x="81830" y="125750"/>
                  <a:pt x="86637" y="124165"/>
                  <a:pt x="91207" y="122031"/>
                </a:cubicBezTo>
                <a:cubicBezTo>
                  <a:pt x="95771" y="119862"/>
                  <a:pt x="100072" y="117177"/>
                  <a:pt x="104023" y="114027"/>
                </a:cubicBezTo>
                <a:cubicBezTo>
                  <a:pt x="107950" y="110863"/>
                  <a:pt x="111495" y="107245"/>
                  <a:pt x="114596" y="103302"/>
                </a:cubicBezTo>
                <a:cubicBezTo>
                  <a:pt x="120761" y="95387"/>
                  <a:pt x="125075" y="86110"/>
                  <a:pt x="127106" y="76508"/>
                </a:cubicBezTo>
                <a:cubicBezTo>
                  <a:pt x="127275" y="75635"/>
                  <a:pt x="127487" y="74765"/>
                  <a:pt x="127614" y="73882"/>
                </a:cubicBezTo>
                <a:lnTo>
                  <a:pt x="128009" y="71235"/>
                </a:lnTo>
                <a:lnTo>
                  <a:pt x="128270" y="68572"/>
                </a:lnTo>
                <a:lnTo>
                  <a:pt x="128332" y="67905"/>
                </a:lnTo>
                <a:lnTo>
                  <a:pt x="128362" y="67236"/>
                </a:lnTo>
                <a:lnTo>
                  <a:pt x="128421" y="65900"/>
                </a:lnTo>
                <a:cubicBezTo>
                  <a:pt x="128538" y="62338"/>
                  <a:pt x="128416" y="58751"/>
                  <a:pt x="127910" y="55199"/>
                </a:cubicBezTo>
                <a:cubicBezTo>
                  <a:pt x="127420" y="51642"/>
                  <a:pt x="126634" y="48132"/>
                  <a:pt x="125559" y="44706"/>
                </a:cubicBezTo>
                <a:cubicBezTo>
                  <a:pt x="124496" y="41275"/>
                  <a:pt x="123078" y="37958"/>
                  <a:pt x="121435" y="34770"/>
                </a:cubicBezTo>
                <a:cubicBezTo>
                  <a:pt x="119782" y="31587"/>
                  <a:pt x="117872" y="28537"/>
                  <a:pt x="115711" y="25677"/>
                </a:cubicBezTo>
                <a:cubicBezTo>
                  <a:pt x="113541" y="22828"/>
                  <a:pt x="111143" y="20162"/>
                  <a:pt x="108540" y="17704"/>
                </a:cubicBezTo>
                <a:cubicBezTo>
                  <a:pt x="103354" y="12776"/>
                  <a:pt x="97313" y="8782"/>
                  <a:pt x="90819" y="5836"/>
                </a:cubicBezTo>
                <a:cubicBezTo>
                  <a:pt x="86296" y="3832"/>
                  <a:pt x="81572" y="2319"/>
                  <a:pt x="76726" y="1324"/>
                </a:cubicBezTo>
                <a:cubicBezTo>
                  <a:pt x="72349" y="428"/>
                  <a:pt x="67868" y="1"/>
                  <a:pt x="63394"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20"/>
          <p:cNvSpPr/>
          <p:nvPr/>
        </p:nvSpPr>
        <p:spPr>
          <a:xfrm>
            <a:off x="5673954" y="1726993"/>
            <a:ext cx="858629" cy="727996"/>
          </a:xfrm>
          <a:custGeom>
            <a:rect b="b" l="l" r="r" t="t"/>
            <a:pathLst>
              <a:path extrusionOk="0" h="144229" w="147912">
                <a:moveTo>
                  <a:pt x="60904" y="7351"/>
                </a:moveTo>
                <a:cubicBezTo>
                  <a:pt x="60904" y="7351"/>
                  <a:pt x="60904" y="7351"/>
                  <a:pt x="60905" y="7351"/>
                </a:cubicBezTo>
                <a:cubicBezTo>
                  <a:pt x="60904" y="7351"/>
                  <a:pt x="60904" y="7351"/>
                  <a:pt x="60904" y="7351"/>
                </a:cubicBezTo>
                <a:close/>
                <a:moveTo>
                  <a:pt x="16959" y="105731"/>
                </a:moveTo>
                <a:cubicBezTo>
                  <a:pt x="17004" y="105822"/>
                  <a:pt x="17048" y="105913"/>
                  <a:pt x="17094" y="106003"/>
                </a:cubicBezTo>
                <a:lnTo>
                  <a:pt x="17094" y="106003"/>
                </a:lnTo>
                <a:cubicBezTo>
                  <a:pt x="17073" y="105963"/>
                  <a:pt x="17008" y="105833"/>
                  <a:pt x="16959" y="105731"/>
                </a:cubicBezTo>
                <a:close/>
                <a:moveTo>
                  <a:pt x="83491" y="136517"/>
                </a:moveTo>
                <a:cubicBezTo>
                  <a:pt x="83071" y="136564"/>
                  <a:pt x="82928" y="136582"/>
                  <a:pt x="82939" y="136582"/>
                </a:cubicBezTo>
                <a:cubicBezTo>
                  <a:pt x="82952" y="136582"/>
                  <a:pt x="83228" y="136552"/>
                  <a:pt x="83491" y="136517"/>
                </a:cubicBezTo>
                <a:close/>
                <a:moveTo>
                  <a:pt x="69911" y="6715"/>
                </a:moveTo>
                <a:lnTo>
                  <a:pt x="69911" y="6715"/>
                </a:lnTo>
                <a:cubicBezTo>
                  <a:pt x="69858" y="6717"/>
                  <a:pt x="69800" y="6720"/>
                  <a:pt x="69736" y="6723"/>
                </a:cubicBezTo>
                <a:cubicBezTo>
                  <a:pt x="69816" y="6719"/>
                  <a:pt x="69897" y="6718"/>
                  <a:pt x="69979" y="6718"/>
                </a:cubicBezTo>
                <a:cubicBezTo>
                  <a:pt x="70408" y="6718"/>
                  <a:pt x="70846" y="6763"/>
                  <a:pt x="71271" y="6786"/>
                </a:cubicBezTo>
                <a:cubicBezTo>
                  <a:pt x="72978" y="6878"/>
                  <a:pt x="74680" y="7044"/>
                  <a:pt x="76373" y="7286"/>
                </a:cubicBezTo>
                <a:cubicBezTo>
                  <a:pt x="77222" y="7406"/>
                  <a:pt x="78068" y="7546"/>
                  <a:pt x="78909" y="7702"/>
                </a:cubicBezTo>
                <a:cubicBezTo>
                  <a:pt x="79332" y="7782"/>
                  <a:pt x="79754" y="7865"/>
                  <a:pt x="80173" y="7953"/>
                </a:cubicBezTo>
                <a:cubicBezTo>
                  <a:pt x="80401" y="8000"/>
                  <a:pt x="81336" y="8225"/>
                  <a:pt x="81363" y="8225"/>
                </a:cubicBezTo>
                <a:cubicBezTo>
                  <a:pt x="81368" y="8225"/>
                  <a:pt x="81333" y="8215"/>
                  <a:pt x="81243" y="8191"/>
                </a:cubicBezTo>
                <a:lnTo>
                  <a:pt x="81243" y="8191"/>
                </a:lnTo>
                <a:cubicBezTo>
                  <a:pt x="84656" y="9077"/>
                  <a:pt x="87990" y="10163"/>
                  <a:pt x="91226" y="11578"/>
                </a:cubicBezTo>
                <a:cubicBezTo>
                  <a:pt x="91989" y="11909"/>
                  <a:pt x="92743" y="12258"/>
                  <a:pt x="93492" y="12622"/>
                </a:cubicBezTo>
                <a:cubicBezTo>
                  <a:pt x="93628" y="12687"/>
                  <a:pt x="94242" y="12995"/>
                  <a:pt x="94418" y="13082"/>
                </a:cubicBezTo>
                <a:lnTo>
                  <a:pt x="94418" y="13082"/>
                </a:lnTo>
                <a:cubicBezTo>
                  <a:pt x="94511" y="13131"/>
                  <a:pt x="94597" y="13176"/>
                  <a:pt x="94614" y="13185"/>
                </a:cubicBezTo>
                <a:cubicBezTo>
                  <a:pt x="94848" y="13309"/>
                  <a:pt x="95081" y="13434"/>
                  <a:pt x="95314" y="13560"/>
                </a:cubicBezTo>
                <a:cubicBezTo>
                  <a:pt x="96949" y="14450"/>
                  <a:pt x="98543" y="15411"/>
                  <a:pt x="100097" y="16441"/>
                </a:cubicBezTo>
                <a:cubicBezTo>
                  <a:pt x="103272" y="18545"/>
                  <a:pt x="106193" y="20941"/>
                  <a:pt x="108995" y="23515"/>
                </a:cubicBezTo>
                <a:cubicBezTo>
                  <a:pt x="109008" y="23526"/>
                  <a:pt x="109023" y="23540"/>
                  <a:pt x="109039" y="23555"/>
                </a:cubicBezTo>
                <a:lnTo>
                  <a:pt x="109039" y="23555"/>
                </a:lnTo>
                <a:cubicBezTo>
                  <a:pt x="109009" y="23526"/>
                  <a:pt x="108975" y="23493"/>
                  <a:pt x="108936" y="23455"/>
                </a:cubicBezTo>
                <a:lnTo>
                  <a:pt x="108936" y="23455"/>
                </a:lnTo>
                <a:cubicBezTo>
                  <a:pt x="108973" y="23491"/>
                  <a:pt x="109011" y="23528"/>
                  <a:pt x="109048" y="23565"/>
                </a:cubicBezTo>
                <a:lnTo>
                  <a:pt x="109048" y="23565"/>
                </a:lnTo>
                <a:cubicBezTo>
                  <a:pt x="109045" y="23561"/>
                  <a:pt x="109042" y="23558"/>
                  <a:pt x="109039" y="23555"/>
                </a:cubicBezTo>
                <a:lnTo>
                  <a:pt x="109039" y="23555"/>
                </a:lnTo>
                <a:cubicBezTo>
                  <a:pt x="109065" y="23581"/>
                  <a:pt x="109089" y="23604"/>
                  <a:pt x="109109" y="23623"/>
                </a:cubicBezTo>
                <a:lnTo>
                  <a:pt x="109109" y="23623"/>
                </a:lnTo>
                <a:cubicBezTo>
                  <a:pt x="109089" y="23604"/>
                  <a:pt x="109069" y="23584"/>
                  <a:pt x="109048" y="23565"/>
                </a:cubicBezTo>
                <a:lnTo>
                  <a:pt x="109048" y="23565"/>
                </a:lnTo>
                <a:cubicBezTo>
                  <a:pt x="109125" y="23638"/>
                  <a:pt x="109225" y="23735"/>
                  <a:pt x="109225" y="23735"/>
                </a:cubicBezTo>
                <a:cubicBezTo>
                  <a:pt x="109224" y="23735"/>
                  <a:pt x="109193" y="23705"/>
                  <a:pt x="109109" y="23623"/>
                </a:cubicBezTo>
                <a:lnTo>
                  <a:pt x="109109" y="23623"/>
                </a:lnTo>
                <a:cubicBezTo>
                  <a:pt x="109248" y="23760"/>
                  <a:pt x="109387" y="23897"/>
                  <a:pt x="109525" y="24034"/>
                </a:cubicBezTo>
                <a:cubicBezTo>
                  <a:pt x="109820" y="24325"/>
                  <a:pt x="110112" y="24620"/>
                  <a:pt x="110400" y="24918"/>
                </a:cubicBezTo>
                <a:cubicBezTo>
                  <a:pt x="111079" y="25617"/>
                  <a:pt x="111741" y="26329"/>
                  <a:pt x="112387" y="27057"/>
                </a:cubicBezTo>
                <a:cubicBezTo>
                  <a:pt x="113700" y="28529"/>
                  <a:pt x="114945" y="30057"/>
                  <a:pt x="116125" y="31638"/>
                </a:cubicBezTo>
                <a:cubicBezTo>
                  <a:pt x="118557" y="34901"/>
                  <a:pt x="120704" y="38366"/>
                  <a:pt x="122540" y="41997"/>
                </a:cubicBezTo>
                <a:cubicBezTo>
                  <a:pt x="122629" y="42173"/>
                  <a:pt x="122718" y="42350"/>
                  <a:pt x="122807" y="42528"/>
                </a:cubicBezTo>
                <a:cubicBezTo>
                  <a:pt x="122839" y="42592"/>
                  <a:pt x="122865" y="42643"/>
                  <a:pt x="122885" y="42684"/>
                </a:cubicBezTo>
                <a:lnTo>
                  <a:pt x="122885" y="42684"/>
                </a:lnTo>
                <a:cubicBezTo>
                  <a:pt x="122902" y="42719"/>
                  <a:pt x="122921" y="42760"/>
                  <a:pt x="122944" y="42808"/>
                </a:cubicBezTo>
                <a:cubicBezTo>
                  <a:pt x="123157" y="43260"/>
                  <a:pt x="123368" y="43713"/>
                  <a:pt x="123575" y="44171"/>
                </a:cubicBezTo>
                <a:cubicBezTo>
                  <a:pt x="123991" y="45092"/>
                  <a:pt x="124387" y="46021"/>
                  <a:pt x="124765" y="46958"/>
                </a:cubicBezTo>
                <a:cubicBezTo>
                  <a:pt x="125575" y="48969"/>
                  <a:pt x="126298" y="51011"/>
                  <a:pt x="126933" y="53085"/>
                </a:cubicBezTo>
                <a:cubicBezTo>
                  <a:pt x="128270" y="57436"/>
                  <a:pt x="129223" y="61904"/>
                  <a:pt x="129817" y="66416"/>
                </a:cubicBezTo>
                <a:cubicBezTo>
                  <a:pt x="130418" y="70967"/>
                  <a:pt x="130604" y="74994"/>
                  <a:pt x="130491" y="79869"/>
                </a:cubicBezTo>
                <a:cubicBezTo>
                  <a:pt x="130445" y="81897"/>
                  <a:pt x="132363" y="82925"/>
                  <a:pt x="134197" y="82925"/>
                </a:cubicBezTo>
                <a:cubicBezTo>
                  <a:pt x="134359" y="82925"/>
                  <a:pt x="134520" y="82917"/>
                  <a:pt x="134680" y="82901"/>
                </a:cubicBezTo>
                <a:cubicBezTo>
                  <a:pt x="135237" y="82845"/>
                  <a:pt x="135914" y="82691"/>
                  <a:pt x="136585" y="82439"/>
                </a:cubicBezTo>
                <a:lnTo>
                  <a:pt x="136585" y="82439"/>
                </a:lnTo>
                <a:cubicBezTo>
                  <a:pt x="136361" y="83643"/>
                  <a:pt x="136111" y="84841"/>
                  <a:pt x="135836" y="86035"/>
                </a:cubicBezTo>
                <a:cubicBezTo>
                  <a:pt x="135624" y="86950"/>
                  <a:pt x="135397" y="87863"/>
                  <a:pt x="135154" y="88772"/>
                </a:cubicBezTo>
                <a:cubicBezTo>
                  <a:pt x="135041" y="89196"/>
                  <a:pt x="134924" y="89618"/>
                  <a:pt x="134805" y="90040"/>
                </a:cubicBezTo>
                <a:lnTo>
                  <a:pt x="134805" y="90040"/>
                </a:lnTo>
                <a:cubicBezTo>
                  <a:pt x="134838" y="89921"/>
                  <a:pt x="134852" y="89871"/>
                  <a:pt x="134851" y="89871"/>
                </a:cubicBezTo>
                <a:lnTo>
                  <a:pt x="134851" y="89871"/>
                </a:lnTo>
                <a:cubicBezTo>
                  <a:pt x="134846" y="89871"/>
                  <a:pt x="134547" y="90890"/>
                  <a:pt x="134485" y="91087"/>
                </a:cubicBezTo>
                <a:cubicBezTo>
                  <a:pt x="133950" y="92804"/>
                  <a:pt x="133356" y="94500"/>
                  <a:pt x="132702" y="96177"/>
                </a:cubicBezTo>
                <a:cubicBezTo>
                  <a:pt x="131388" y="99539"/>
                  <a:pt x="129831" y="102809"/>
                  <a:pt x="128027" y="105937"/>
                </a:cubicBezTo>
                <a:cubicBezTo>
                  <a:pt x="127613" y="106659"/>
                  <a:pt x="127183" y="107372"/>
                  <a:pt x="126742" y="108077"/>
                </a:cubicBezTo>
                <a:cubicBezTo>
                  <a:pt x="126655" y="108218"/>
                  <a:pt x="126564" y="108357"/>
                  <a:pt x="126477" y="108498"/>
                </a:cubicBezTo>
                <a:cubicBezTo>
                  <a:pt x="126475" y="108501"/>
                  <a:pt x="126473" y="108504"/>
                  <a:pt x="126471" y="108507"/>
                </a:cubicBezTo>
                <a:lnTo>
                  <a:pt x="126471" y="108507"/>
                </a:lnTo>
                <a:cubicBezTo>
                  <a:pt x="126196" y="108913"/>
                  <a:pt x="125929" y="109323"/>
                  <a:pt x="125652" y="109726"/>
                </a:cubicBezTo>
                <a:cubicBezTo>
                  <a:pt x="124734" y="111062"/>
                  <a:pt x="123768" y="112362"/>
                  <a:pt x="122755" y="113629"/>
                </a:cubicBezTo>
                <a:cubicBezTo>
                  <a:pt x="121711" y="114934"/>
                  <a:pt x="120618" y="116199"/>
                  <a:pt x="119477" y="117424"/>
                </a:cubicBezTo>
                <a:cubicBezTo>
                  <a:pt x="118940" y="118000"/>
                  <a:pt x="118392" y="118567"/>
                  <a:pt x="117836" y="119124"/>
                </a:cubicBezTo>
                <a:cubicBezTo>
                  <a:pt x="117558" y="119402"/>
                  <a:pt x="117277" y="119675"/>
                  <a:pt x="116996" y="119948"/>
                </a:cubicBezTo>
                <a:cubicBezTo>
                  <a:pt x="116982" y="119962"/>
                  <a:pt x="116956" y="119987"/>
                  <a:pt x="116923" y="120018"/>
                </a:cubicBezTo>
                <a:lnTo>
                  <a:pt x="116923" y="120018"/>
                </a:lnTo>
                <a:cubicBezTo>
                  <a:pt x="116794" y="120139"/>
                  <a:pt x="116628" y="120295"/>
                  <a:pt x="116583" y="120335"/>
                </a:cubicBezTo>
                <a:cubicBezTo>
                  <a:pt x="114249" y="122477"/>
                  <a:pt x="111767" y="124451"/>
                  <a:pt x="109155" y="126243"/>
                </a:cubicBezTo>
                <a:cubicBezTo>
                  <a:pt x="108526" y="126676"/>
                  <a:pt x="107887" y="127098"/>
                  <a:pt x="107242" y="127510"/>
                </a:cubicBezTo>
                <a:cubicBezTo>
                  <a:pt x="107116" y="127590"/>
                  <a:pt x="106938" y="127674"/>
                  <a:pt x="106763" y="127766"/>
                </a:cubicBezTo>
                <a:lnTo>
                  <a:pt x="106763" y="127766"/>
                </a:lnTo>
                <a:cubicBezTo>
                  <a:pt x="106722" y="127819"/>
                  <a:pt x="106633" y="127896"/>
                  <a:pt x="106482" y="127984"/>
                </a:cubicBezTo>
                <a:cubicBezTo>
                  <a:pt x="106417" y="128022"/>
                  <a:pt x="106352" y="128061"/>
                  <a:pt x="106287" y="128100"/>
                </a:cubicBezTo>
                <a:lnTo>
                  <a:pt x="106287" y="128100"/>
                </a:lnTo>
                <a:cubicBezTo>
                  <a:pt x="106393" y="127975"/>
                  <a:pt x="106576" y="127866"/>
                  <a:pt x="106763" y="127766"/>
                </a:cubicBezTo>
                <a:lnTo>
                  <a:pt x="106763" y="127766"/>
                </a:lnTo>
                <a:cubicBezTo>
                  <a:pt x="106800" y="127719"/>
                  <a:pt x="106798" y="127691"/>
                  <a:pt x="106766" y="127691"/>
                </a:cubicBezTo>
                <a:cubicBezTo>
                  <a:pt x="106703" y="127691"/>
                  <a:pt x="106520" y="127803"/>
                  <a:pt x="106286" y="128100"/>
                </a:cubicBezTo>
                <a:lnTo>
                  <a:pt x="106286" y="128100"/>
                </a:lnTo>
                <a:cubicBezTo>
                  <a:pt x="106286" y="128100"/>
                  <a:pt x="106287" y="128100"/>
                  <a:pt x="106287" y="128100"/>
                </a:cubicBezTo>
                <a:lnTo>
                  <a:pt x="106287" y="128100"/>
                </a:lnTo>
                <a:cubicBezTo>
                  <a:pt x="106282" y="128105"/>
                  <a:pt x="106278" y="128111"/>
                  <a:pt x="106273" y="128116"/>
                </a:cubicBezTo>
                <a:cubicBezTo>
                  <a:pt x="106278" y="128111"/>
                  <a:pt x="106282" y="128105"/>
                  <a:pt x="106286" y="128100"/>
                </a:cubicBezTo>
                <a:lnTo>
                  <a:pt x="106286" y="128100"/>
                </a:lnTo>
                <a:cubicBezTo>
                  <a:pt x="106155" y="128178"/>
                  <a:pt x="106025" y="128256"/>
                  <a:pt x="105893" y="128333"/>
                </a:cubicBezTo>
                <a:cubicBezTo>
                  <a:pt x="104515" y="129136"/>
                  <a:pt x="103112" y="129890"/>
                  <a:pt x="101683" y="130597"/>
                </a:cubicBezTo>
                <a:cubicBezTo>
                  <a:pt x="100261" y="131300"/>
                  <a:pt x="98816" y="131956"/>
                  <a:pt x="97349" y="132563"/>
                </a:cubicBezTo>
                <a:cubicBezTo>
                  <a:pt x="96799" y="132790"/>
                  <a:pt x="96245" y="133006"/>
                  <a:pt x="95691" y="133222"/>
                </a:cubicBezTo>
                <a:lnTo>
                  <a:pt x="95691" y="133222"/>
                </a:lnTo>
                <a:cubicBezTo>
                  <a:pt x="95717" y="133214"/>
                  <a:pt x="95743" y="133207"/>
                  <a:pt x="95771" y="133199"/>
                </a:cubicBezTo>
                <a:lnTo>
                  <a:pt x="95771" y="133199"/>
                </a:lnTo>
                <a:cubicBezTo>
                  <a:pt x="95736" y="133209"/>
                  <a:pt x="95701" y="133220"/>
                  <a:pt x="95666" y="133231"/>
                </a:cubicBezTo>
                <a:lnTo>
                  <a:pt x="95666" y="133231"/>
                </a:lnTo>
                <a:cubicBezTo>
                  <a:pt x="95526" y="133286"/>
                  <a:pt x="95385" y="133340"/>
                  <a:pt x="95245" y="133395"/>
                </a:cubicBezTo>
                <a:cubicBezTo>
                  <a:pt x="95187" y="133417"/>
                  <a:pt x="95125" y="133437"/>
                  <a:pt x="95070" y="133453"/>
                </a:cubicBezTo>
                <a:lnTo>
                  <a:pt x="95070" y="133453"/>
                </a:lnTo>
                <a:cubicBezTo>
                  <a:pt x="95094" y="133444"/>
                  <a:pt x="95118" y="133435"/>
                  <a:pt x="95142" y="133427"/>
                </a:cubicBezTo>
                <a:cubicBezTo>
                  <a:pt x="95316" y="133365"/>
                  <a:pt x="95490" y="133289"/>
                  <a:pt x="95666" y="133231"/>
                </a:cubicBezTo>
                <a:lnTo>
                  <a:pt x="95666" y="133231"/>
                </a:lnTo>
                <a:cubicBezTo>
                  <a:pt x="95674" y="133228"/>
                  <a:pt x="95683" y="133225"/>
                  <a:pt x="95691" y="133222"/>
                </a:cubicBezTo>
                <a:lnTo>
                  <a:pt x="95691" y="133222"/>
                </a:lnTo>
                <a:cubicBezTo>
                  <a:pt x="95002" y="133417"/>
                  <a:pt x="94853" y="133486"/>
                  <a:pt x="94910" y="133486"/>
                </a:cubicBezTo>
                <a:cubicBezTo>
                  <a:pt x="94934" y="133486"/>
                  <a:pt x="94996" y="133473"/>
                  <a:pt x="95070" y="133453"/>
                </a:cubicBezTo>
                <a:lnTo>
                  <a:pt x="95070" y="133453"/>
                </a:lnTo>
                <a:cubicBezTo>
                  <a:pt x="94739" y="133570"/>
                  <a:pt x="94409" y="133685"/>
                  <a:pt x="94077" y="133797"/>
                </a:cubicBezTo>
                <a:cubicBezTo>
                  <a:pt x="91092" y="134807"/>
                  <a:pt x="88046" y="135625"/>
                  <a:pt x="84957" y="136249"/>
                </a:cubicBezTo>
                <a:cubicBezTo>
                  <a:pt x="84590" y="136323"/>
                  <a:pt x="84223" y="136393"/>
                  <a:pt x="83856" y="136462"/>
                </a:cubicBezTo>
                <a:cubicBezTo>
                  <a:pt x="83766" y="136479"/>
                  <a:pt x="83630" y="136499"/>
                  <a:pt x="83491" y="136517"/>
                </a:cubicBezTo>
                <a:lnTo>
                  <a:pt x="83491" y="136517"/>
                </a:lnTo>
                <a:cubicBezTo>
                  <a:pt x="83570" y="136508"/>
                  <a:pt x="83659" y="136498"/>
                  <a:pt x="83759" y="136487"/>
                </a:cubicBezTo>
                <a:lnTo>
                  <a:pt x="83759" y="136487"/>
                </a:lnTo>
                <a:cubicBezTo>
                  <a:pt x="82946" y="136579"/>
                  <a:pt x="82137" y="136746"/>
                  <a:pt x="81324" y="136855"/>
                </a:cubicBezTo>
                <a:cubicBezTo>
                  <a:pt x="79811" y="137058"/>
                  <a:pt x="78292" y="137216"/>
                  <a:pt x="76768" y="137327"/>
                </a:cubicBezTo>
                <a:cubicBezTo>
                  <a:pt x="75249" y="137439"/>
                  <a:pt x="73728" y="137503"/>
                  <a:pt x="72205" y="137523"/>
                </a:cubicBezTo>
                <a:cubicBezTo>
                  <a:pt x="71940" y="137526"/>
                  <a:pt x="71675" y="137528"/>
                  <a:pt x="71410" y="137528"/>
                </a:cubicBezTo>
                <a:cubicBezTo>
                  <a:pt x="70934" y="137528"/>
                  <a:pt x="70458" y="137523"/>
                  <a:pt x="69982" y="137519"/>
                </a:cubicBezTo>
                <a:cubicBezTo>
                  <a:pt x="69954" y="137518"/>
                  <a:pt x="69929" y="137518"/>
                  <a:pt x="69905" y="137518"/>
                </a:cubicBezTo>
                <a:lnTo>
                  <a:pt x="69905" y="137518"/>
                </a:lnTo>
                <a:cubicBezTo>
                  <a:pt x="69877" y="137517"/>
                  <a:pt x="69846" y="137515"/>
                  <a:pt x="69813" y="137514"/>
                </a:cubicBezTo>
                <a:cubicBezTo>
                  <a:pt x="69369" y="137497"/>
                  <a:pt x="68925" y="137480"/>
                  <a:pt x="68483" y="137457"/>
                </a:cubicBezTo>
                <a:cubicBezTo>
                  <a:pt x="65432" y="137299"/>
                  <a:pt x="62394" y="136954"/>
                  <a:pt x="59386" y="136421"/>
                </a:cubicBezTo>
                <a:cubicBezTo>
                  <a:pt x="58702" y="136299"/>
                  <a:pt x="58018" y="136167"/>
                  <a:pt x="57337" y="136028"/>
                </a:cubicBezTo>
                <a:cubicBezTo>
                  <a:pt x="56979" y="135952"/>
                  <a:pt x="56621" y="135876"/>
                  <a:pt x="56265" y="135797"/>
                </a:cubicBezTo>
                <a:cubicBezTo>
                  <a:pt x="56109" y="135763"/>
                  <a:pt x="55952" y="135726"/>
                  <a:pt x="55796" y="135690"/>
                </a:cubicBezTo>
                <a:lnTo>
                  <a:pt x="55796" y="135690"/>
                </a:lnTo>
                <a:cubicBezTo>
                  <a:pt x="54323" y="135307"/>
                  <a:pt x="52855" y="134918"/>
                  <a:pt x="51404" y="134460"/>
                </a:cubicBezTo>
                <a:cubicBezTo>
                  <a:pt x="48542" y="133559"/>
                  <a:pt x="45743" y="132467"/>
                  <a:pt x="43026" y="131193"/>
                </a:cubicBezTo>
                <a:cubicBezTo>
                  <a:pt x="42700" y="131039"/>
                  <a:pt x="42376" y="130883"/>
                  <a:pt x="42054" y="130725"/>
                </a:cubicBezTo>
                <a:cubicBezTo>
                  <a:pt x="41950" y="130675"/>
                  <a:pt x="41495" y="130444"/>
                  <a:pt x="41318" y="130355"/>
                </a:cubicBezTo>
                <a:lnTo>
                  <a:pt x="41318" y="130355"/>
                </a:lnTo>
                <a:cubicBezTo>
                  <a:pt x="41157" y="130271"/>
                  <a:pt x="40980" y="130178"/>
                  <a:pt x="40915" y="130143"/>
                </a:cubicBezTo>
                <a:cubicBezTo>
                  <a:pt x="40536" y="129940"/>
                  <a:pt x="40158" y="129733"/>
                  <a:pt x="39783" y="129523"/>
                </a:cubicBezTo>
                <a:cubicBezTo>
                  <a:pt x="38472" y="128786"/>
                  <a:pt x="37187" y="128003"/>
                  <a:pt x="35931" y="127172"/>
                </a:cubicBezTo>
                <a:cubicBezTo>
                  <a:pt x="33452" y="125534"/>
                  <a:pt x="31100" y="123711"/>
                  <a:pt x="28895" y="121720"/>
                </a:cubicBezTo>
                <a:cubicBezTo>
                  <a:pt x="28628" y="121481"/>
                  <a:pt x="28367" y="121235"/>
                  <a:pt x="28104" y="120991"/>
                </a:cubicBezTo>
                <a:cubicBezTo>
                  <a:pt x="28030" y="120922"/>
                  <a:pt x="27971" y="120868"/>
                  <a:pt x="27927" y="120828"/>
                </a:cubicBezTo>
                <a:lnTo>
                  <a:pt x="27927" y="120828"/>
                </a:lnTo>
                <a:cubicBezTo>
                  <a:pt x="27903" y="120803"/>
                  <a:pt x="27870" y="120770"/>
                  <a:pt x="27828" y="120727"/>
                </a:cubicBezTo>
                <a:cubicBezTo>
                  <a:pt x="27298" y="120191"/>
                  <a:pt x="26762" y="119658"/>
                  <a:pt x="26245" y="119108"/>
                </a:cubicBezTo>
                <a:cubicBezTo>
                  <a:pt x="25207" y="118003"/>
                  <a:pt x="24215" y="116856"/>
                  <a:pt x="23268" y="115668"/>
                </a:cubicBezTo>
                <a:cubicBezTo>
                  <a:pt x="21370" y="113282"/>
                  <a:pt x="19672" y="110744"/>
                  <a:pt x="18191" y="108079"/>
                </a:cubicBezTo>
                <a:cubicBezTo>
                  <a:pt x="17828" y="107425"/>
                  <a:pt x="17483" y="106761"/>
                  <a:pt x="17140" y="106095"/>
                </a:cubicBezTo>
                <a:cubicBezTo>
                  <a:pt x="17125" y="106064"/>
                  <a:pt x="17109" y="106034"/>
                  <a:pt x="17094" y="106003"/>
                </a:cubicBezTo>
                <a:lnTo>
                  <a:pt x="17094" y="106003"/>
                </a:lnTo>
                <a:cubicBezTo>
                  <a:pt x="17098" y="106011"/>
                  <a:pt x="17100" y="106015"/>
                  <a:pt x="17100" y="106015"/>
                </a:cubicBezTo>
                <a:cubicBezTo>
                  <a:pt x="17101" y="106015"/>
                  <a:pt x="17063" y="105937"/>
                  <a:pt x="16951" y="105714"/>
                </a:cubicBezTo>
                <a:lnTo>
                  <a:pt x="16951" y="105714"/>
                </a:lnTo>
                <a:cubicBezTo>
                  <a:pt x="16954" y="105720"/>
                  <a:pt x="16956" y="105725"/>
                  <a:pt x="16959" y="105731"/>
                </a:cubicBezTo>
                <a:lnTo>
                  <a:pt x="16959" y="105731"/>
                </a:lnTo>
                <a:cubicBezTo>
                  <a:pt x="16945" y="105703"/>
                  <a:pt x="16931" y="105675"/>
                  <a:pt x="16917" y="105647"/>
                </a:cubicBezTo>
                <a:lnTo>
                  <a:pt x="16917" y="105647"/>
                </a:lnTo>
                <a:cubicBezTo>
                  <a:pt x="16929" y="105671"/>
                  <a:pt x="16940" y="105693"/>
                  <a:pt x="16951" y="105714"/>
                </a:cubicBezTo>
                <a:lnTo>
                  <a:pt x="16951" y="105714"/>
                </a:lnTo>
                <a:cubicBezTo>
                  <a:pt x="16943" y="105698"/>
                  <a:pt x="16936" y="105683"/>
                  <a:pt x="16930" y="105670"/>
                </a:cubicBezTo>
                <a:cubicBezTo>
                  <a:pt x="16757" y="105291"/>
                  <a:pt x="16577" y="104914"/>
                  <a:pt x="16407" y="104534"/>
                </a:cubicBezTo>
                <a:cubicBezTo>
                  <a:pt x="15748" y="103058"/>
                  <a:pt x="15151" y="101555"/>
                  <a:pt x="14618" y="100027"/>
                </a:cubicBezTo>
                <a:cubicBezTo>
                  <a:pt x="13520" y="96877"/>
                  <a:pt x="12693" y="93634"/>
                  <a:pt x="12122" y="90349"/>
                </a:cubicBezTo>
                <a:cubicBezTo>
                  <a:pt x="11824" y="88640"/>
                  <a:pt x="11595" y="86922"/>
                  <a:pt x="11432" y="85193"/>
                </a:cubicBezTo>
                <a:cubicBezTo>
                  <a:pt x="11400" y="84842"/>
                  <a:pt x="11369" y="84490"/>
                  <a:pt x="11341" y="84139"/>
                </a:cubicBezTo>
                <a:lnTo>
                  <a:pt x="11341" y="84139"/>
                </a:lnTo>
                <a:cubicBezTo>
                  <a:pt x="11344" y="84180"/>
                  <a:pt x="11346" y="84198"/>
                  <a:pt x="11346" y="84198"/>
                </a:cubicBezTo>
                <a:cubicBezTo>
                  <a:pt x="11350" y="84198"/>
                  <a:pt x="11293" y="83375"/>
                  <a:pt x="11283" y="83206"/>
                </a:cubicBezTo>
                <a:cubicBezTo>
                  <a:pt x="11231" y="82227"/>
                  <a:pt x="11199" y="81247"/>
                  <a:pt x="11185" y="80266"/>
                </a:cubicBezTo>
                <a:cubicBezTo>
                  <a:pt x="11133" y="76350"/>
                  <a:pt x="11385" y="72432"/>
                  <a:pt x="11888" y="68547"/>
                </a:cubicBezTo>
                <a:cubicBezTo>
                  <a:pt x="13178" y="58580"/>
                  <a:pt x="16004" y="49356"/>
                  <a:pt x="20409" y="40276"/>
                </a:cubicBezTo>
                <a:cubicBezTo>
                  <a:pt x="21407" y="38215"/>
                  <a:pt x="22491" y="36201"/>
                  <a:pt x="23659" y="34230"/>
                </a:cubicBezTo>
                <a:cubicBezTo>
                  <a:pt x="23936" y="33765"/>
                  <a:pt x="24218" y="33302"/>
                  <a:pt x="24504" y="32843"/>
                </a:cubicBezTo>
                <a:cubicBezTo>
                  <a:pt x="24623" y="32652"/>
                  <a:pt x="24743" y="32462"/>
                  <a:pt x="24864" y="32272"/>
                </a:cubicBezTo>
                <a:lnTo>
                  <a:pt x="24864" y="32272"/>
                </a:lnTo>
                <a:cubicBezTo>
                  <a:pt x="24909" y="32202"/>
                  <a:pt x="24976" y="32100"/>
                  <a:pt x="25009" y="32051"/>
                </a:cubicBezTo>
                <a:cubicBezTo>
                  <a:pt x="25654" y="31095"/>
                  <a:pt x="26302" y="30143"/>
                  <a:pt x="26983" y="29211"/>
                </a:cubicBezTo>
                <a:cubicBezTo>
                  <a:pt x="28241" y="27494"/>
                  <a:pt x="29577" y="25839"/>
                  <a:pt x="30991" y="24244"/>
                </a:cubicBezTo>
                <a:cubicBezTo>
                  <a:pt x="31643" y="23509"/>
                  <a:pt x="32312" y="22790"/>
                  <a:pt x="32999" y="22085"/>
                </a:cubicBezTo>
                <a:cubicBezTo>
                  <a:pt x="33338" y="21738"/>
                  <a:pt x="33680" y="21394"/>
                  <a:pt x="34026" y="21055"/>
                </a:cubicBezTo>
                <a:cubicBezTo>
                  <a:pt x="34164" y="20922"/>
                  <a:pt x="34305" y="20790"/>
                  <a:pt x="34442" y="20653"/>
                </a:cubicBezTo>
                <a:cubicBezTo>
                  <a:pt x="34457" y="20638"/>
                  <a:pt x="34471" y="20624"/>
                  <a:pt x="34484" y="20611"/>
                </a:cubicBezTo>
                <a:lnTo>
                  <a:pt x="34484" y="20611"/>
                </a:lnTo>
                <a:cubicBezTo>
                  <a:pt x="34518" y="20581"/>
                  <a:pt x="34557" y="20546"/>
                  <a:pt x="34603" y="20504"/>
                </a:cubicBezTo>
                <a:cubicBezTo>
                  <a:pt x="36036" y="19211"/>
                  <a:pt x="37497" y="17961"/>
                  <a:pt x="39037" y="16798"/>
                </a:cubicBezTo>
                <a:cubicBezTo>
                  <a:pt x="39771" y="16243"/>
                  <a:pt x="40517" y="15706"/>
                  <a:pt x="41276" y="15187"/>
                </a:cubicBezTo>
                <a:cubicBezTo>
                  <a:pt x="41652" y="14931"/>
                  <a:pt x="42031" y="14677"/>
                  <a:pt x="42413" y="14430"/>
                </a:cubicBezTo>
                <a:cubicBezTo>
                  <a:pt x="42620" y="14296"/>
                  <a:pt x="43519" y="13757"/>
                  <a:pt x="43507" y="13757"/>
                </a:cubicBezTo>
                <a:lnTo>
                  <a:pt x="43507" y="13757"/>
                </a:lnTo>
                <a:cubicBezTo>
                  <a:pt x="43502" y="13757"/>
                  <a:pt x="43371" y="13832"/>
                  <a:pt x="43032" y="14029"/>
                </a:cubicBezTo>
                <a:cubicBezTo>
                  <a:pt x="44652" y="13085"/>
                  <a:pt x="46284" y="12179"/>
                  <a:pt x="47980" y="11378"/>
                </a:cubicBezTo>
                <a:cubicBezTo>
                  <a:pt x="48776" y="11003"/>
                  <a:pt x="49579" y="10646"/>
                  <a:pt x="50391" y="10309"/>
                </a:cubicBezTo>
                <a:cubicBezTo>
                  <a:pt x="50795" y="10142"/>
                  <a:pt x="51202" y="9982"/>
                  <a:pt x="51608" y="9821"/>
                </a:cubicBezTo>
                <a:cubicBezTo>
                  <a:pt x="51663" y="9799"/>
                  <a:pt x="51711" y="9780"/>
                  <a:pt x="51752" y="9764"/>
                </a:cubicBezTo>
                <a:lnTo>
                  <a:pt x="51752" y="9764"/>
                </a:lnTo>
                <a:cubicBezTo>
                  <a:pt x="51823" y="9739"/>
                  <a:pt x="51915" y="9707"/>
                  <a:pt x="52032" y="9666"/>
                </a:cubicBezTo>
                <a:cubicBezTo>
                  <a:pt x="53704" y="9077"/>
                  <a:pt x="55402" y="8570"/>
                  <a:pt x="57125" y="8145"/>
                </a:cubicBezTo>
                <a:cubicBezTo>
                  <a:pt x="57960" y="7939"/>
                  <a:pt x="58798" y="7752"/>
                  <a:pt x="59641" y="7586"/>
                </a:cubicBezTo>
                <a:cubicBezTo>
                  <a:pt x="59847" y="7544"/>
                  <a:pt x="60101" y="7462"/>
                  <a:pt x="60351" y="7405"/>
                </a:cubicBezTo>
                <a:lnTo>
                  <a:pt x="60351" y="7405"/>
                </a:lnTo>
                <a:cubicBezTo>
                  <a:pt x="60382" y="7408"/>
                  <a:pt x="60418" y="7410"/>
                  <a:pt x="60456" y="7410"/>
                </a:cubicBezTo>
                <a:cubicBezTo>
                  <a:pt x="60525" y="7410"/>
                  <a:pt x="60604" y="7405"/>
                  <a:pt x="60690" y="7392"/>
                </a:cubicBezTo>
                <a:cubicBezTo>
                  <a:pt x="60943" y="7355"/>
                  <a:pt x="61196" y="7316"/>
                  <a:pt x="61451" y="7280"/>
                </a:cubicBezTo>
                <a:cubicBezTo>
                  <a:pt x="63226" y="7030"/>
                  <a:pt x="65012" y="6866"/>
                  <a:pt x="66805" y="6786"/>
                </a:cubicBezTo>
                <a:cubicBezTo>
                  <a:pt x="67657" y="6749"/>
                  <a:pt x="68511" y="6731"/>
                  <a:pt x="69363" y="6731"/>
                </a:cubicBezTo>
                <a:cubicBezTo>
                  <a:pt x="69475" y="6731"/>
                  <a:pt x="69701" y="6723"/>
                  <a:pt x="69911" y="6715"/>
                </a:cubicBezTo>
                <a:close/>
                <a:moveTo>
                  <a:pt x="70622" y="0"/>
                </a:moveTo>
                <a:cubicBezTo>
                  <a:pt x="59566" y="0"/>
                  <a:pt x="48502" y="2906"/>
                  <a:pt x="39006" y="8594"/>
                </a:cubicBezTo>
                <a:cubicBezTo>
                  <a:pt x="22635" y="18404"/>
                  <a:pt x="11950" y="34845"/>
                  <a:pt x="6444" y="52859"/>
                </a:cubicBezTo>
                <a:cubicBezTo>
                  <a:pt x="1554" y="68854"/>
                  <a:pt x="0" y="86394"/>
                  <a:pt x="5601" y="102443"/>
                </a:cubicBezTo>
                <a:cubicBezTo>
                  <a:pt x="9912" y="114796"/>
                  <a:pt x="18243" y="125379"/>
                  <a:pt x="29176" y="132556"/>
                </a:cubicBezTo>
                <a:cubicBezTo>
                  <a:pt x="40004" y="139665"/>
                  <a:pt x="52924" y="143543"/>
                  <a:pt x="65833" y="144137"/>
                </a:cubicBezTo>
                <a:cubicBezTo>
                  <a:pt x="67155" y="144198"/>
                  <a:pt x="68477" y="144229"/>
                  <a:pt x="69800" y="144229"/>
                </a:cubicBezTo>
                <a:cubicBezTo>
                  <a:pt x="82272" y="144229"/>
                  <a:pt x="94716" y="141511"/>
                  <a:pt x="105913" y="135928"/>
                </a:cubicBezTo>
                <a:cubicBezTo>
                  <a:pt x="118742" y="129530"/>
                  <a:pt x="129423" y="119546"/>
                  <a:pt x="136605" y="107139"/>
                </a:cubicBezTo>
                <a:cubicBezTo>
                  <a:pt x="144980" y="92667"/>
                  <a:pt x="147911" y="75574"/>
                  <a:pt x="147240" y="59021"/>
                </a:cubicBezTo>
                <a:cubicBezTo>
                  <a:pt x="147034" y="53923"/>
                  <a:pt x="146535" y="48838"/>
                  <a:pt x="145777" y="43793"/>
                </a:cubicBezTo>
                <a:cubicBezTo>
                  <a:pt x="145537" y="42200"/>
                  <a:pt x="143666" y="41639"/>
                  <a:pt x="142044" y="41639"/>
                </a:cubicBezTo>
                <a:cubicBezTo>
                  <a:pt x="141435" y="41639"/>
                  <a:pt x="140862" y="41718"/>
                  <a:pt x="140423" y="41851"/>
                </a:cubicBezTo>
                <a:cubicBezTo>
                  <a:pt x="138444" y="42448"/>
                  <a:pt x="136412" y="43913"/>
                  <a:pt x="136757" y="46210"/>
                </a:cubicBezTo>
                <a:cubicBezTo>
                  <a:pt x="137447" y="50798"/>
                  <a:pt x="137916" y="55273"/>
                  <a:pt x="138107" y="59788"/>
                </a:cubicBezTo>
                <a:lnTo>
                  <a:pt x="138107" y="59788"/>
                </a:lnTo>
                <a:cubicBezTo>
                  <a:pt x="135917" y="48048"/>
                  <a:pt x="131354" y="36823"/>
                  <a:pt x="124031" y="27181"/>
                </a:cubicBezTo>
                <a:cubicBezTo>
                  <a:pt x="114257" y="14310"/>
                  <a:pt x="100267" y="5194"/>
                  <a:pt x="84526" y="1569"/>
                </a:cubicBezTo>
                <a:cubicBezTo>
                  <a:pt x="79972" y="520"/>
                  <a:pt x="75298" y="0"/>
                  <a:pt x="7062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20"/>
          <p:cNvSpPr/>
          <p:nvPr/>
        </p:nvSpPr>
        <p:spPr>
          <a:xfrm rot="1142002">
            <a:off x="2579701" y="2221827"/>
            <a:ext cx="2618" cy="1949"/>
          </a:xfrm>
          <a:custGeom>
            <a:rect b="b" l="l" r="r" t="t"/>
            <a:pathLst>
              <a:path extrusionOk="0" h="60" w="63">
                <a:moveTo>
                  <a:pt x="24" y="0"/>
                </a:moveTo>
                <a:cubicBezTo>
                  <a:pt x="12" y="12"/>
                  <a:pt x="0" y="24"/>
                  <a:pt x="0" y="36"/>
                </a:cubicBezTo>
                <a:lnTo>
                  <a:pt x="36" y="60"/>
                </a:lnTo>
                <a:cubicBezTo>
                  <a:pt x="48" y="48"/>
                  <a:pt x="42" y="48"/>
                  <a:pt x="33" y="48"/>
                </a:cubicBezTo>
                <a:cubicBezTo>
                  <a:pt x="24" y="48"/>
                  <a:pt x="12" y="48"/>
                  <a:pt x="12" y="36"/>
                </a:cubicBezTo>
                <a:cubicBezTo>
                  <a:pt x="16" y="32"/>
                  <a:pt x="21" y="31"/>
                  <a:pt x="27" y="31"/>
                </a:cubicBezTo>
                <a:cubicBezTo>
                  <a:pt x="38" y="31"/>
                  <a:pt x="52" y="36"/>
                  <a:pt x="60" y="36"/>
                </a:cubicBezTo>
                <a:cubicBezTo>
                  <a:pt x="63" y="20"/>
                  <a:pt x="60" y="15"/>
                  <a:pt x="55" y="15"/>
                </a:cubicBezTo>
                <a:cubicBezTo>
                  <a:pt x="46" y="15"/>
                  <a:pt x="31" y="28"/>
                  <a:pt x="23" y="28"/>
                </a:cubicBezTo>
                <a:cubicBezTo>
                  <a:pt x="18" y="28"/>
                  <a:pt x="17" y="22"/>
                  <a:pt x="2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20"/>
          <p:cNvSpPr/>
          <p:nvPr/>
        </p:nvSpPr>
        <p:spPr>
          <a:xfrm rot="1142002">
            <a:off x="2579225" y="2222451"/>
            <a:ext cx="540" cy="32"/>
          </a:xfrm>
          <a:custGeom>
            <a:rect b="b" l="l" r="r" t="t"/>
            <a:pathLst>
              <a:path extrusionOk="0" h="1" w="13">
                <a:moveTo>
                  <a:pt x="0" y="1"/>
                </a:moveTo>
                <a:lnTo>
                  <a:pt x="0" y="1"/>
                </a:lnTo>
                <a:lnTo>
                  <a:pt x="12"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20"/>
          <p:cNvSpPr/>
          <p:nvPr/>
        </p:nvSpPr>
        <p:spPr>
          <a:xfrm rot="1142002">
            <a:off x="2523458" y="2237836"/>
            <a:ext cx="1995" cy="812"/>
          </a:xfrm>
          <a:custGeom>
            <a:rect b="b" l="l" r="r" t="t"/>
            <a:pathLst>
              <a:path extrusionOk="0" h="25" w="48">
                <a:moveTo>
                  <a:pt x="12" y="1"/>
                </a:moveTo>
                <a:cubicBezTo>
                  <a:pt x="0" y="19"/>
                  <a:pt x="9" y="22"/>
                  <a:pt x="21" y="22"/>
                </a:cubicBezTo>
                <a:cubicBezTo>
                  <a:pt x="27" y="22"/>
                  <a:pt x="34" y="21"/>
                  <a:pt x="39" y="21"/>
                </a:cubicBezTo>
                <a:cubicBezTo>
                  <a:pt x="41" y="21"/>
                  <a:pt x="43" y="21"/>
                  <a:pt x="44" y="22"/>
                </a:cubicBezTo>
                <a:lnTo>
                  <a:pt x="44" y="22"/>
                </a:lnTo>
                <a:cubicBezTo>
                  <a:pt x="34" y="11"/>
                  <a:pt x="23" y="1"/>
                  <a:pt x="12" y="1"/>
                </a:cubicBezTo>
                <a:close/>
                <a:moveTo>
                  <a:pt x="44" y="22"/>
                </a:moveTo>
                <a:cubicBezTo>
                  <a:pt x="46" y="23"/>
                  <a:pt x="47" y="24"/>
                  <a:pt x="48" y="25"/>
                </a:cubicBezTo>
                <a:cubicBezTo>
                  <a:pt x="48" y="23"/>
                  <a:pt x="46" y="22"/>
                  <a:pt x="44" y="22"/>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20"/>
          <p:cNvSpPr/>
          <p:nvPr/>
        </p:nvSpPr>
        <p:spPr>
          <a:xfrm rot="1142002">
            <a:off x="2524119" y="2227589"/>
            <a:ext cx="540" cy="32"/>
          </a:xfrm>
          <a:custGeom>
            <a:rect b="b" l="l" r="r" t="t"/>
            <a:pathLst>
              <a:path extrusionOk="0" h="1" w="13">
                <a:moveTo>
                  <a:pt x="1" y="0"/>
                </a:moveTo>
                <a:cubicBezTo>
                  <a:pt x="13" y="0"/>
                  <a:pt x="13" y="0"/>
                  <a:pt x="13" y="0"/>
                </a:cubicBezTo>
                <a:cubicBezTo>
                  <a:pt x="13" y="0"/>
                  <a:pt x="13" y="0"/>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20"/>
          <p:cNvSpPr/>
          <p:nvPr/>
        </p:nvSpPr>
        <p:spPr>
          <a:xfrm rot="1142002">
            <a:off x="2522243" y="2226897"/>
            <a:ext cx="1870" cy="1267"/>
          </a:xfrm>
          <a:custGeom>
            <a:rect b="b" l="l" r="r" t="t"/>
            <a:pathLst>
              <a:path extrusionOk="0" h="39" w="45">
                <a:moveTo>
                  <a:pt x="31" y="0"/>
                </a:moveTo>
                <a:cubicBezTo>
                  <a:pt x="24" y="0"/>
                  <a:pt x="15" y="3"/>
                  <a:pt x="9" y="9"/>
                </a:cubicBezTo>
                <a:cubicBezTo>
                  <a:pt x="0" y="31"/>
                  <a:pt x="3" y="39"/>
                  <a:pt x="9" y="39"/>
                </a:cubicBezTo>
                <a:cubicBezTo>
                  <a:pt x="21" y="39"/>
                  <a:pt x="45" y="17"/>
                  <a:pt x="45" y="9"/>
                </a:cubicBezTo>
                <a:cubicBezTo>
                  <a:pt x="45" y="3"/>
                  <a:pt x="39" y="0"/>
                  <a:pt x="3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53" name="Google Shape;1353;p20"/>
          <p:cNvGrpSpPr/>
          <p:nvPr/>
        </p:nvGrpSpPr>
        <p:grpSpPr>
          <a:xfrm>
            <a:off x="2026210" y="1849561"/>
            <a:ext cx="626098" cy="482329"/>
            <a:chOff x="2293911" y="2869820"/>
            <a:chExt cx="756431" cy="665464"/>
          </a:xfrm>
        </p:grpSpPr>
        <p:sp>
          <p:nvSpPr>
            <p:cNvPr id="1354" name="Google Shape;1354;p20"/>
            <p:cNvSpPr/>
            <p:nvPr/>
          </p:nvSpPr>
          <p:spPr>
            <a:xfrm rot="1290219">
              <a:off x="2682196" y="3336675"/>
              <a:ext cx="357" cy="442"/>
            </a:xfrm>
            <a:custGeom>
              <a:rect b="b" l="l" r="r" t="t"/>
              <a:pathLst>
                <a:path extrusionOk="0" h="10" w="7">
                  <a:moveTo>
                    <a:pt x="2" y="1"/>
                  </a:moveTo>
                  <a:cubicBezTo>
                    <a:pt x="0" y="1"/>
                    <a:pt x="0" y="4"/>
                    <a:pt x="6" y="10"/>
                  </a:cubicBezTo>
                  <a:cubicBezTo>
                    <a:pt x="6" y="4"/>
                    <a:pt x="3" y="1"/>
                    <a:pt x="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20"/>
            <p:cNvSpPr/>
            <p:nvPr/>
          </p:nvSpPr>
          <p:spPr>
            <a:xfrm rot="1290219">
              <a:off x="2688747" y="3314933"/>
              <a:ext cx="663" cy="1105"/>
            </a:xfrm>
            <a:custGeom>
              <a:rect b="b" l="l" r="r" t="t"/>
              <a:pathLst>
                <a:path extrusionOk="0" h="25" w="13">
                  <a:moveTo>
                    <a:pt x="12" y="1"/>
                  </a:moveTo>
                  <a:cubicBezTo>
                    <a:pt x="12" y="1"/>
                    <a:pt x="12" y="1"/>
                    <a:pt x="0" y="13"/>
                  </a:cubicBezTo>
                  <a:lnTo>
                    <a:pt x="12" y="25"/>
                  </a:lnTo>
                  <a:cubicBezTo>
                    <a:pt x="12" y="13"/>
                    <a:pt x="12" y="1"/>
                    <a:pt x="1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20"/>
            <p:cNvSpPr/>
            <p:nvPr/>
          </p:nvSpPr>
          <p:spPr>
            <a:xfrm rot="1290219">
              <a:off x="2668075" y="3344239"/>
              <a:ext cx="1836" cy="265"/>
            </a:xfrm>
            <a:custGeom>
              <a:rect b="b" l="l" r="r" t="t"/>
              <a:pathLst>
                <a:path extrusionOk="0" h="6" w="36">
                  <a:moveTo>
                    <a:pt x="0" y="1"/>
                  </a:moveTo>
                  <a:cubicBezTo>
                    <a:pt x="8" y="1"/>
                    <a:pt x="16" y="6"/>
                    <a:pt x="24" y="6"/>
                  </a:cubicBezTo>
                  <a:cubicBezTo>
                    <a:pt x="28" y="6"/>
                    <a:pt x="32" y="4"/>
                    <a:pt x="3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20"/>
            <p:cNvSpPr/>
            <p:nvPr/>
          </p:nvSpPr>
          <p:spPr>
            <a:xfrm rot="1290219">
              <a:off x="2582188" y="3200604"/>
              <a:ext cx="51" cy="1105"/>
            </a:xfrm>
            <a:custGeom>
              <a:rect b="b" l="l" r="r" t="t"/>
              <a:pathLst>
                <a:path extrusionOk="0" h="25" w="1">
                  <a:moveTo>
                    <a:pt x="0" y="25"/>
                  </a:moveTo>
                  <a:cubicBezTo>
                    <a:pt x="0" y="13"/>
                    <a:pt x="0" y="13"/>
                    <a:pt x="0" y="1"/>
                  </a:cubicBezTo>
                  <a:cubicBezTo>
                    <a:pt x="0" y="1"/>
                    <a:pt x="0" y="1"/>
                    <a:pt x="0" y="1"/>
                  </a:cubicBezTo>
                  <a:lnTo>
                    <a:pt x="0" y="25"/>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20"/>
            <p:cNvSpPr/>
            <p:nvPr/>
          </p:nvSpPr>
          <p:spPr>
            <a:xfrm rot="1290219">
              <a:off x="2672154" y="3287634"/>
              <a:ext cx="1224" cy="574"/>
            </a:xfrm>
            <a:custGeom>
              <a:rect b="b" l="l" r="r" t="t"/>
              <a:pathLst>
                <a:path extrusionOk="0" h="13" w="24">
                  <a:moveTo>
                    <a:pt x="0" y="0"/>
                  </a:moveTo>
                  <a:cubicBezTo>
                    <a:pt x="8" y="8"/>
                    <a:pt x="15" y="10"/>
                    <a:pt x="20" y="11"/>
                  </a:cubicBezTo>
                  <a:lnTo>
                    <a:pt x="20" y="11"/>
                  </a:lnTo>
                  <a:cubicBezTo>
                    <a:pt x="12" y="9"/>
                    <a:pt x="10" y="0"/>
                    <a:pt x="0" y="0"/>
                  </a:cubicBezTo>
                  <a:close/>
                  <a:moveTo>
                    <a:pt x="20" y="11"/>
                  </a:moveTo>
                  <a:cubicBezTo>
                    <a:pt x="21" y="12"/>
                    <a:pt x="22" y="12"/>
                    <a:pt x="24" y="12"/>
                  </a:cubicBezTo>
                  <a:cubicBezTo>
                    <a:pt x="24" y="12"/>
                    <a:pt x="22" y="12"/>
                    <a:pt x="20" y="1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20"/>
            <p:cNvSpPr/>
            <p:nvPr/>
          </p:nvSpPr>
          <p:spPr>
            <a:xfrm rot="1290219">
              <a:off x="2636252" y="3289888"/>
              <a:ext cx="1275" cy="1635"/>
            </a:xfrm>
            <a:custGeom>
              <a:rect b="b" l="l" r="r" t="t"/>
              <a:pathLst>
                <a:path extrusionOk="0" h="37" w="25">
                  <a:moveTo>
                    <a:pt x="12" y="0"/>
                  </a:moveTo>
                  <a:cubicBezTo>
                    <a:pt x="0" y="12"/>
                    <a:pt x="0" y="24"/>
                    <a:pt x="12" y="36"/>
                  </a:cubicBezTo>
                  <a:cubicBezTo>
                    <a:pt x="12" y="24"/>
                    <a:pt x="24" y="12"/>
                    <a:pt x="1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20"/>
            <p:cNvSpPr/>
            <p:nvPr/>
          </p:nvSpPr>
          <p:spPr>
            <a:xfrm rot="1290219">
              <a:off x="2632759" y="3301334"/>
              <a:ext cx="663" cy="442"/>
            </a:xfrm>
            <a:custGeom>
              <a:rect b="b" l="l" r="r" t="t"/>
              <a:pathLst>
                <a:path extrusionOk="0" h="10" w="13">
                  <a:moveTo>
                    <a:pt x="0" y="0"/>
                  </a:moveTo>
                  <a:cubicBezTo>
                    <a:pt x="0" y="6"/>
                    <a:pt x="0" y="9"/>
                    <a:pt x="2" y="9"/>
                  </a:cubicBezTo>
                  <a:cubicBezTo>
                    <a:pt x="3" y="9"/>
                    <a:pt x="6" y="6"/>
                    <a:pt x="1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20"/>
            <p:cNvSpPr/>
            <p:nvPr/>
          </p:nvSpPr>
          <p:spPr>
            <a:xfrm rot="1290219">
              <a:off x="2631939" y="3309880"/>
              <a:ext cx="51" cy="44"/>
            </a:xfrm>
            <a:custGeom>
              <a:rect b="b" l="l" r="r" t="t"/>
              <a:pathLst>
                <a:path extrusionOk="0" h="1" w="1">
                  <a:moveTo>
                    <a:pt x="1" y="1"/>
                  </a:moveTo>
                  <a:lnTo>
                    <a:pt x="1" y="1"/>
                  </a:lnTo>
                  <a:cubicBezTo>
                    <a:pt x="1" y="1"/>
                    <a:pt x="1" y="1"/>
                    <a:pt x="1"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20"/>
            <p:cNvSpPr/>
            <p:nvPr/>
          </p:nvSpPr>
          <p:spPr>
            <a:xfrm rot="1290219">
              <a:off x="2631009" y="3290857"/>
              <a:ext cx="7345" cy="5302"/>
            </a:xfrm>
            <a:custGeom>
              <a:rect b="b" l="l" r="r" t="t"/>
              <a:pathLst>
                <a:path extrusionOk="0" h="120" w="144">
                  <a:moveTo>
                    <a:pt x="96" y="0"/>
                  </a:moveTo>
                  <a:cubicBezTo>
                    <a:pt x="72" y="12"/>
                    <a:pt x="1" y="24"/>
                    <a:pt x="72" y="60"/>
                  </a:cubicBezTo>
                  <a:lnTo>
                    <a:pt x="84" y="48"/>
                  </a:lnTo>
                  <a:lnTo>
                    <a:pt x="84" y="48"/>
                  </a:lnTo>
                  <a:cubicBezTo>
                    <a:pt x="60" y="72"/>
                    <a:pt x="96" y="95"/>
                    <a:pt x="96" y="119"/>
                  </a:cubicBezTo>
                  <a:cubicBezTo>
                    <a:pt x="108" y="119"/>
                    <a:pt x="108" y="107"/>
                    <a:pt x="108" y="107"/>
                  </a:cubicBezTo>
                  <a:cubicBezTo>
                    <a:pt x="120" y="95"/>
                    <a:pt x="120" y="84"/>
                    <a:pt x="120" y="60"/>
                  </a:cubicBezTo>
                  <a:cubicBezTo>
                    <a:pt x="144" y="36"/>
                    <a:pt x="108" y="24"/>
                    <a:pt x="96"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20"/>
            <p:cNvSpPr/>
            <p:nvPr/>
          </p:nvSpPr>
          <p:spPr>
            <a:xfrm rot="1290219">
              <a:off x="2651793" y="3329402"/>
              <a:ext cx="459" cy="265"/>
            </a:xfrm>
            <a:custGeom>
              <a:rect b="b" l="l" r="r" t="t"/>
              <a:pathLst>
                <a:path extrusionOk="0" h="6" w="9">
                  <a:moveTo>
                    <a:pt x="3" y="1"/>
                  </a:moveTo>
                  <a:cubicBezTo>
                    <a:pt x="1" y="1"/>
                    <a:pt x="0" y="2"/>
                    <a:pt x="0" y="6"/>
                  </a:cubicBezTo>
                  <a:cubicBezTo>
                    <a:pt x="8" y="6"/>
                    <a:pt x="5" y="1"/>
                    <a:pt x="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20"/>
            <p:cNvSpPr/>
            <p:nvPr/>
          </p:nvSpPr>
          <p:spPr>
            <a:xfrm rot="1290219">
              <a:off x="2570371" y="3192172"/>
              <a:ext cx="3060" cy="4772"/>
            </a:xfrm>
            <a:custGeom>
              <a:rect b="b" l="l" r="r" t="t"/>
              <a:pathLst>
                <a:path extrusionOk="0" h="108" w="60">
                  <a:moveTo>
                    <a:pt x="24" y="0"/>
                  </a:moveTo>
                  <a:cubicBezTo>
                    <a:pt x="0" y="24"/>
                    <a:pt x="48" y="72"/>
                    <a:pt x="0" y="108"/>
                  </a:cubicBezTo>
                  <a:lnTo>
                    <a:pt x="36" y="108"/>
                  </a:lnTo>
                  <a:cubicBezTo>
                    <a:pt x="12" y="84"/>
                    <a:pt x="36" y="60"/>
                    <a:pt x="48" y="24"/>
                  </a:cubicBezTo>
                  <a:lnTo>
                    <a:pt x="60" y="36"/>
                  </a:lnTo>
                  <a:cubicBezTo>
                    <a:pt x="48" y="12"/>
                    <a:pt x="48" y="0"/>
                    <a:pt x="24"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20"/>
            <p:cNvSpPr/>
            <p:nvPr/>
          </p:nvSpPr>
          <p:spPr>
            <a:xfrm rot="1290219">
              <a:off x="2571260" y="3197098"/>
              <a:ext cx="1224" cy="1105"/>
            </a:xfrm>
            <a:custGeom>
              <a:rect b="b" l="l" r="r" t="t"/>
              <a:pathLst>
                <a:path extrusionOk="0" h="25" w="24">
                  <a:moveTo>
                    <a:pt x="0" y="1"/>
                  </a:moveTo>
                  <a:lnTo>
                    <a:pt x="0" y="13"/>
                  </a:lnTo>
                  <a:cubicBezTo>
                    <a:pt x="0" y="13"/>
                    <a:pt x="0" y="13"/>
                    <a:pt x="12" y="24"/>
                  </a:cubicBezTo>
                  <a:lnTo>
                    <a:pt x="24" y="24"/>
                  </a:lnTo>
                  <a:cubicBezTo>
                    <a:pt x="24" y="13"/>
                    <a:pt x="12" y="13"/>
                    <a:pt x="0"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20"/>
            <p:cNvSpPr/>
            <p:nvPr/>
          </p:nvSpPr>
          <p:spPr>
            <a:xfrm rot="1290219">
              <a:off x="2438519" y="3172741"/>
              <a:ext cx="1275" cy="265"/>
            </a:xfrm>
            <a:custGeom>
              <a:rect b="b" l="l" r="r" t="t"/>
              <a:pathLst>
                <a:path extrusionOk="0" h="6" w="25">
                  <a:moveTo>
                    <a:pt x="13" y="1"/>
                  </a:moveTo>
                  <a:cubicBezTo>
                    <a:pt x="6" y="1"/>
                    <a:pt x="1" y="6"/>
                    <a:pt x="1" y="6"/>
                  </a:cubicBezTo>
                  <a:lnTo>
                    <a:pt x="25" y="6"/>
                  </a:lnTo>
                  <a:cubicBezTo>
                    <a:pt x="21" y="2"/>
                    <a:pt x="17" y="1"/>
                    <a:pt x="1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20"/>
            <p:cNvSpPr/>
            <p:nvPr/>
          </p:nvSpPr>
          <p:spPr>
            <a:xfrm rot="1290219">
              <a:off x="2698048" y="3278341"/>
              <a:ext cx="1887" cy="442"/>
            </a:xfrm>
            <a:custGeom>
              <a:rect b="b" l="l" r="r" t="t"/>
              <a:pathLst>
                <a:path extrusionOk="0" h="10" w="37">
                  <a:moveTo>
                    <a:pt x="19" y="0"/>
                  </a:moveTo>
                  <a:cubicBezTo>
                    <a:pt x="13" y="0"/>
                    <a:pt x="7" y="3"/>
                    <a:pt x="1" y="9"/>
                  </a:cubicBezTo>
                  <a:lnTo>
                    <a:pt x="36" y="9"/>
                  </a:lnTo>
                  <a:cubicBezTo>
                    <a:pt x="30" y="3"/>
                    <a:pt x="25" y="0"/>
                    <a:pt x="19"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20"/>
            <p:cNvSpPr/>
            <p:nvPr/>
          </p:nvSpPr>
          <p:spPr>
            <a:xfrm rot="1290219">
              <a:off x="2591627" y="3203508"/>
              <a:ext cx="1887" cy="44"/>
            </a:xfrm>
            <a:custGeom>
              <a:rect b="b" l="l" r="r" t="t"/>
              <a:pathLst>
                <a:path extrusionOk="0" h="1" w="37">
                  <a:moveTo>
                    <a:pt x="1" y="1"/>
                  </a:moveTo>
                  <a:cubicBezTo>
                    <a:pt x="13" y="1"/>
                    <a:pt x="13" y="1"/>
                    <a:pt x="25" y="1"/>
                  </a:cubicBezTo>
                  <a:cubicBezTo>
                    <a:pt x="25" y="1"/>
                    <a:pt x="25" y="1"/>
                    <a:pt x="37"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20"/>
            <p:cNvSpPr/>
            <p:nvPr/>
          </p:nvSpPr>
          <p:spPr>
            <a:xfrm rot="1290219">
              <a:off x="2522968" y="3202585"/>
              <a:ext cx="3060" cy="1900"/>
            </a:xfrm>
            <a:custGeom>
              <a:rect b="b" l="l" r="r" t="t"/>
              <a:pathLst>
                <a:path extrusionOk="0" h="43" w="60">
                  <a:moveTo>
                    <a:pt x="55" y="0"/>
                  </a:moveTo>
                  <a:cubicBezTo>
                    <a:pt x="49" y="0"/>
                    <a:pt x="39" y="17"/>
                    <a:pt x="22" y="17"/>
                  </a:cubicBezTo>
                  <a:cubicBezTo>
                    <a:pt x="19" y="17"/>
                    <a:pt x="15" y="17"/>
                    <a:pt x="12" y="15"/>
                  </a:cubicBezTo>
                  <a:lnTo>
                    <a:pt x="0" y="39"/>
                  </a:lnTo>
                  <a:cubicBezTo>
                    <a:pt x="5" y="42"/>
                    <a:pt x="9" y="43"/>
                    <a:pt x="13" y="43"/>
                  </a:cubicBezTo>
                  <a:cubicBezTo>
                    <a:pt x="29" y="43"/>
                    <a:pt x="41" y="27"/>
                    <a:pt x="60" y="27"/>
                  </a:cubicBezTo>
                  <a:cubicBezTo>
                    <a:pt x="60" y="7"/>
                    <a:pt x="58" y="0"/>
                    <a:pt x="55"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20"/>
            <p:cNvSpPr/>
            <p:nvPr/>
          </p:nvSpPr>
          <p:spPr>
            <a:xfrm rot="1290219">
              <a:off x="2578350" y="3201204"/>
              <a:ext cx="5560" cy="663"/>
            </a:xfrm>
            <a:custGeom>
              <a:rect b="b" l="l" r="r" t="t"/>
              <a:pathLst>
                <a:path extrusionOk="0" h="15" w="109">
                  <a:moveTo>
                    <a:pt x="19" y="1"/>
                  </a:moveTo>
                  <a:cubicBezTo>
                    <a:pt x="11" y="1"/>
                    <a:pt x="4" y="4"/>
                    <a:pt x="1" y="14"/>
                  </a:cubicBezTo>
                  <a:lnTo>
                    <a:pt x="108" y="14"/>
                  </a:lnTo>
                  <a:lnTo>
                    <a:pt x="72" y="3"/>
                  </a:lnTo>
                  <a:cubicBezTo>
                    <a:pt x="70" y="8"/>
                    <a:pt x="66" y="9"/>
                    <a:pt x="60" y="9"/>
                  </a:cubicBezTo>
                  <a:cubicBezTo>
                    <a:pt x="49" y="9"/>
                    <a:pt x="32" y="1"/>
                    <a:pt x="19"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20"/>
            <p:cNvSpPr/>
            <p:nvPr/>
          </p:nvSpPr>
          <p:spPr>
            <a:xfrm rot="1290219">
              <a:off x="2328127" y="3174058"/>
              <a:ext cx="404544" cy="127347"/>
            </a:xfrm>
            <a:custGeom>
              <a:rect b="b" l="l" r="r" t="t"/>
              <a:pathLst>
                <a:path extrusionOk="0" h="2882" w="7931">
                  <a:moveTo>
                    <a:pt x="2672" y="1078"/>
                  </a:moveTo>
                  <a:lnTo>
                    <a:pt x="2668" y="1084"/>
                  </a:lnTo>
                  <a:cubicBezTo>
                    <a:pt x="2674" y="1084"/>
                    <a:pt x="2673" y="1081"/>
                    <a:pt x="2672" y="1078"/>
                  </a:cubicBezTo>
                  <a:close/>
                  <a:moveTo>
                    <a:pt x="6597" y="1132"/>
                  </a:moveTo>
                  <a:cubicBezTo>
                    <a:pt x="6597" y="1132"/>
                    <a:pt x="6597" y="1132"/>
                    <a:pt x="6597" y="1132"/>
                  </a:cubicBezTo>
                  <a:cubicBezTo>
                    <a:pt x="6597" y="1132"/>
                    <a:pt x="6597" y="1132"/>
                    <a:pt x="6597" y="1132"/>
                  </a:cubicBezTo>
                  <a:close/>
                  <a:moveTo>
                    <a:pt x="2370" y="1108"/>
                  </a:moveTo>
                  <a:lnTo>
                    <a:pt x="2334" y="1155"/>
                  </a:lnTo>
                  <a:cubicBezTo>
                    <a:pt x="2358" y="1132"/>
                    <a:pt x="2370" y="1132"/>
                    <a:pt x="2394" y="1120"/>
                  </a:cubicBezTo>
                  <a:cubicBezTo>
                    <a:pt x="2388" y="1117"/>
                    <a:pt x="2385" y="1116"/>
                    <a:pt x="2382" y="1116"/>
                  </a:cubicBezTo>
                  <a:cubicBezTo>
                    <a:pt x="2378" y="1116"/>
                    <a:pt x="2377" y="1119"/>
                    <a:pt x="2376" y="1119"/>
                  </a:cubicBezTo>
                  <a:cubicBezTo>
                    <a:pt x="2375" y="1119"/>
                    <a:pt x="2374" y="1117"/>
                    <a:pt x="2370" y="1108"/>
                  </a:cubicBezTo>
                  <a:close/>
                  <a:moveTo>
                    <a:pt x="703" y="1596"/>
                  </a:moveTo>
                  <a:lnTo>
                    <a:pt x="703" y="1596"/>
                  </a:lnTo>
                  <a:cubicBezTo>
                    <a:pt x="703" y="1599"/>
                    <a:pt x="704" y="1601"/>
                    <a:pt x="705" y="1603"/>
                  </a:cubicBezTo>
                  <a:lnTo>
                    <a:pt x="705" y="1603"/>
                  </a:lnTo>
                  <a:cubicBezTo>
                    <a:pt x="704" y="1601"/>
                    <a:pt x="704" y="1598"/>
                    <a:pt x="703" y="1596"/>
                  </a:cubicBezTo>
                  <a:close/>
                  <a:moveTo>
                    <a:pt x="6585" y="2072"/>
                  </a:moveTo>
                  <a:cubicBezTo>
                    <a:pt x="6585" y="2072"/>
                    <a:pt x="6585" y="2072"/>
                    <a:pt x="6585" y="2072"/>
                  </a:cubicBezTo>
                  <a:lnTo>
                    <a:pt x="6585" y="2072"/>
                  </a:lnTo>
                  <a:close/>
                  <a:moveTo>
                    <a:pt x="7084" y="2535"/>
                  </a:moveTo>
                  <a:lnTo>
                    <a:pt x="7084" y="2535"/>
                  </a:lnTo>
                  <a:cubicBezTo>
                    <a:pt x="7084" y="2536"/>
                    <a:pt x="7084" y="2536"/>
                    <a:pt x="7084" y="2537"/>
                  </a:cubicBezTo>
                  <a:lnTo>
                    <a:pt x="7084" y="2537"/>
                  </a:lnTo>
                  <a:cubicBezTo>
                    <a:pt x="7084" y="2537"/>
                    <a:pt x="7084" y="2537"/>
                    <a:pt x="7085" y="2537"/>
                  </a:cubicBezTo>
                  <a:lnTo>
                    <a:pt x="7084" y="2535"/>
                  </a:lnTo>
                  <a:close/>
                  <a:moveTo>
                    <a:pt x="7001" y="2537"/>
                  </a:moveTo>
                  <a:lnTo>
                    <a:pt x="7001" y="2548"/>
                  </a:lnTo>
                  <a:lnTo>
                    <a:pt x="7013" y="2548"/>
                  </a:lnTo>
                  <a:cubicBezTo>
                    <a:pt x="7013" y="2548"/>
                    <a:pt x="7013" y="2548"/>
                    <a:pt x="7001" y="2537"/>
                  </a:cubicBezTo>
                  <a:close/>
                  <a:moveTo>
                    <a:pt x="6537" y="1084"/>
                  </a:moveTo>
                  <a:cubicBezTo>
                    <a:pt x="6549" y="1084"/>
                    <a:pt x="6573" y="1096"/>
                    <a:pt x="6585" y="1108"/>
                  </a:cubicBezTo>
                  <a:cubicBezTo>
                    <a:pt x="6585" y="1120"/>
                    <a:pt x="6597" y="1132"/>
                    <a:pt x="6597" y="1132"/>
                  </a:cubicBezTo>
                  <a:cubicBezTo>
                    <a:pt x="6597" y="1132"/>
                    <a:pt x="6597" y="1120"/>
                    <a:pt x="6597" y="1108"/>
                  </a:cubicBezTo>
                  <a:cubicBezTo>
                    <a:pt x="6609" y="1120"/>
                    <a:pt x="6620" y="1132"/>
                    <a:pt x="6632" y="1132"/>
                  </a:cubicBezTo>
                  <a:cubicBezTo>
                    <a:pt x="6620" y="1155"/>
                    <a:pt x="6609" y="1167"/>
                    <a:pt x="6609" y="1203"/>
                  </a:cubicBezTo>
                  <a:lnTo>
                    <a:pt x="6656" y="1167"/>
                  </a:lnTo>
                  <a:lnTo>
                    <a:pt x="6656" y="1179"/>
                  </a:lnTo>
                  <a:lnTo>
                    <a:pt x="6692" y="1167"/>
                  </a:lnTo>
                  <a:cubicBezTo>
                    <a:pt x="6751" y="1203"/>
                    <a:pt x="6811" y="1239"/>
                    <a:pt x="6870" y="1286"/>
                  </a:cubicBezTo>
                  <a:cubicBezTo>
                    <a:pt x="6875" y="1287"/>
                    <a:pt x="6879" y="1288"/>
                    <a:pt x="6882" y="1288"/>
                  </a:cubicBezTo>
                  <a:cubicBezTo>
                    <a:pt x="6915" y="1288"/>
                    <a:pt x="6921" y="1249"/>
                    <a:pt x="6954" y="1249"/>
                  </a:cubicBezTo>
                  <a:cubicBezTo>
                    <a:pt x="6957" y="1249"/>
                    <a:pt x="6961" y="1250"/>
                    <a:pt x="6966" y="1251"/>
                  </a:cubicBezTo>
                  <a:cubicBezTo>
                    <a:pt x="6978" y="1263"/>
                    <a:pt x="7013" y="1274"/>
                    <a:pt x="6990" y="1298"/>
                  </a:cubicBezTo>
                  <a:cubicBezTo>
                    <a:pt x="6986" y="1297"/>
                    <a:pt x="6983" y="1296"/>
                    <a:pt x="6980" y="1296"/>
                  </a:cubicBezTo>
                  <a:cubicBezTo>
                    <a:pt x="6962" y="1296"/>
                    <a:pt x="6952" y="1322"/>
                    <a:pt x="6942" y="1322"/>
                  </a:cubicBezTo>
                  <a:cubicBezTo>
                    <a:pt x="6990" y="1358"/>
                    <a:pt x="7013" y="1417"/>
                    <a:pt x="7073" y="1429"/>
                  </a:cubicBezTo>
                  <a:lnTo>
                    <a:pt x="7073" y="1370"/>
                  </a:lnTo>
                  <a:cubicBezTo>
                    <a:pt x="7085" y="1382"/>
                    <a:pt x="7109" y="1405"/>
                    <a:pt x="7120" y="1417"/>
                  </a:cubicBezTo>
                  <a:cubicBezTo>
                    <a:pt x="7097" y="1429"/>
                    <a:pt x="7085" y="1465"/>
                    <a:pt x="7073" y="1465"/>
                  </a:cubicBezTo>
                  <a:cubicBezTo>
                    <a:pt x="7204" y="1465"/>
                    <a:pt x="7097" y="1536"/>
                    <a:pt x="7168" y="1572"/>
                  </a:cubicBezTo>
                  <a:cubicBezTo>
                    <a:pt x="7186" y="1563"/>
                    <a:pt x="7207" y="1559"/>
                    <a:pt x="7229" y="1559"/>
                  </a:cubicBezTo>
                  <a:cubicBezTo>
                    <a:pt x="7292" y="1559"/>
                    <a:pt x="7365" y="1590"/>
                    <a:pt x="7418" y="1608"/>
                  </a:cubicBezTo>
                  <a:cubicBezTo>
                    <a:pt x="7430" y="1632"/>
                    <a:pt x="7430" y="1644"/>
                    <a:pt x="7418" y="1655"/>
                  </a:cubicBezTo>
                  <a:cubicBezTo>
                    <a:pt x="7415" y="1642"/>
                    <a:pt x="7410" y="1638"/>
                    <a:pt x="7404" y="1638"/>
                  </a:cubicBezTo>
                  <a:cubicBezTo>
                    <a:pt x="7394" y="1638"/>
                    <a:pt x="7381" y="1649"/>
                    <a:pt x="7368" y="1649"/>
                  </a:cubicBezTo>
                  <a:cubicBezTo>
                    <a:pt x="7361" y="1649"/>
                    <a:pt x="7353" y="1645"/>
                    <a:pt x="7347" y="1632"/>
                  </a:cubicBezTo>
                  <a:lnTo>
                    <a:pt x="7347" y="1632"/>
                  </a:lnTo>
                  <a:cubicBezTo>
                    <a:pt x="7359" y="1679"/>
                    <a:pt x="7406" y="1703"/>
                    <a:pt x="7406" y="1751"/>
                  </a:cubicBezTo>
                  <a:cubicBezTo>
                    <a:pt x="7413" y="1737"/>
                    <a:pt x="7424" y="1731"/>
                    <a:pt x="7437" y="1731"/>
                  </a:cubicBezTo>
                  <a:cubicBezTo>
                    <a:pt x="7446" y="1731"/>
                    <a:pt x="7456" y="1734"/>
                    <a:pt x="7466" y="1739"/>
                  </a:cubicBezTo>
                  <a:cubicBezTo>
                    <a:pt x="7466" y="1763"/>
                    <a:pt x="7430" y="1786"/>
                    <a:pt x="7430" y="1810"/>
                  </a:cubicBezTo>
                  <a:cubicBezTo>
                    <a:pt x="7418" y="1798"/>
                    <a:pt x="7406" y="1798"/>
                    <a:pt x="7394" y="1786"/>
                  </a:cubicBezTo>
                  <a:lnTo>
                    <a:pt x="7394" y="1786"/>
                  </a:lnTo>
                  <a:cubicBezTo>
                    <a:pt x="7382" y="1822"/>
                    <a:pt x="7418" y="1822"/>
                    <a:pt x="7430" y="1834"/>
                  </a:cubicBezTo>
                  <a:cubicBezTo>
                    <a:pt x="7406" y="1858"/>
                    <a:pt x="7406" y="1882"/>
                    <a:pt x="7371" y="1882"/>
                  </a:cubicBezTo>
                  <a:cubicBezTo>
                    <a:pt x="7418" y="1905"/>
                    <a:pt x="7394" y="1929"/>
                    <a:pt x="7418" y="1965"/>
                  </a:cubicBezTo>
                  <a:cubicBezTo>
                    <a:pt x="7430" y="1949"/>
                    <a:pt x="7439" y="1944"/>
                    <a:pt x="7447" y="1944"/>
                  </a:cubicBezTo>
                  <a:cubicBezTo>
                    <a:pt x="7463" y="1944"/>
                    <a:pt x="7474" y="1965"/>
                    <a:pt x="7490" y="1965"/>
                  </a:cubicBezTo>
                  <a:cubicBezTo>
                    <a:pt x="7478" y="1953"/>
                    <a:pt x="7478" y="1929"/>
                    <a:pt x="7466" y="1917"/>
                  </a:cubicBezTo>
                  <a:cubicBezTo>
                    <a:pt x="7462" y="1937"/>
                    <a:pt x="7461" y="1944"/>
                    <a:pt x="7459" y="1944"/>
                  </a:cubicBezTo>
                  <a:cubicBezTo>
                    <a:pt x="7455" y="1944"/>
                    <a:pt x="7450" y="1904"/>
                    <a:pt x="7416" y="1904"/>
                  </a:cubicBezTo>
                  <a:cubicBezTo>
                    <a:pt x="7413" y="1904"/>
                    <a:pt x="7410" y="1905"/>
                    <a:pt x="7406" y="1905"/>
                  </a:cubicBezTo>
                  <a:cubicBezTo>
                    <a:pt x="7411" y="1898"/>
                    <a:pt x="7419" y="1895"/>
                    <a:pt x="7427" y="1895"/>
                  </a:cubicBezTo>
                  <a:cubicBezTo>
                    <a:pt x="7447" y="1895"/>
                    <a:pt x="7472" y="1911"/>
                    <a:pt x="7484" y="1911"/>
                  </a:cubicBezTo>
                  <a:cubicBezTo>
                    <a:pt x="7490" y="1911"/>
                    <a:pt x="7493" y="1906"/>
                    <a:pt x="7490" y="1894"/>
                  </a:cubicBezTo>
                  <a:lnTo>
                    <a:pt x="7490" y="1894"/>
                  </a:lnTo>
                  <a:cubicBezTo>
                    <a:pt x="7525" y="1953"/>
                    <a:pt x="7501" y="1965"/>
                    <a:pt x="7537" y="2036"/>
                  </a:cubicBezTo>
                  <a:cubicBezTo>
                    <a:pt x="7537" y="2022"/>
                    <a:pt x="7541" y="2017"/>
                    <a:pt x="7546" y="2017"/>
                  </a:cubicBezTo>
                  <a:cubicBezTo>
                    <a:pt x="7555" y="2017"/>
                    <a:pt x="7569" y="2030"/>
                    <a:pt x="7583" y="2030"/>
                  </a:cubicBezTo>
                  <a:cubicBezTo>
                    <a:pt x="7588" y="2030"/>
                    <a:pt x="7592" y="2029"/>
                    <a:pt x="7597" y="2025"/>
                  </a:cubicBezTo>
                  <a:lnTo>
                    <a:pt x="7597" y="2025"/>
                  </a:lnTo>
                  <a:cubicBezTo>
                    <a:pt x="7592" y="2049"/>
                    <a:pt x="7587" y="2055"/>
                    <a:pt x="7581" y="2055"/>
                  </a:cubicBezTo>
                  <a:cubicBezTo>
                    <a:pt x="7573" y="2055"/>
                    <a:pt x="7563" y="2046"/>
                    <a:pt x="7549" y="2046"/>
                  </a:cubicBezTo>
                  <a:cubicBezTo>
                    <a:pt x="7545" y="2046"/>
                    <a:pt x="7541" y="2047"/>
                    <a:pt x="7537" y="2048"/>
                  </a:cubicBezTo>
                  <a:cubicBezTo>
                    <a:pt x="7537" y="2084"/>
                    <a:pt x="7501" y="2084"/>
                    <a:pt x="7537" y="2120"/>
                  </a:cubicBezTo>
                  <a:cubicBezTo>
                    <a:pt x="7527" y="2134"/>
                    <a:pt x="7519" y="2139"/>
                    <a:pt x="7513" y="2139"/>
                  </a:cubicBezTo>
                  <a:cubicBezTo>
                    <a:pt x="7500" y="2139"/>
                    <a:pt x="7493" y="2118"/>
                    <a:pt x="7475" y="2118"/>
                  </a:cubicBezTo>
                  <a:cubicBezTo>
                    <a:pt x="7472" y="2118"/>
                    <a:pt x="7469" y="2119"/>
                    <a:pt x="7466" y="2120"/>
                  </a:cubicBezTo>
                  <a:cubicBezTo>
                    <a:pt x="7443" y="2109"/>
                    <a:pt x="7528" y="2012"/>
                    <a:pt x="7435" y="2012"/>
                  </a:cubicBezTo>
                  <a:cubicBezTo>
                    <a:pt x="7430" y="2012"/>
                    <a:pt x="7424" y="2012"/>
                    <a:pt x="7418" y="2013"/>
                  </a:cubicBezTo>
                  <a:cubicBezTo>
                    <a:pt x="7418" y="1989"/>
                    <a:pt x="7371" y="1965"/>
                    <a:pt x="7371" y="1941"/>
                  </a:cubicBezTo>
                  <a:cubicBezTo>
                    <a:pt x="7359" y="1965"/>
                    <a:pt x="7323" y="1989"/>
                    <a:pt x="7347" y="2025"/>
                  </a:cubicBezTo>
                  <a:lnTo>
                    <a:pt x="7406" y="2025"/>
                  </a:lnTo>
                  <a:cubicBezTo>
                    <a:pt x="7406" y="2048"/>
                    <a:pt x="7454" y="2072"/>
                    <a:pt x="7442" y="2084"/>
                  </a:cubicBezTo>
                  <a:cubicBezTo>
                    <a:pt x="7439" y="2081"/>
                    <a:pt x="7434" y="2079"/>
                    <a:pt x="7428" y="2079"/>
                  </a:cubicBezTo>
                  <a:cubicBezTo>
                    <a:pt x="7413" y="2079"/>
                    <a:pt x="7394" y="2090"/>
                    <a:pt x="7394" y="2108"/>
                  </a:cubicBezTo>
                  <a:cubicBezTo>
                    <a:pt x="7406" y="2096"/>
                    <a:pt x="7406" y="2096"/>
                    <a:pt x="7418" y="2096"/>
                  </a:cubicBezTo>
                  <a:cubicBezTo>
                    <a:pt x="7418" y="2132"/>
                    <a:pt x="7454" y="2156"/>
                    <a:pt x="7454" y="2203"/>
                  </a:cubicBezTo>
                  <a:cubicBezTo>
                    <a:pt x="7478" y="2167"/>
                    <a:pt x="7501" y="2167"/>
                    <a:pt x="7537" y="2132"/>
                  </a:cubicBezTo>
                  <a:cubicBezTo>
                    <a:pt x="7585" y="2156"/>
                    <a:pt x="7537" y="2167"/>
                    <a:pt x="7537" y="2191"/>
                  </a:cubicBezTo>
                  <a:cubicBezTo>
                    <a:pt x="7525" y="2179"/>
                    <a:pt x="7537" y="2179"/>
                    <a:pt x="7525" y="2179"/>
                  </a:cubicBezTo>
                  <a:cubicBezTo>
                    <a:pt x="7525" y="2191"/>
                    <a:pt x="7525" y="2203"/>
                    <a:pt x="7537" y="2215"/>
                  </a:cubicBezTo>
                  <a:cubicBezTo>
                    <a:pt x="7525" y="2227"/>
                    <a:pt x="7515" y="2232"/>
                    <a:pt x="7506" y="2232"/>
                  </a:cubicBezTo>
                  <a:cubicBezTo>
                    <a:pt x="7486" y="2232"/>
                    <a:pt x="7472" y="2210"/>
                    <a:pt x="7449" y="2210"/>
                  </a:cubicBezTo>
                  <a:cubicBezTo>
                    <a:pt x="7444" y="2210"/>
                    <a:pt x="7437" y="2211"/>
                    <a:pt x="7430" y="2215"/>
                  </a:cubicBezTo>
                  <a:cubicBezTo>
                    <a:pt x="7394" y="2227"/>
                    <a:pt x="7442" y="2263"/>
                    <a:pt x="7406" y="2275"/>
                  </a:cubicBezTo>
                  <a:lnTo>
                    <a:pt x="7418" y="2275"/>
                  </a:lnTo>
                  <a:lnTo>
                    <a:pt x="7418" y="2286"/>
                  </a:lnTo>
                  <a:cubicBezTo>
                    <a:pt x="7406" y="2310"/>
                    <a:pt x="7394" y="2322"/>
                    <a:pt x="7406" y="2358"/>
                  </a:cubicBezTo>
                  <a:cubicBezTo>
                    <a:pt x="7404" y="2356"/>
                    <a:pt x="7403" y="2355"/>
                    <a:pt x="7402" y="2355"/>
                  </a:cubicBezTo>
                  <a:lnTo>
                    <a:pt x="7402" y="2355"/>
                  </a:lnTo>
                  <a:cubicBezTo>
                    <a:pt x="7398" y="2355"/>
                    <a:pt x="7406" y="2374"/>
                    <a:pt x="7406" y="2394"/>
                  </a:cubicBezTo>
                  <a:cubicBezTo>
                    <a:pt x="7406" y="2404"/>
                    <a:pt x="7406" y="2447"/>
                    <a:pt x="7371" y="2447"/>
                  </a:cubicBezTo>
                  <a:cubicBezTo>
                    <a:pt x="7365" y="2447"/>
                    <a:pt x="7356" y="2445"/>
                    <a:pt x="7347" y="2441"/>
                  </a:cubicBezTo>
                  <a:cubicBezTo>
                    <a:pt x="7337" y="2446"/>
                    <a:pt x="7325" y="2449"/>
                    <a:pt x="7314" y="2449"/>
                  </a:cubicBezTo>
                  <a:cubicBezTo>
                    <a:pt x="7299" y="2449"/>
                    <a:pt x="7287" y="2443"/>
                    <a:pt x="7287" y="2429"/>
                  </a:cubicBezTo>
                  <a:cubicBezTo>
                    <a:pt x="7275" y="2441"/>
                    <a:pt x="7251" y="2441"/>
                    <a:pt x="7240" y="2441"/>
                  </a:cubicBezTo>
                  <a:lnTo>
                    <a:pt x="7228" y="2394"/>
                  </a:lnTo>
                  <a:cubicBezTo>
                    <a:pt x="7192" y="2417"/>
                    <a:pt x="7204" y="2453"/>
                    <a:pt x="7192" y="2501"/>
                  </a:cubicBezTo>
                  <a:cubicBezTo>
                    <a:pt x="7181" y="2493"/>
                    <a:pt x="7169" y="2491"/>
                    <a:pt x="7156" y="2491"/>
                  </a:cubicBezTo>
                  <a:cubicBezTo>
                    <a:pt x="7129" y="2491"/>
                    <a:pt x="7101" y="2504"/>
                    <a:pt x="7085" y="2513"/>
                  </a:cubicBezTo>
                  <a:lnTo>
                    <a:pt x="7061" y="2513"/>
                  </a:lnTo>
                  <a:lnTo>
                    <a:pt x="7084" y="2535"/>
                  </a:lnTo>
                  <a:lnTo>
                    <a:pt x="7084" y="2535"/>
                  </a:lnTo>
                  <a:cubicBezTo>
                    <a:pt x="7084" y="2531"/>
                    <a:pt x="7085" y="2527"/>
                    <a:pt x="7085" y="2525"/>
                  </a:cubicBezTo>
                  <a:lnTo>
                    <a:pt x="7085" y="2525"/>
                  </a:lnTo>
                  <a:cubicBezTo>
                    <a:pt x="7103" y="2531"/>
                    <a:pt x="7118" y="2531"/>
                    <a:pt x="7132" y="2531"/>
                  </a:cubicBezTo>
                  <a:cubicBezTo>
                    <a:pt x="7147" y="2531"/>
                    <a:pt x="7162" y="2531"/>
                    <a:pt x="7180" y="2537"/>
                  </a:cubicBezTo>
                  <a:cubicBezTo>
                    <a:pt x="7180" y="2525"/>
                    <a:pt x="7168" y="2513"/>
                    <a:pt x="7168" y="2501"/>
                  </a:cubicBezTo>
                  <a:lnTo>
                    <a:pt x="7168" y="2501"/>
                  </a:lnTo>
                  <a:cubicBezTo>
                    <a:pt x="7180" y="2501"/>
                    <a:pt x="7204" y="2513"/>
                    <a:pt x="7216" y="2537"/>
                  </a:cubicBezTo>
                  <a:cubicBezTo>
                    <a:pt x="7216" y="2560"/>
                    <a:pt x="7180" y="2560"/>
                    <a:pt x="7156" y="2560"/>
                  </a:cubicBezTo>
                  <a:cubicBezTo>
                    <a:pt x="7131" y="2552"/>
                    <a:pt x="7118" y="2543"/>
                    <a:pt x="7116" y="2543"/>
                  </a:cubicBezTo>
                  <a:lnTo>
                    <a:pt x="7116" y="2543"/>
                  </a:lnTo>
                  <a:cubicBezTo>
                    <a:pt x="7116" y="2543"/>
                    <a:pt x="7117" y="2545"/>
                    <a:pt x="7120" y="2548"/>
                  </a:cubicBezTo>
                  <a:cubicBezTo>
                    <a:pt x="7109" y="2554"/>
                    <a:pt x="7101" y="2556"/>
                    <a:pt x="7095" y="2556"/>
                  </a:cubicBezTo>
                  <a:cubicBezTo>
                    <a:pt x="7084" y="2556"/>
                    <a:pt x="7083" y="2546"/>
                    <a:pt x="7084" y="2537"/>
                  </a:cubicBezTo>
                  <a:lnTo>
                    <a:pt x="7084" y="2537"/>
                  </a:lnTo>
                  <a:cubicBezTo>
                    <a:pt x="7047" y="2537"/>
                    <a:pt x="7039" y="2552"/>
                    <a:pt x="7025" y="2552"/>
                  </a:cubicBezTo>
                  <a:cubicBezTo>
                    <a:pt x="7022" y="2552"/>
                    <a:pt x="7018" y="2551"/>
                    <a:pt x="7013" y="2548"/>
                  </a:cubicBezTo>
                  <a:lnTo>
                    <a:pt x="7013" y="2548"/>
                  </a:lnTo>
                  <a:cubicBezTo>
                    <a:pt x="7019" y="2554"/>
                    <a:pt x="7022" y="2557"/>
                    <a:pt x="7021" y="2557"/>
                  </a:cubicBezTo>
                  <a:cubicBezTo>
                    <a:pt x="7019" y="2557"/>
                    <a:pt x="7013" y="2554"/>
                    <a:pt x="7001" y="2548"/>
                  </a:cubicBezTo>
                  <a:cubicBezTo>
                    <a:pt x="7001" y="2548"/>
                    <a:pt x="7001" y="2548"/>
                    <a:pt x="6990" y="2537"/>
                  </a:cubicBezTo>
                  <a:lnTo>
                    <a:pt x="7001" y="2537"/>
                  </a:lnTo>
                  <a:lnTo>
                    <a:pt x="7001" y="2525"/>
                  </a:lnTo>
                  <a:cubicBezTo>
                    <a:pt x="6998" y="2510"/>
                    <a:pt x="6992" y="2506"/>
                    <a:pt x="6985" y="2506"/>
                  </a:cubicBezTo>
                  <a:cubicBezTo>
                    <a:pt x="6972" y="2506"/>
                    <a:pt x="6955" y="2519"/>
                    <a:pt x="6937" y="2519"/>
                  </a:cubicBezTo>
                  <a:cubicBezTo>
                    <a:pt x="6931" y="2519"/>
                    <a:pt x="6924" y="2517"/>
                    <a:pt x="6918" y="2513"/>
                  </a:cubicBezTo>
                  <a:lnTo>
                    <a:pt x="6930" y="2513"/>
                  </a:lnTo>
                  <a:cubicBezTo>
                    <a:pt x="6920" y="2493"/>
                    <a:pt x="6926" y="2443"/>
                    <a:pt x="6916" y="2443"/>
                  </a:cubicBezTo>
                  <a:cubicBezTo>
                    <a:pt x="6914" y="2443"/>
                    <a:pt x="6911" y="2446"/>
                    <a:pt x="6906" y="2453"/>
                  </a:cubicBezTo>
                  <a:cubicBezTo>
                    <a:pt x="6906" y="2449"/>
                    <a:pt x="6905" y="2448"/>
                    <a:pt x="6903" y="2448"/>
                  </a:cubicBezTo>
                  <a:cubicBezTo>
                    <a:pt x="6898" y="2448"/>
                    <a:pt x="6890" y="2453"/>
                    <a:pt x="6882" y="2453"/>
                  </a:cubicBezTo>
                  <a:cubicBezTo>
                    <a:pt x="6875" y="2460"/>
                    <a:pt x="6864" y="2463"/>
                    <a:pt x="6858" y="2464"/>
                  </a:cubicBezTo>
                  <a:lnTo>
                    <a:pt x="6858" y="2464"/>
                  </a:lnTo>
                  <a:cubicBezTo>
                    <a:pt x="6846" y="2441"/>
                    <a:pt x="6823" y="2441"/>
                    <a:pt x="6811" y="2417"/>
                  </a:cubicBezTo>
                  <a:cubicBezTo>
                    <a:pt x="6811" y="2417"/>
                    <a:pt x="6799" y="2406"/>
                    <a:pt x="6787" y="2406"/>
                  </a:cubicBezTo>
                  <a:cubicBezTo>
                    <a:pt x="6763" y="2406"/>
                    <a:pt x="6751" y="2406"/>
                    <a:pt x="6787" y="2394"/>
                  </a:cubicBezTo>
                  <a:lnTo>
                    <a:pt x="6787" y="2382"/>
                  </a:lnTo>
                  <a:cubicBezTo>
                    <a:pt x="6775" y="2382"/>
                    <a:pt x="6787" y="2370"/>
                    <a:pt x="6787" y="2370"/>
                  </a:cubicBezTo>
                  <a:cubicBezTo>
                    <a:pt x="6787" y="2275"/>
                    <a:pt x="6692" y="2310"/>
                    <a:pt x="6704" y="2227"/>
                  </a:cubicBezTo>
                  <a:cubicBezTo>
                    <a:pt x="6668" y="2227"/>
                    <a:pt x="6668" y="2263"/>
                    <a:pt x="6656" y="2275"/>
                  </a:cubicBezTo>
                  <a:cubicBezTo>
                    <a:pt x="6632" y="2275"/>
                    <a:pt x="6585" y="2251"/>
                    <a:pt x="6561" y="2239"/>
                  </a:cubicBezTo>
                  <a:cubicBezTo>
                    <a:pt x="6573" y="2191"/>
                    <a:pt x="6573" y="2084"/>
                    <a:pt x="6644" y="2072"/>
                  </a:cubicBezTo>
                  <a:cubicBezTo>
                    <a:pt x="6641" y="2061"/>
                    <a:pt x="6638" y="2057"/>
                    <a:pt x="6634" y="2057"/>
                  </a:cubicBezTo>
                  <a:cubicBezTo>
                    <a:pt x="6624" y="2057"/>
                    <a:pt x="6609" y="2088"/>
                    <a:pt x="6594" y="2088"/>
                  </a:cubicBezTo>
                  <a:cubicBezTo>
                    <a:pt x="6591" y="2088"/>
                    <a:pt x="6588" y="2087"/>
                    <a:pt x="6585" y="2084"/>
                  </a:cubicBezTo>
                  <a:lnTo>
                    <a:pt x="6585" y="2072"/>
                  </a:lnTo>
                  <a:cubicBezTo>
                    <a:pt x="6585" y="2096"/>
                    <a:pt x="6573" y="2120"/>
                    <a:pt x="6549" y="2144"/>
                  </a:cubicBezTo>
                  <a:cubicBezTo>
                    <a:pt x="6545" y="2147"/>
                    <a:pt x="6541" y="2149"/>
                    <a:pt x="6537" y="2149"/>
                  </a:cubicBezTo>
                  <a:cubicBezTo>
                    <a:pt x="6514" y="2149"/>
                    <a:pt x="6489" y="2106"/>
                    <a:pt x="6489" y="2096"/>
                  </a:cubicBezTo>
                  <a:lnTo>
                    <a:pt x="6549" y="2084"/>
                  </a:lnTo>
                  <a:cubicBezTo>
                    <a:pt x="6513" y="2036"/>
                    <a:pt x="6442" y="2072"/>
                    <a:pt x="6382" y="2036"/>
                  </a:cubicBezTo>
                  <a:cubicBezTo>
                    <a:pt x="6394" y="1989"/>
                    <a:pt x="6442" y="2001"/>
                    <a:pt x="6478" y="1989"/>
                  </a:cubicBezTo>
                  <a:lnTo>
                    <a:pt x="6466" y="1941"/>
                  </a:lnTo>
                  <a:lnTo>
                    <a:pt x="6501" y="1941"/>
                  </a:lnTo>
                  <a:cubicBezTo>
                    <a:pt x="6489" y="1905"/>
                    <a:pt x="6454" y="1905"/>
                    <a:pt x="6466" y="1858"/>
                  </a:cubicBezTo>
                  <a:lnTo>
                    <a:pt x="6466" y="1858"/>
                  </a:lnTo>
                  <a:cubicBezTo>
                    <a:pt x="6470" y="1861"/>
                    <a:pt x="6473" y="1862"/>
                    <a:pt x="6477" y="1862"/>
                  </a:cubicBezTo>
                  <a:cubicBezTo>
                    <a:pt x="6496" y="1862"/>
                    <a:pt x="6503" y="1820"/>
                    <a:pt x="6525" y="1820"/>
                  </a:cubicBezTo>
                  <a:cubicBezTo>
                    <a:pt x="6531" y="1820"/>
                    <a:pt x="6539" y="1824"/>
                    <a:pt x="6549" y="1834"/>
                  </a:cubicBezTo>
                  <a:cubicBezTo>
                    <a:pt x="6561" y="1810"/>
                    <a:pt x="6489" y="1798"/>
                    <a:pt x="6537" y="1786"/>
                  </a:cubicBezTo>
                  <a:cubicBezTo>
                    <a:pt x="6532" y="1785"/>
                    <a:pt x="6528" y="1784"/>
                    <a:pt x="6525" y="1784"/>
                  </a:cubicBezTo>
                  <a:cubicBezTo>
                    <a:pt x="6504" y="1784"/>
                    <a:pt x="6512" y="1812"/>
                    <a:pt x="6501" y="1822"/>
                  </a:cubicBezTo>
                  <a:cubicBezTo>
                    <a:pt x="6498" y="1823"/>
                    <a:pt x="6495" y="1823"/>
                    <a:pt x="6492" y="1823"/>
                  </a:cubicBezTo>
                  <a:cubicBezTo>
                    <a:pt x="6457" y="1823"/>
                    <a:pt x="6477" y="1761"/>
                    <a:pt x="6466" y="1739"/>
                  </a:cubicBezTo>
                  <a:cubicBezTo>
                    <a:pt x="6478" y="1739"/>
                    <a:pt x="6486" y="1742"/>
                    <a:pt x="6494" y="1742"/>
                  </a:cubicBezTo>
                  <a:cubicBezTo>
                    <a:pt x="6501" y="1742"/>
                    <a:pt x="6507" y="1739"/>
                    <a:pt x="6513" y="1727"/>
                  </a:cubicBezTo>
                  <a:cubicBezTo>
                    <a:pt x="6501" y="1715"/>
                    <a:pt x="6478" y="1691"/>
                    <a:pt x="6513" y="1667"/>
                  </a:cubicBezTo>
                  <a:cubicBezTo>
                    <a:pt x="6478" y="1667"/>
                    <a:pt x="6513" y="1632"/>
                    <a:pt x="6513" y="1608"/>
                  </a:cubicBezTo>
                  <a:lnTo>
                    <a:pt x="6513" y="1608"/>
                  </a:lnTo>
                  <a:cubicBezTo>
                    <a:pt x="6504" y="1626"/>
                    <a:pt x="6488" y="1651"/>
                    <a:pt x="6465" y="1651"/>
                  </a:cubicBezTo>
                  <a:cubicBezTo>
                    <a:pt x="6458" y="1651"/>
                    <a:pt x="6450" y="1649"/>
                    <a:pt x="6442" y="1644"/>
                  </a:cubicBezTo>
                  <a:cubicBezTo>
                    <a:pt x="6430" y="1620"/>
                    <a:pt x="6430" y="1608"/>
                    <a:pt x="6442" y="1560"/>
                  </a:cubicBezTo>
                  <a:lnTo>
                    <a:pt x="6442" y="1560"/>
                  </a:lnTo>
                  <a:lnTo>
                    <a:pt x="6418" y="1596"/>
                  </a:lnTo>
                  <a:cubicBezTo>
                    <a:pt x="6382" y="1548"/>
                    <a:pt x="6466" y="1536"/>
                    <a:pt x="6466" y="1489"/>
                  </a:cubicBezTo>
                  <a:cubicBezTo>
                    <a:pt x="6478" y="1513"/>
                    <a:pt x="6478" y="1524"/>
                    <a:pt x="6501" y="1548"/>
                  </a:cubicBezTo>
                  <a:cubicBezTo>
                    <a:pt x="6489" y="1524"/>
                    <a:pt x="6478" y="1477"/>
                    <a:pt x="6466" y="1429"/>
                  </a:cubicBezTo>
                  <a:lnTo>
                    <a:pt x="6537" y="1405"/>
                  </a:lnTo>
                  <a:cubicBezTo>
                    <a:pt x="6513" y="1394"/>
                    <a:pt x="6549" y="1358"/>
                    <a:pt x="6513" y="1346"/>
                  </a:cubicBezTo>
                  <a:cubicBezTo>
                    <a:pt x="6521" y="1340"/>
                    <a:pt x="6526" y="1338"/>
                    <a:pt x="6531" y="1338"/>
                  </a:cubicBezTo>
                  <a:cubicBezTo>
                    <a:pt x="6555" y="1338"/>
                    <a:pt x="6541" y="1407"/>
                    <a:pt x="6561" y="1417"/>
                  </a:cubicBezTo>
                  <a:cubicBezTo>
                    <a:pt x="6609" y="1370"/>
                    <a:pt x="6525" y="1346"/>
                    <a:pt x="6597" y="1310"/>
                  </a:cubicBezTo>
                  <a:lnTo>
                    <a:pt x="6597" y="1310"/>
                  </a:lnTo>
                  <a:lnTo>
                    <a:pt x="6620" y="1334"/>
                  </a:lnTo>
                  <a:cubicBezTo>
                    <a:pt x="6632" y="1322"/>
                    <a:pt x="6632" y="1274"/>
                    <a:pt x="6644" y="1274"/>
                  </a:cubicBezTo>
                  <a:lnTo>
                    <a:pt x="6644" y="1274"/>
                  </a:lnTo>
                  <a:cubicBezTo>
                    <a:pt x="6632" y="1274"/>
                    <a:pt x="6632" y="1286"/>
                    <a:pt x="6632" y="1298"/>
                  </a:cubicBezTo>
                  <a:cubicBezTo>
                    <a:pt x="6573" y="1263"/>
                    <a:pt x="6620" y="1191"/>
                    <a:pt x="6549" y="1167"/>
                  </a:cubicBezTo>
                  <a:lnTo>
                    <a:pt x="6537" y="1191"/>
                  </a:lnTo>
                  <a:cubicBezTo>
                    <a:pt x="6537" y="1155"/>
                    <a:pt x="6513" y="1108"/>
                    <a:pt x="6537" y="1084"/>
                  </a:cubicBezTo>
                  <a:close/>
                  <a:moveTo>
                    <a:pt x="7621" y="2560"/>
                  </a:moveTo>
                  <a:cubicBezTo>
                    <a:pt x="7632" y="2583"/>
                    <a:pt x="7612" y="2594"/>
                    <a:pt x="7599" y="2606"/>
                  </a:cubicBezTo>
                  <a:lnTo>
                    <a:pt x="7599" y="2606"/>
                  </a:lnTo>
                  <a:cubicBezTo>
                    <a:pt x="7605" y="2588"/>
                    <a:pt x="7612" y="2572"/>
                    <a:pt x="7621" y="2560"/>
                  </a:cubicBezTo>
                  <a:close/>
                  <a:moveTo>
                    <a:pt x="7515" y="2750"/>
                  </a:moveTo>
                  <a:lnTo>
                    <a:pt x="7515" y="2750"/>
                  </a:lnTo>
                  <a:cubicBezTo>
                    <a:pt x="7514" y="2750"/>
                    <a:pt x="7514" y="2751"/>
                    <a:pt x="7513" y="2751"/>
                  </a:cubicBezTo>
                  <a:cubicBezTo>
                    <a:pt x="7515" y="2752"/>
                    <a:pt x="7515" y="2753"/>
                    <a:pt x="7516" y="2753"/>
                  </a:cubicBezTo>
                  <a:cubicBezTo>
                    <a:pt x="7516" y="2753"/>
                    <a:pt x="7516" y="2752"/>
                    <a:pt x="7515" y="2750"/>
                  </a:cubicBezTo>
                  <a:close/>
                  <a:moveTo>
                    <a:pt x="7162" y="2818"/>
                  </a:moveTo>
                  <a:cubicBezTo>
                    <a:pt x="7163" y="2819"/>
                    <a:pt x="7165" y="2821"/>
                    <a:pt x="7168" y="2822"/>
                  </a:cubicBezTo>
                  <a:cubicBezTo>
                    <a:pt x="7166" y="2821"/>
                    <a:pt x="7163" y="2819"/>
                    <a:pt x="7162" y="2818"/>
                  </a:cubicBezTo>
                  <a:close/>
                  <a:moveTo>
                    <a:pt x="4906" y="0"/>
                  </a:moveTo>
                  <a:cubicBezTo>
                    <a:pt x="4873" y="33"/>
                    <a:pt x="4870" y="97"/>
                    <a:pt x="4804" y="97"/>
                  </a:cubicBezTo>
                  <a:cubicBezTo>
                    <a:pt x="4799" y="97"/>
                    <a:pt x="4793" y="97"/>
                    <a:pt x="4787" y="96"/>
                  </a:cubicBezTo>
                  <a:lnTo>
                    <a:pt x="4823" y="48"/>
                  </a:lnTo>
                  <a:cubicBezTo>
                    <a:pt x="4817" y="47"/>
                    <a:pt x="4812" y="47"/>
                    <a:pt x="4808" y="47"/>
                  </a:cubicBezTo>
                  <a:cubicBezTo>
                    <a:pt x="4745" y="47"/>
                    <a:pt x="4781" y="120"/>
                    <a:pt x="4704" y="120"/>
                  </a:cubicBezTo>
                  <a:cubicBezTo>
                    <a:pt x="4739" y="120"/>
                    <a:pt x="4680" y="167"/>
                    <a:pt x="4739" y="167"/>
                  </a:cubicBezTo>
                  <a:cubicBezTo>
                    <a:pt x="4717" y="182"/>
                    <a:pt x="4691" y="192"/>
                    <a:pt x="4662" y="192"/>
                  </a:cubicBezTo>
                  <a:cubicBezTo>
                    <a:pt x="4645" y="192"/>
                    <a:pt x="4626" y="188"/>
                    <a:pt x="4608" y="179"/>
                  </a:cubicBezTo>
                  <a:cubicBezTo>
                    <a:pt x="4596" y="191"/>
                    <a:pt x="4608" y="203"/>
                    <a:pt x="4608" y="215"/>
                  </a:cubicBezTo>
                  <a:cubicBezTo>
                    <a:pt x="4619" y="222"/>
                    <a:pt x="4628" y="225"/>
                    <a:pt x="4636" y="225"/>
                  </a:cubicBezTo>
                  <a:cubicBezTo>
                    <a:pt x="4656" y="225"/>
                    <a:pt x="4672" y="210"/>
                    <a:pt x="4689" y="210"/>
                  </a:cubicBezTo>
                  <a:cubicBezTo>
                    <a:pt x="4697" y="210"/>
                    <a:pt x="4706" y="214"/>
                    <a:pt x="4715" y="227"/>
                  </a:cubicBezTo>
                  <a:lnTo>
                    <a:pt x="4751" y="179"/>
                  </a:lnTo>
                  <a:cubicBezTo>
                    <a:pt x="4799" y="191"/>
                    <a:pt x="4799" y="239"/>
                    <a:pt x="4775" y="262"/>
                  </a:cubicBezTo>
                  <a:cubicBezTo>
                    <a:pt x="4783" y="262"/>
                    <a:pt x="4791" y="257"/>
                    <a:pt x="4795" y="257"/>
                  </a:cubicBezTo>
                  <a:cubicBezTo>
                    <a:pt x="4797" y="257"/>
                    <a:pt x="4799" y="258"/>
                    <a:pt x="4799" y="262"/>
                  </a:cubicBezTo>
                  <a:cubicBezTo>
                    <a:pt x="4802" y="286"/>
                    <a:pt x="4800" y="293"/>
                    <a:pt x="4794" y="293"/>
                  </a:cubicBezTo>
                  <a:cubicBezTo>
                    <a:pt x="4786" y="293"/>
                    <a:pt x="4769" y="274"/>
                    <a:pt x="4756" y="274"/>
                  </a:cubicBezTo>
                  <a:cubicBezTo>
                    <a:pt x="4748" y="274"/>
                    <a:pt x="4742" y="280"/>
                    <a:pt x="4739" y="298"/>
                  </a:cubicBezTo>
                  <a:lnTo>
                    <a:pt x="4763" y="298"/>
                  </a:lnTo>
                  <a:cubicBezTo>
                    <a:pt x="4771" y="330"/>
                    <a:pt x="4742" y="340"/>
                    <a:pt x="4707" y="340"/>
                  </a:cubicBezTo>
                  <a:cubicBezTo>
                    <a:pt x="4690" y="340"/>
                    <a:pt x="4672" y="338"/>
                    <a:pt x="4656" y="334"/>
                  </a:cubicBezTo>
                  <a:cubicBezTo>
                    <a:pt x="4620" y="310"/>
                    <a:pt x="4573" y="310"/>
                    <a:pt x="4573" y="274"/>
                  </a:cubicBezTo>
                  <a:lnTo>
                    <a:pt x="4632" y="251"/>
                  </a:lnTo>
                  <a:cubicBezTo>
                    <a:pt x="4625" y="246"/>
                    <a:pt x="4618" y="244"/>
                    <a:pt x="4611" y="244"/>
                  </a:cubicBezTo>
                  <a:cubicBezTo>
                    <a:pt x="4582" y="244"/>
                    <a:pt x="4553" y="274"/>
                    <a:pt x="4525" y="274"/>
                  </a:cubicBezTo>
                  <a:cubicBezTo>
                    <a:pt x="4525" y="262"/>
                    <a:pt x="4513" y="262"/>
                    <a:pt x="4513" y="262"/>
                  </a:cubicBezTo>
                  <a:cubicBezTo>
                    <a:pt x="4513" y="262"/>
                    <a:pt x="4513" y="274"/>
                    <a:pt x="4513" y="274"/>
                  </a:cubicBezTo>
                  <a:cubicBezTo>
                    <a:pt x="4513" y="274"/>
                    <a:pt x="4501" y="262"/>
                    <a:pt x="4501" y="262"/>
                  </a:cubicBezTo>
                  <a:cubicBezTo>
                    <a:pt x="4473" y="262"/>
                    <a:pt x="4436" y="278"/>
                    <a:pt x="4411" y="278"/>
                  </a:cubicBezTo>
                  <a:cubicBezTo>
                    <a:pt x="4404" y="278"/>
                    <a:pt x="4399" y="277"/>
                    <a:pt x="4394" y="274"/>
                  </a:cubicBezTo>
                  <a:lnTo>
                    <a:pt x="4394" y="274"/>
                  </a:lnTo>
                  <a:lnTo>
                    <a:pt x="4406" y="310"/>
                  </a:lnTo>
                  <a:lnTo>
                    <a:pt x="4406" y="286"/>
                  </a:lnTo>
                  <a:cubicBezTo>
                    <a:pt x="4430" y="286"/>
                    <a:pt x="4465" y="310"/>
                    <a:pt x="4453" y="334"/>
                  </a:cubicBezTo>
                  <a:cubicBezTo>
                    <a:pt x="4444" y="338"/>
                    <a:pt x="4435" y="339"/>
                    <a:pt x="4427" y="339"/>
                  </a:cubicBezTo>
                  <a:cubicBezTo>
                    <a:pt x="4387" y="339"/>
                    <a:pt x="4368" y="294"/>
                    <a:pt x="4358" y="274"/>
                  </a:cubicBezTo>
                  <a:cubicBezTo>
                    <a:pt x="4363" y="248"/>
                    <a:pt x="4375" y="243"/>
                    <a:pt x="4389" y="243"/>
                  </a:cubicBezTo>
                  <a:cubicBezTo>
                    <a:pt x="4400" y="243"/>
                    <a:pt x="4411" y="246"/>
                    <a:pt x="4421" y="246"/>
                  </a:cubicBezTo>
                  <a:cubicBezTo>
                    <a:pt x="4429" y="246"/>
                    <a:pt x="4436" y="244"/>
                    <a:pt x="4442" y="239"/>
                  </a:cubicBezTo>
                  <a:cubicBezTo>
                    <a:pt x="4433" y="221"/>
                    <a:pt x="4422" y="216"/>
                    <a:pt x="4409" y="216"/>
                  </a:cubicBezTo>
                  <a:cubicBezTo>
                    <a:pt x="4395" y="216"/>
                    <a:pt x="4377" y="222"/>
                    <a:pt x="4354" y="222"/>
                  </a:cubicBezTo>
                  <a:cubicBezTo>
                    <a:pt x="4341" y="222"/>
                    <a:pt x="4327" y="220"/>
                    <a:pt x="4311" y="215"/>
                  </a:cubicBezTo>
                  <a:cubicBezTo>
                    <a:pt x="4323" y="185"/>
                    <a:pt x="4343" y="185"/>
                    <a:pt x="4363" y="185"/>
                  </a:cubicBezTo>
                  <a:cubicBezTo>
                    <a:pt x="4382" y="185"/>
                    <a:pt x="4400" y="185"/>
                    <a:pt x="4406" y="155"/>
                  </a:cubicBezTo>
                  <a:cubicBezTo>
                    <a:pt x="4355" y="155"/>
                    <a:pt x="4339" y="181"/>
                    <a:pt x="4305" y="181"/>
                  </a:cubicBezTo>
                  <a:cubicBezTo>
                    <a:pt x="4300" y="181"/>
                    <a:pt x="4294" y="181"/>
                    <a:pt x="4287" y="179"/>
                  </a:cubicBezTo>
                  <a:cubicBezTo>
                    <a:pt x="4287" y="155"/>
                    <a:pt x="4334" y="143"/>
                    <a:pt x="4334" y="120"/>
                  </a:cubicBezTo>
                  <a:lnTo>
                    <a:pt x="4299" y="108"/>
                  </a:lnTo>
                  <a:cubicBezTo>
                    <a:pt x="4382" y="96"/>
                    <a:pt x="4275" y="36"/>
                    <a:pt x="4346" y="12"/>
                  </a:cubicBezTo>
                  <a:cubicBezTo>
                    <a:pt x="4341" y="9"/>
                    <a:pt x="4336" y="7"/>
                    <a:pt x="4332" y="7"/>
                  </a:cubicBezTo>
                  <a:cubicBezTo>
                    <a:pt x="4311" y="7"/>
                    <a:pt x="4297" y="41"/>
                    <a:pt x="4270" y="41"/>
                  </a:cubicBezTo>
                  <a:cubicBezTo>
                    <a:pt x="4264" y="41"/>
                    <a:pt x="4258" y="40"/>
                    <a:pt x="4251" y="36"/>
                  </a:cubicBezTo>
                  <a:lnTo>
                    <a:pt x="4251" y="36"/>
                  </a:lnTo>
                  <a:cubicBezTo>
                    <a:pt x="4263" y="60"/>
                    <a:pt x="4311" y="96"/>
                    <a:pt x="4263" y="120"/>
                  </a:cubicBezTo>
                  <a:lnTo>
                    <a:pt x="4215" y="108"/>
                  </a:lnTo>
                  <a:cubicBezTo>
                    <a:pt x="4192" y="84"/>
                    <a:pt x="4263" y="48"/>
                    <a:pt x="4227" y="24"/>
                  </a:cubicBezTo>
                  <a:lnTo>
                    <a:pt x="4227" y="24"/>
                  </a:lnTo>
                  <a:lnTo>
                    <a:pt x="4168" y="48"/>
                  </a:lnTo>
                  <a:cubicBezTo>
                    <a:pt x="4180" y="72"/>
                    <a:pt x="4203" y="72"/>
                    <a:pt x="4192" y="96"/>
                  </a:cubicBezTo>
                  <a:cubicBezTo>
                    <a:pt x="4189" y="95"/>
                    <a:pt x="4187" y="95"/>
                    <a:pt x="4185" y="95"/>
                  </a:cubicBezTo>
                  <a:cubicBezTo>
                    <a:pt x="4154" y="95"/>
                    <a:pt x="4142" y="170"/>
                    <a:pt x="4120" y="203"/>
                  </a:cubicBezTo>
                  <a:cubicBezTo>
                    <a:pt x="4084" y="203"/>
                    <a:pt x="4072" y="203"/>
                    <a:pt x="4049" y="179"/>
                  </a:cubicBezTo>
                  <a:cubicBezTo>
                    <a:pt x="3989" y="239"/>
                    <a:pt x="3906" y="262"/>
                    <a:pt x="3846" y="310"/>
                  </a:cubicBezTo>
                  <a:cubicBezTo>
                    <a:pt x="3882" y="274"/>
                    <a:pt x="3834" y="262"/>
                    <a:pt x="3811" y="239"/>
                  </a:cubicBezTo>
                  <a:cubicBezTo>
                    <a:pt x="3858" y="227"/>
                    <a:pt x="3846" y="167"/>
                    <a:pt x="3834" y="131"/>
                  </a:cubicBezTo>
                  <a:lnTo>
                    <a:pt x="3834" y="131"/>
                  </a:lnTo>
                  <a:cubicBezTo>
                    <a:pt x="3811" y="143"/>
                    <a:pt x="3799" y="203"/>
                    <a:pt x="3811" y="215"/>
                  </a:cubicBezTo>
                  <a:cubicBezTo>
                    <a:pt x="3806" y="214"/>
                    <a:pt x="3802" y="213"/>
                    <a:pt x="3799" y="213"/>
                  </a:cubicBezTo>
                  <a:cubicBezTo>
                    <a:pt x="3773" y="213"/>
                    <a:pt x="3778" y="244"/>
                    <a:pt x="3758" y="244"/>
                  </a:cubicBezTo>
                  <a:cubicBezTo>
                    <a:pt x="3753" y="244"/>
                    <a:pt x="3747" y="243"/>
                    <a:pt x="3739" y="239"/>
                  </a:cubicBezTo>
                  <a:cubicBezTo>
                    <a:pt x="3703" y="227"/>
                    <a:pt x="3739" y="179"/>
                    <a:pt x="3727" y="167"/>
                  </a:cubicBezTo>
                  <a:lnTo>
                    <a:pt x="3727" y="167"/>
                  </a:lnTo>
                  <a:cubicBezTo>
                    <a:pt x="3668" y="179"/>
                    <a:pt x="3727" y="227"/>
                    <a:pt x="3668" y="227"/>
                  </a:cubicBezTo>
                  <a:cubicBezTo>
                    <a:pt x="3668" y="227"/>
                    <a:pt x="3668" y="227"/>
                    <a:pt x="3668" y="215"/>
                  </a:cubicBezTo>
                  <a:cubicBezTo>
                    <a:pt x="3632" y="215"/>
                    <a:pt x="3596" y="239"/>
                    <a:pt x="3596" y="262"/>
                  </a:cubicBezTo>
                  <a:cubicBezTo>
                    <a:pt x="3584" y="247"/>
                    <a:pt x="3571" y="242"/>
                    <a:pt x="3559" y="242"/>
                  </a:cubicBezTo>
                  <a:cubicBezTo>
                    <a:pt x="3539" y="242"/>
                    <a:pt x="3522" y="255"/>
                    <a:pt x="3509" y="255"/>
                  </a:cubicBezTo>
                  <a:cubicBezTo>
                    <a:pt x="3500" y="255"/>
                    <a:pt x="3493" y="248"/>
                    <a:pt x="3489" y="227"/>
                  </a:cubicBezTo>
                  <a:lnTo>
                    <a:pt x="3489" y="227"/>
                  </a:lnTo>
                  <a:cubicBezTo>
                    <a:pt x="3418" y="274"/>
                    <a:pt x="3513" y="262"/>
                    <a:pt x="3501" y="286"/>
                  </a:cubicBezTo>
                  <a:cubicBezTo>
                    <a:pt x="3486" y="309"/>
                    <a:pt x="3456" y="317"/>
                    <a:pt x="3431" y="317"/>
                  </a:cubicBezTo>
                  <a:cubicBezTo>
                    <a:pt x="3416" y="317"/>
                    <a:pt x="3403" y="314"/>
                    <a:pt x="3394" y="310"/>
                  </a:cubicBezTo>
                  <a:cubicBezTo>
                    <a:pt x="3418" y="310"/>
                    <a:pt x="3430" y="286"/>
                    <a:pt x="3441" y="286"/>
                  </a:cubicBezTo>
                  <a:lnTo>
                    <a:pt x="3418" y="251"/>
                  </a:lnTo>
                  <a:cubicBezTo>
                    <a:pt x="3413" y="250"/>
                    <a:pt x="3409" y="250"/>
                    <a:pt x="3405" y="250"/>
                  </a:cubicBezTo>
                  <a:cubicBezTo>
                    <a:pt x="3320" y="250"/>
                    <a:pt x="3372" y="358"/>
                    <a:pt x="3298" y="358"/>
                  </a:cubicBezTo>
                  <a:cubicBezTo>
                    <a:pt x="3295" y="358"/>
                    <a:pt x="3291" y="358"/>
                    <a:pt x="3287" y="358"/>
                  </a:cubicBezTo>
                  <a:cubicBezTo>
                    <a:pt x="3322" y="322"/>
                    <a:pt x="3287" y="322"/>
                    <a:pt x="3299" y="274"/>
                  </a:cubicBezTo>
                  <a:lnTo>
                    <a:pt x="3299" y="274"/>
                  </a:lnTo>
                  <a:cubicBezTo>
                    <a:pt x="3287" y="298"/>
                    <a:pt x="3215" y="298"/>
                    <a:pt x="3275" y="322"/>
                  </a:cubicBezTo>
                  <a:cubicBezTo>
                    <a:pt x="3239" y="334"/>
                    <a:pt x="3203" y="334"/>
                    <a:pt x="3180" y="334"/>
                  </a:cubicBezTo>
                  <a:cubicBezTo>
                    <a:pt x="3156" y="358"/>
                    <a:pt x="3132" y="381"/>
                    <a:pt x="3120" y="417"/>
                  </a:cubicBezTo>
                  <a:cubicBezTo>
                    <a:pt x="3072" y="417"/>
                    <a:pt x="3025" y="405"/>
                    <a:pt x="3001" y="393"/>
                  </a:cubicBezTo>
                  <a:cubicBezTo>
                    <a:pt x="2906" y="453"/>
                    <a:pt x="2799" y="441"/>
                    <a:pt x="2703" y="512"/>
                  </a:cubicBezTo>
                  <a:lnTo>
                    <a:pt x="2715" y="512"/>
                  </a:lnTo>
                  <a:cubicBezTo>
                    <a:pt x="2632" y="536"/>
                    <a:pt x="2775" y="560"/>
                    <a:pt x="2691" y="584"/>
                  </a:cubicBezTo>
                  <a:cubicBezTo>
                    <a:pt x="2686" y="558"/>
                    <a:pt x="2672" y="552"/>
                    <a:pt x="2654" y="552"/>
                  </a:cubicBezTo>
                  <a:cubicBezTo>
                    <a:pt x="2641" y="552"/>
                    <a:pt x="2627" y="555"/>
                    <a:pt x="2613" y="555"/>
                  </a:cubicBezTo>
                  <a:cubicBezTo>
                    <a:pt x="2602" y="555"/>
                    <a:pt x="2593" y="554"/>
                    <a:pt x="2584" y="548"/>
                  </a:cubicBezTo>
                  <a:cubicBezTo>
                    <a:pt x="2477" y="572"/>
                    <a:pt x="2429" y="667"/>
                    <a:pt x="2322" y="667"/>
                  </a:cubicBezTo>
                  <a:cubicBezTo>
                    <a:pt x="2322" y="667"/>
                    <a:pt x="2322" y="643"/>
                    <a:pt x="2334" y="632"/>
                  </a:cubicBezTo>
                  <a:lnTo>
                    <a:pt x="2334" y="632"/>
                  </a:lnTo>
                  <a:cubicBezTo>
                    <a:pt x="2251" y="655"/>
                    <a:pt x="2203" y="691"/>
                    <a:pt x="2144" y="715"/>
                  </a:cubicBezTo>
                  <a:lnTo>
                    <a:pt x="2144" y="703"/>
                  </a:lnTo>
                  <a:cubicBezTo>
                    <a:pt x="2025" y="715"/>
                    <a:pt x="1953" y="810"/>
                    <a:pt x="1858" y="882"/>
                  </a:cubicBezTo>
                  <a:cubicBezTo>
                    <a:pt x="1858" y="870"/>
                    <a:pt x="1858" y="846"/>
                    <a:pt x="1858" y="834"/>
                  </a:cubicBezTo>
                  <a:cubicBezTo>
                    <a:pt x="1798" y="858"/>
                    <a:pt x="1715" y="893"/>
                    <a:pt x="1703" y="953"/>
                  </a:cubicBezTo>
                  <a:cubicBezTo>
                    <a:pt x="1694" y="952"/>
                    <a:pt x="1686" y="951"/>
                    <a:pt x="1680" y="951"/>
                  </a:cubicBezTo>
                  <a:cubicBezTo>
                    <a:pt x="1629" y="951"/>
                    <a:pt x="1657" y="989"/>
                    <a:pt x="1572" y="989"/>
                  </a:cubicBezTo>
                  <a:cubicBezTo>
                    <a:pt x="1560" y="977"/>
                    <a:pt x="1572" y="977"/>
                    <a:pt x="1572" y="965"/>
                  </a:cubicBezTo>
                  <a:lnTo>
                    <a:pt x="1572" y="965"/>
                  </a:lnTo>
                  <a:cubicBezTo>
                    <a:pt x="1525" y="977"/>
                    <a:pt x="1501" y="1001"/>
                    <a:pt x="1465" y="1013"/>
                  </a:cubicBezTo>
                  <a:cubicBezTo>
                    <a:pt x="1394" y="1096"/>
                    <a:pt x="1417" y="1167"/>
                    <a:pt x="1310" y="1203"/>
                  </a:cubicBezTo>
                  <a:cubicBezTo>
                    <a:pt x="1263" y="1143"/>
                    <a:pt x="1358" y="1155"/>
                    <a:pt x="1322" y="1096"/>
                  </a:cubicBezTo>
                  <a:lnTo>
                    <a:pt x="1322" y="1096"/>
                  </a:lnTo>
                  <a:cubicBezTo>
                    <a:pt x="1310" y="1120"/>
                    <a:pt x="1310" y="1143"/>
                    <a:pt x="1275" y="1143"/>
                  </a:cubicBezTo>
                  <a:cubicBezTo>
                    <a:pt x="1275" y="1108"/>
                    <a:pt x="1263" y="1132"/>
                    <a:pt x="1263" y="1096"/>
                  </a:cubicBezTo>
                  <a:cubicBezTo>
                    <a:pt x="1227" y="1096"/>
                    <a:pt x="1227" y="1215"/>
                    <a:pt x="1215" y="1215"/>
                  </a:cubicBezTo>
                  <a:cubicBezTo>
                    <a:pt x="1221" y="1221"/>
                    <a:pt x="1227" y="1224"/>
                    <a:pt x="1233" y="1224"/>
                  </a:cubicBezTo>
                  <a:cubicBezTo>
                    <a:pt x="1239" y="1224"/>
                    <a:pt x="1245" y="1221"/>
                    <a:pt x="1251" y="1215"/>
                  </a:cubicBezTo>
                  <a:lnTo>
                    <a:pt x="1251" y="1215"/>
                  </a:lnTo>
                  <a:cubicBezTo>
                    <a:pt x="1251" y="1263"/>
                    <a:pt x="1167" y="1274"/>
                    <a:pt x="1132" y="1322"/>
                  </a:cubicBezTo>
                  <a:cubicBezTo>
                    <a:pt x="1138" y="1316"/>
                    <a:pt x="1152" y="1310"/>
                    <a:pt x="1167" y="1310"/>
                  </a:cubicBezTo>
                  <a:cubicBezTo>
                    <a:pt x="1182" y="1310"/>
                    <a:pt x="1197" y="1316"/>
                    <a:pt x="1203" y="1334"/>
                  </a:cubicBezTo>
                  <a:cubicBezTo>
                    <a:pt x="1132" y="1358"/>
                    <a:pt x="1144" y="1441"/>
                    <a:pt x="1120" y="1489"/>
                  </a:cubicBezTo>
                  <a:cubicBezTo>
                    <a:pt x="1116" y="1489"/>
                    <a:pt x="1112" y="1490"/>
                    <a:pt x="1109" y="1490"/>
                  </a:cubicBezTo>
                  <a:cubicBezTo>
                    <a:pt x="1058" y="1490"/>
                    <a:pt x="1129" y="1403"/>
                    <a:pt x="1084" y="1370"/>
                  </a:cubicBezTo>
                  <a:cubicBezTo>
                    <a:pt x="1072" y="1358"/>
                    <a:pt x="1024" y="1334"/>
                    <a:pt x="1036" y="1310"/>
                  </a:cubicBezTo>
                  <a:lnTo>
                    <a:pt x="1036" y="1310"/>
                  </a:lnTo>
                  <a:cubicBezTo>
                    <a:pt x="977" y="1334"/>
                    <a:pt x="965" y="1394"/>
                    <a:pt x="929" y="1429"/>
                  </a:cubicBezTo>
                  <a:lnTo>
                    <a:pt x="917" y="1417"/>
                  </a:lnTo>
                  <a:cubicBezTo>
                    <a:pt x="858" y="1465"/>
                    <a:pt x="834" y="1560"/>
                    <a:pt x="763" y="1572"/>
                  </a:cubicBezTo>
                  <a:lnTo>
                    <a:pt x="798" y="1572"/>
                  </a:lnTo>
                  <a:cubicBezTo>
                    <a:pt x="798" y="1584"/>
                    <a:pt x="763" y="1596"/>
                    <a:pt x="763" y="1632"/>
                  </a:cubicBezTo>
                  <a:cubicBezTo>
                    <a:pt x="752" y="1621"/>
                    <a:pt x="713" y="1620"/>
                    <a:pt x="705" y="1603"/>
                  </a:cubicBezTo>
                  <a:lnTo>
                    <a:pt x="705" y="1603"/>
                  </a:lnTo>
                  <a:cubicBezTo>
                    <a:pt x="719" y="1682"/>
                    <a:pt x="596" y="1729"/>
                    <a:pt x="608" y="1810"/>
                  </a:cubicBezTo>
                  <a:cubicBezTo>
                    <a:pt x="572" y="1810"/>
                    <a:pt x="572" y="1775"/>
                    <a:pt x="560" y="1751"/>
                  </a:cubicBezTo>
                  <a:cubicBezTo>
                    <a:pt x="608" y="1739"/>
                    <a:pt x="632" y="1739"/>
                    <a:pt x="632" y="1703"/>
                  </a:cubicBezTo>
                  <a:lnTo>
                    <a:pt x="632" y="1703"/>
                  </a:lnTo>
                  <a:cubicBezTo>
                    <a:pt x="616" y="1713"/>
                    <a:pt x="601" y="1717"/>
                    <a:pt x="589" y="1717"/>
                  </a:cubicBezTo>
                  <a:cubicBezTo>
                    <a:pt x="572" y="1717"/>
                    <a:pt x="560" y="1710"/>
                    <a:pt x="560" y="1703"/>
                  </a:cubicBezTo>
                  <a:cubicBezTo>
                    <a:pt x="560" y="1763"/>
                    <a:pt x="489" y="1834"/>
                    <a:pt x="501" y="1894"/>
                  </a:cubicBezTo>
                  <a:cubicBezTo>
                    <a:pt x="465" y="1882"/>
                    <a:pt x="441" y="1894"/>
                    <a:pt x="417" y="1846"/>
                  </a:cubicBezTo>
                  <a:lnTo>
                    <a:pt x="417" y="1846"/>
                  </a:lnTo>
                  <a:cubicBezTo>
                    <a:pt x="334" y="1941"/>
                    <a:pt x="548" y="1917"/>
                    <a:pt x="441" y="2001"/>
                  </a:cubicBezTo>
                  <a:cubicBezTo>
                    <a:pt x="372" y="2001"/>
                    <a:pt x="425" y="1944"/>
                    <a:pt x="399" y="1944"/>
                  </a:cubicBezTo>
                  <a:cubicBezTo>
                    <a:pt x="393" y="1944"/>
                    <a:pt x="384" y="1947"/>
                    <a:pt x="370" y="1953"/>
                  </a:cubicBezTo>
                  <a:lnTo>
                    <a:pt x="382" y="1941"/>
                  </a:lnTo>
                  <a:cubicBezTo>
                    <a:pt x="365" y="1934"/>
                    <a:pt x="355" y="1931"/>
                    <a:pt x="347" y="1931"/>
                  </a:cubicBezTo>
                  <a:cubicBezTo>
                    <a:pt x="306" y="1931"/>
                    <a:pt x="385" y="2032"/>
                    <a:pt x="334" y="2072"/>
                  </a:cubicBezTo>
                  <a:cubicBezTo>
                    <a:pt x="298" y="2025"/>
                    <a:pt x="346" y="2001"/>
                    <a:pt x="286" y="2001"/>
                  </a:cubicBezTo>
                  <a:cubicBezTo>
                    <a:pt x="239" y="2048"/>
                    <a:pt x="274" y="2132"/>
                    <a:pt x="215" y="2156"/>
                  </a:cubicBezTo>
                  <a:lnTo>
                    <a:pt x="203" y="2132"/>
                  </a:lnTo>
                  <a:cubicBezTo>
                    <a:pt x="179" y="2156"/>
                    <a:pt x="108" y="2191"/>
                    <a:pt x="72" y="2227"/>
                  </a:cubicBezTo>
                  <a:cubicBezTo>
                    <a:pt x="72" y="2215"/>
                    <a:pt x="72" y="2215"/>
                    <a:pt x="72" y="2203"/>
                  </a:cubicBezTo>
                  <a:cubicBezTo>
                    <a:pt x="1" y="2227"/>
                    <a:pt x="72" y="2251"/>
                    <a:pt x="1" y="2251"/>
                  </a:cubicBezTo>
                  <a:lnTo>
                    <a:pt x="1" y="2286"/>
                  </a:lnTo>
                  <a:cubicBezTo>
                    <a:pt x="36" y="2286"/>
                    <a:pt x="96" y="2275"/>
                    <a:pt x="108" y="2215"/>
                  </a:cubicBezTo>
                  <a:lnTo>
                    <a:pt x="108" y="2215"/>
                  </a:lnTo>
                  <a:cubicBezTo>
                    <a:pt x="96" y="2275"/>
                    <a:pt x="203" y="2251"/>
                    <a:pt x="215" y="2298"/>
                  </a:cubicBezTo>
                  <a:lnTo>
                    <a:pt x="215" y="2275"/>
                  </a:lnTo>
                  <a:cubicBezTo>
                    <a:pt x="225" y="2275"/>
                    <a:pt x="234" y="2276"/>
                    <a:pt x="244" y="2276"/>
                  </a:cubicBezTo>
                  <a:cubicBezTo>
                    <a:pt x="362" y="2276"/>
                    <a:pt x="463" y="2211"/>
                    <a:pt x="584" y="2167"/>
                  </a:cubicBezTo>
                  <a:cubicBezTo>
                    <a:pt x="608" y="2072"/>
                    <a:pt x="703" y="2108"/>
                    <a:pt x="751" y="2025"/>
                  </a:cubicBezTo>
                  <a:cubicBezTo>
                    <a:pt x="727" y="1965"/>
                    <a:pt x="751" y="2013"/>
                    <a:pt x="810" y="1953"/>
                  </a:cubicBezTo>
                  <a:lnTo>
                    <a:pt x="810" y="1953"/>
                  </a:lnTo>
                  <a:cubicBezTo>
                    <a:pt x="786" y="1989"/>
                    <a:pt x="834" y="2001"/>
                    <a:pt x="858" y="2001"/>
                  </a:cubicBezTo>
                  <a:cubicBezTo>
                    <a:pt x="858" y="1977"/>
                    <a:pt x="870" y="1953"/>
                    <a:pt x="882" y="1941"/>
                  </a:cubicBezTo>
                  <a:cubicBezTo>
                    <a:pt x="889" y="1945"/>
                    <a:pt x="904" y="1947"/>
                    <a:pt x="922" y="1947"/>
                  </a:cubicBezTo>
                  <a:cubicBezTo>
                    <a:pt x="963" y="1947"/>
                    <a:pt x="1016" y="1935"/>
                    <a:pt x="1024" y="1894"/>
                  </a:cubicBezTo>
                  <a:cubicBezTo>
                    <a:pt x="1031" y="1892"/>
                    <a:pt x="1036" y="1891"/>
                    <a:pt x="1039" y="1891"/>
                  </a:cubicBezTo>
                  <a:cubicBezTo>
                    <a:pt x="1060" y="1891"/>
                    <a:pt x="1024" y="1919"/>
                    <a:pt x="1024" y="1929"/>
                  </a:cubicBezTo>
                  <a:cubicBezTo>
                    <a:pt x="1030" y="1933"/>
                    <a:pt x="1035" y="1935"/>
                    <a:pt x="1038" y="1935"/>
                  </a:cubicBezTo>
                  <a:cubicBezTo>
                    <a:pt x="1054" y="1935"/>
                    <a:pt x="1040" y="1894"/>
                    <a:pt x="1060" y="1894"/>
                  </a:cubicBezTo>
                  <a:cubicBezTo>
                    <a:pt x="1060" y="1894"/>
                    <a:pt x="1060" y="1905"/>
                    <a:pt x="1060" y="1905"/>
                  </a:cubicBezTo>
                  <a:cubicBezTo>
                    <a:pt x="1120" y="1870"/>
                    <a:pt x="1167" y="1858"/>
                    <a:pt x="1227" y="1834"/>
                  </a:cubicBezTo>
                  <a:cubicBezTo>
                    <a:pt x="1191" y="1775"/>
                    <a:pt x="1275" y="1775"/>
                    <a:pt x="1286" y="1739"/>
                  </a:cubicBezTo>
                  <a:cubicBezTo>
                    <a:pt x="1286" y="1747"/>
                    <a:pt x="1292" y="1749"/>
                    <a:pt x="1300" y="1749"/>
                  </a:cubicBezTo>
                  <a:cubicBezTo>
                    <a:pt x="1316" y="1749"/>
                    <a:pt x="1342" y="1739"/>
                    <a:pt x="1358" y="1739"/>
                  </a:cubicBezTo>
                  <a:lnTo>
                    <a:pt x="1358" y="1667"/>
                  </a:lnTo>
                  <a:cubicBezTo>
                    <a:pt x="1364" y="1644"/>
                    <a:pt x="1379" y="1644"/>
                    <a:pt x="1397" y="1644"/>
                  </a:cubicBezTo>
                  <a:cubicBezTo>
                    <a:pt x="1414" y="1644"/>
                    <a:pt x="1435" y="1644"/>
                    <a:pt x="1453" y="1620"/>
                  </a:cubicBezTo>
                  <a:lnTo>
                    <a:pt x="1429" y="1620"/>
                  </a:lnTo>
                  <a:cubicBezTo>
                    <a:pt x="1447" y="1593"/>
                    <a:pt x="1505" y="1580"/>
                    <a:pt x="1558" y="1580"/>
                  </a:cubicBezTo>
                  <a:cubicBezTo>
                    <a:pt x="1576" y="1580"/>
                    <a:pt x="1593" y="1581"/>
                    <a:pt x="1608" y="1584"/>
                  </a:cubicBezTo>
                  <a:cubicBezTo>
                    <a:pt x="1822" y="1298"/>
                    <a:pt x="2072" y="1394"/>
                    <a:pt x="2358" y="1215"/>
                  </a:cubicBezTo>
                  <a:cubicBezTo>
                    <a:pt x="2370" y="1179"/>
                    <a:pt x="2334" y="1191"/>
                    <a:pt x="2334" y="1155"/>
                  </a:cubicBezTo>
                  <a:cubicBezTo>
                    <a:pt x="2334" y="1143"/>
                    <a:pt x="2334" y="1143"/>
                    <a:pt x="2334" y="1132"/>
                  </a:cubicBezTo>
                  <a:cubicBezTo>
                    <a:pt x="2322" y="1143"/>
                    <a:pt x="2310" y="1167"/>
                    <a:pt x="2287" y="1179"/>
                  </a:cubicBezTo>
                  <a:cubicBezTo>
                    <a:pt x="2310" y="1143"/>
                    <a:pt x="2287" y="1096"/>
                    <a:pt x="2334" y="1096"/>
                  </a:cubicBezTo>
                  <a:cubicBezTo>
                    <a:pt x="2334" y="1108"/>
                    <a:pt x="2334" y="1108"/>
                    <a:pt x="2322" y="1120"/>
                  </a:cubicBezTo>
                  <a:cubicBezTo>
                    <a:pt x="2358" y="1108"/>
                    <a:pt x="2346" y="1084"/>
                    <a:pt x="2382" y="1084"/>
                  </a:cubicBezTo>
                  <a:cubicBezTo>
                    <a:pt x="2398" y="1084"/>
                    <a:pt x="2398" y="1079"/>
                    <a:pt x="2399" y="1079"/>
                  </a:cubicBezTo>
                  <a:cubicBezTo>
                    <a:pt x="2400" y="1079"/>
                    <a:pt x="2402" y="1080"/>
                    <a:pt x="2406" y="1084"/>
                  </a:cubicBezTo>
                  <a:lnTo>
                    <a:pt x="2513" y="1072"/>
                  </a:lnTo>
                  <a:cubicBezTo>
                    <a:pt x="2520" y="1029"/>
                    <a:pt x="2553" y="1021"/>
                    <a:pt x="2580" y="1021"/>
                  </a:cubicBezTo>
                  <a:cubicBezTo>
                    <a:pt x="2599" y="1021"/>
                    <a:pt x="2615" y="1024"/>
                    <a:pt x="2620" y="1024"/>
                  </a:cubicBezTo>
                  <a:cubicBezTo>
                    <a:pt x="2632" y="1072"/>
                    <a:pt x="2572" y="1060"/>
                    <a:pt x="2560" y="1108"/>
                  </a:cubicBezTo>
                  <a:lnTo>
                    <a:pt x="2608" y="1132"/>
                  </a:lnTo>
                  <a:lnTo>
                    <a:pt x="2608" y="1132"/>
                  </a:lnTo>
                  <a:lnTo>
                    <a:pt x="2596" y="1096"/>
                  </a:lnTo>
                  <a:lnTo>
                    <a:pt x="2644" y="1084"/>
                  </a:lnTo>
                  <a:lnTo>
                    <a:pt x="2644" y="1096"/>
                  </a:lnTo>
                  <a:cubicBezTo>
                    <a:pt x="2644" y="1078"/>
                    <a:pt x="2644" y="1067"/>
                    <a:pt x="2653" y="1067"/>
                  </a:cubicBezTo>
                  <a:cubicBezTo>
                    <a:pt x="2656" y="1067"/>
                    <a:pt x="2661" y="1069"/>
                    <a:pt x="2668" y="1072"/>
                  </a:cubicBezTo>
                  <a:cubicBezTo>
                    <a:pt x="2668" y="1072"/>
                    <a:pt x="2670" y="1075"/>
                    <a:pt x="2672" y="1078"/>
                  </a:cubicBezTo>
                  <a:lnTo>
                    <a:pt x="2672" y="1078"/>
                  </a:lnTo>
                  <a:lnTo>
                    <a:pt x="2691" y="1048"/>
                  </a:lnTo>
                  <a:cubicBezTo>
                    <a:pt x="2691" y="1072"/>
                    <a:pt x="2700" y="1072"/>
                    <a:pt x="2711" y="1072"/>
                  </a:cubicBezTo>
                  <a:cubicBezTo>
                    <a:pt x="2721" y="1072"/>
                    <a:pt x="2733" y="1072"/>
                    <a:pt x="2739" y="1096"/>
                  </a:cubicBezTo>
                  <a:cubicBezTo>
                    <a:pt x="2849" y="1063"/>
                    <a:pt x="2857" y="999"/>
                    <a:pt x="2943" y="999"/>
                  </a:cubicBezTo>
                  <a:cubicBezTo>
                    <a:pt x="2950" y="999"/>
                    <a:pt x="2957" y="1000"/>
                    <a:pt x="2965" y="1001"/>
                  </a:cubicBezTo>
                  <a:cubicBezTo>
                    <a:pt x="2941" y="989"/>
                    <a:pt x="2977" y="929"/>
                    <a:pt x="3001" y="917"/>
                  </a:cubicBezTo>
                  <a:cubicBezTo>
                    <a:pt x="3025" y="929"/>
                    <a:pt x="3037" y="929"/>
                    <a:pt x="3025" y="953"/>
                  </a:cubicBezTo>
                  <a:lnTo>
                    <a:pt x="3060" y="917"/>
                  </a:lnTo>
                  <a:cubicBezTo>
                    <a:pt x="3081" y="931"/>
                    <a:pt x="3097" y="936"/>
                    <a:pt x="3113" y="936"/>
                  </a:cubicBezTo>
                  <a:cubicBezTo>
                    <a:pt x="3150" y="936"/>
                    <a:pt x="3180" y="905"/>
                    <a:pt x="3239" y="905"/>
                  </a:cubicBezTo>
                  <a:lnTo>
                    <a:pt x="3239" y="929"/>
                  </a:lnTo>
                  <a:cubicBezTo>
                    <a:pt x="3263" y="893"/>
                    <a:pt x="3275" y="870"/>
                    <a:pt x="3322" y="870"/>
                  </a:cubicBezTo>
                  <a:lnTo>
                    <a:pt x="3322" y="905"/>
                  </a:lnTo>
                  <a:cubicBezTo>
                    <a:pt x="3326" y="906"/>
                    <a:pt x="3328" y="906"/>
                    <a:pt x="3331" y="906"/>
                  </a:cubicBezTo>
                  <a:cubicBezTo>
                    <a:pt x="3375" y="906"/>
                    <a:pt x="3342" y="821"/>
                    <a:pt x="3385" y="821"/>
                  </a:cubicBezTo>
                  <a:cubicBezTo>
                    <a:pt x="3388" y="821"/>
                    <a:pt x="3391" y="821"/>
                    <a:pt x="3394" y="822"/>
                  </a:cubicBezTo>
                  <a:cubicBezTo>
                    <a:pt x="3382" y="786"/>
                    <a:pt x="3346" y="774"/>
                    <a:pt x="3334" y="739"/>
                  </a:cubicBezTo>
                  <a:lnTo>
                    <a:pt x="3334" y="739"/>
                  </a:lnTo>
                  <a:cubicBezTo>
                    <a:pt x="3345" y="755"/>
                    <a:pt x="3363" y="761"/>
                    <a:pt x="3377" y="761"/>
                  </a:cubicBezTo>
                  <a:cubicBezTo>
                    <a:pt x="3395" y="761"/>
                    <a:pt x="3407" y="752"/>
                    <a:pt x="3394" y="739"/>
                  </a:cubicBezTo>
                  <a:cubicBezTo>
                    <a:pt x="3413" y="725"/>
                    <a:pt x="3422" y="720"/>
                    <a:pt x="3427" y="720"/>
                  </a:cubicBezTo>
                  <a:cubicBezTo>
                    <a:pt x="3436" y="720"/>
                    <a:pt x="3434" y="731"/>
                    <a:pt x="3441" y="739"/>
                  </a:cubicBezTo>
                  <a:lnTo>
                    <a:pt x="3465" y="703"/>
                  </a:lnTo>
                  <a:cubicBezTo>
                    <a:pt x="3468" y="702"/>
                    <a:pt x="3471" y="701"/>
                    <a:pt x="3474" y="701"/>
                  </a:cubicBezTo>
                  <a:cubicBezTo>
                    <a:pt x="3499" y="701"/>
                    <a:pt x="3488" y="753"/>
                    <a:pt x="3477" y="774"/>
                  </a:cubicBezTo>
                  <a:cubicBezTo>
                    <a:pt x="3493" y="743"/>
                    <a:pt x="3519" y="743"/>
                    <a:pt x="3549" y="743"/>
                  </a:cubicBezTo>
                  <a:cubicBezTo>
                    <a:pt x="3564" y="743"/>
                    <a:pt x="3580" y="743"/>
                    <a:pt x="3596" y="739"/>
                  </a:cubicBezTo>
                  <a:lnTo>
                    <a:pt x="3596" y="739"/>
                  </a:lnTo>
                  <a:lnTo>
                    <a:pt x="3584" y="762"/>
                  </a:lnTo>
                  <a:lnTo>
                    <a:pt x="3632" y="762"/>
                  </a:lnTo>
                  <a:cubicBezTo>
                    <a:pt x="3650" y="726"/>
                    <a:pt x="3682" y="711"/>
                    <a:pt x="3718" y="711"/>
                  </a:cubicBezTo>
                  <a:cubicBezTo>
                    <a:pt x="3729" y="711"/>
                    <a:pt x="3740" y="712"/>
                    <a:pt x="3751" y="715"/>
                  </a:cubicBezTo>
                  <a:lnTo>
                    <a:pt x="3739" y="774"/>
                  </a:lnTo>
                  <a:cubicBezTo>
                    <a:pt x="3744" y="776"/>
                    <a:pt x="3748" y="777"/>
                    <a:pt x="3751" y="777"/>
                  </a:cubicBezTo>
                  <a:cubicBezTo>
                    <a:pt x="3769" y="777"/>
                    <a:pt x="3751" y="749"/>
                    <a:pt x="3751" y="739"/>
                  </a:cubicBezTo>
                  <a:cubicBezTo>
                    <a:pt x="3765" y="728"/>
                    <a:pt x="3777" y="724"/>
                    <a:pt x="3786" y="724"/>
                  </a:cubicBezTo>
                  <a:cubicBezTo>
                    <a:pt x="3808" y="724"/>
                    <a:pt x="3821" y="746"/>
                    <a:pt x="3846" y="762"/>
                  </a:cubicBezTo>
                  <a:cubicBezTo>
                    <a:pt x="3863" y="746"/>
                    <a:pt x="3881" y="740"/>
                    <a:pt x="3900" y="740"/>
                  </a:cubicBezTo>
                  <a:cubicBezTo>
                    <a:pt x="3937" y="740"/>
                    <a:pt x="3977" y="763"/>
                    <a:pt x="4013" y="763"/>
                  </a:cubicBezTo>
                  <a:cubicBezTo>
                    <a:pt x="4035" y="763"/>
                    <a:pt x="4055" y="754"/>
                    <a:pt x="4072" y="727"/>
                  </a:cubicBezTo>
                  <a:lnTo>
                    <a:pt x="4084" y="751"/>
                  </a:lnTo>
                  <a:cubicBezTo>
                    <a:pt x="4168" y="679"/>
                    <a:pt x="4287" y="762"/>
                    <a:pt x="4346" y="655"/>
                  </a:cubicBezTo>
                  <a:cubicBezTo>
                    <a:pt x="4371" y="678"/>
                    <a:pt x="4389" y="686"/>
                    <a:pt x="4402" y="686"/>
                  </a:cubicBezTo>
                  <a:cubicBezTo>
                    <a:pt x="4440" y="686"/>
                    <a:pt x="4442" y="618"/>
                    <a:pt x="4478" y="618"/>
                  </a:cubicBezTo>
                  <a:cubicBezTo>
                    <a:pt x="4490" y="618"/>
                    <a:pt x="4504" y="625"/>
                    <a:pt x="4525" y="643"/>
                  </a:cubicBezTo>
                  <a:lnTo>
                    <a:pt x="4513" y="632"/>
                  </a:lnTo>
                  <a:cubicBezTo>
                    <a:pt x="4536" y="631"/>
                    <a:pt x="4559" y="630"/>
                    <a:pt x="4582" y="630"/>
                  </a:cubicBezTo>
                  <a:cubicBezTo>
                    <a:pt x="4906" y="630"/>
                    <a:pt x="5236" y="703"/>
                    <a:pt x="5525" y="703"/>
                  </a:cubicBezTo>
                  <a:lnTo>
                    <a:pt x="5525" y="727"/>
                  </a:lnTo>
                  <a:cubicBezTo>
                    <a:pt x="5858" y="810"/>
                    <a:pt x="6180" y="905"/>
                    <a:pt x="6478" y="1048"/>
                  </a:cubicBezTo>
                  <a:cubicBezTo>
                    <a:pt x="6466" y="1072"/>
                    <a:pt x="6466" y="1084"/>
                    <a:pt x="6489" y="1084"/>
                  </a:cubicBezTo>
                  <a:lnTo>
                    <a:pt x="6501" y="1072"/>
                  </a:lnTo>
                  <a:cubicBezTo>
                    <a:pt x="6513" y="1084"/>
                    <a:pt x="6513" y="1108"/>
                    <a:pt x="6513" y="1120"/>
                  </a:cubicBezTo>
                  <a:cubicBezTo>
                    <a:pt x="6509" y="1132"/>
                    <a:pt x="6504" y="1136"/>
                    <a:pt x="6498" y="1136"/>
                  </a:cubicBezTo>
                  <a:cubicBezTo>
                    <a:pt x="6487" y="1136"/>
                    <a:pt x="6474" y="1120"/>
                    <a:pt x="6466" y="1120"/>
                  </a:cubicBezTo>
                  <a:lnTo>
                    <a:pt x="6466" y="1120"/>
                  </a:lnTo>
                  <a:cubicBezTo>
                    <a:pt x="6430" y="1179"/>
                    <a:pt x="6525" y="1155"/>
                    <a:pt x="6501" y="1215"/>
                  </a:cubicBezTo>
                  <a:lnTo>
                    <a:pt x="6489" y="1215"/>
                  </a:lnTo>
                  <a:cubicBezTo>
                    <a:pt x="6489" y="1251"/>
                    <a:pt x="6478" y="1298"/>
                    <a:pt x="6513" y="1322"/>
                  </a:cubicBezTo>
                  <a:cubicBezTo>
                    <a:pt x="6466" y="1334"/>
                    <a:pt x="6513" y="1394"/>
                    <a:pt x="6478" y="1405"/>
                  </a:cubicBezTo>
                  <a:cubicBezTo>
                    <a:pt x="6370" y="1382"/>
                    <a:pt x="6513" y="1310"/>
                    <a:pt x="6478" y="1263"/>
                  </a:cubicBezTo>
                  <a:lnTo>
                    <a:pt x="6478" y="1263"/>
                  </a:lnTo>
                  <a:cubicBezTo>
                    <a:pt x="6472" y="1266"/>
                    <a:pt x="6467" y="1268"/>
                    <a:pt x="6462" y="1268"/>
                  </a:cubicBezTo>
                  <a:cubicBezTo>
                    <a:pt x="6438" y="1268"/>
                    <a:pt x="6428" y="1223"/>
                    <a:pt x="6418" y="1203"/>
                  </a:cubicBezTo>
                  <a:lnTo>
                    <a:pt x="6418" y="1203"/>
                  </a:lnTo>
                  <a:cubicBezTo>
                    <a:pt x="6418" y="1239"/>
                    <a:pt x="6418" y="1274"/>
                    <a:pt x="6430" y="1322"/>
                  </a:cubicBezTo>
                  <a:cubicBezTo>
                    <a:pt x="6406" y="1322"/>
                    <a:pt x="6347" y="1334"/>
                    <a:pt x="6382" y="1370"/>
                  </a:cubicBezTo>
                  <a:lnTo>
                    <a:pt x="6382" y="1358"/>
                  </a:lnTo>
                  <a:cubicBezTo>
                    <a:pt x="6382" y="1405"/>
                    <a:pt x="6430" y="1405"/>
                    <a:pt x="6406" y="1429"/>
                  </a:cubicBezTo>
                  <a:cubicBezTo>
                    <a:pt x="6404" y="1432"/>
                    <a:pt x="6401" y="1433"/>
                    <a:pt x="6399" y="1433"/>
                  </a:cubicBezTo>
                  <a:cubicBezTo>
                    <a:pt x="6389" y="1433"/>
                    <a:pt x="6380" y="1417"/>
                    <a:pt x="6370" y="1417"/>
                  </a:cubicBezTo>
                  <a:lnTo>
                    <a:pt x="6370" y="1417"/>
                  </a:lnTo>
                  <a:cubicBezTo>
                    <a:pt x="6358" y="1453"/>
                    <a:pt x="6394" y="1453"/>
                    <a:pt x="6394" y="1477"/>
                  </a:cubicBezTo>
                  <a:cubicBezTo>
                    <a:pt x="6389" y="1482"/>
                    <a:pt x="6385" y="1484"/>
                    <a:pt x="6380" y="1484"/>
                  </a:cubicBezTo>
                  <a:cubicBezTo>
                    <a:pt x="6369" y="1484"/>
                    <a:pt x="6360" y="1470"/>
                    <a:pt x="6348" y="1470"/>
                  </a:cubicBezTo>
                  <a:cubicBezTo>
                    <a:pt x="6344" y="1470"/>
                    <a:pt x="6340" y="1472"/>
                    <a:pt x="6335" y="1477"/>
                  </a:cubicBezTo>
                  <a:cubicBezTo>
                    <a:pt x="6370" y="1524"/>
                    <a:pt x="6311" y="1536"/>
                    <a:pt x="6311" y="1572"/>
                  </a:cubicBezTo>
                  <a:cubicBezTo>
                    <a:pt x="6313" y="1572"/>
                    <a:pt x="6315" y="1571"/>
                    <a:pt x="6317" y="1571"/>
                  </a:cubicBezTo>
                  <a:cubicBezTo>
                    <a:pt x="6361" y="1571"/>
                    <a:pt x="6370" y="1669"/>
                    <a:pt x="6405" y="1669"/>
                  </a:cubicBezTo>
                  <a:cubicBezTo>
                    <a:pt x="6412" y="1669"/>
                    <a:pt x="6420" y="1665"/>
                    <a:pt x="6430" y="1655"/>
                  </a:cubicBezTo>
                  <a:cubicBezTo>
                    <a:pt x="6442" y="1679"/>
                    <a:pt x="6454" y="1703"/>
                    <a:pt x="6466" y="1727"/>
                  </a:cubicBezTo>
                  <a:cubicBezTo>
                    <a:pt x="6461" y="1730"/>
                    <a:pt x="6456" y="1731"/>
                    <a:pt x="6452" y="1731"/>
                  </a:cubicBezTo>
                  <a:cubicBezTo>
                    <a:pt x="6420" y="1731"/>
                    <a:pt x="6383" y="1678"/>
                    <a:pt x="6344" y="1678"/>
                  </a:cubicBezTo>
                  <a:cubicBezTo>
                    <a:pt x="6341" y="1678"/>
                    <a:pt x="6338" y="1678"/>
                    <a:pt x="6335" y="1679"/>
                  </a:cubicBezTo>
                  <a:cubicBezTo>
                    <a:pt x="6335" y="1667"/>
                    <a:pt x="6335" y="1644"/>
                    <a:pt x="6347" y="1620"/>
                  </a:cubicBezTo>
                  <a:cubicBezTo>
                    <a:pt x="6263" y="1620"/>
                    <a:pt x="6370" y="1763"/>
                    <a:pt x="6287" y="1798"/>
                  </a:cubicBezTo>
                  <a:cubicBezTo>
                    <a:pt x="6287" y="1834"/>
                    <a:pt x="6299" y="1822"/>
                    <a:pt x="6263" y="1894"/>
                  </a:cubicBezTo>
                  <a:lnTo>
                    <a:pt x="6335" y="1882"/>
                  </a:lnTo>
                  <a:lnTo>
                    <a:pt x="6335" y="1882"/>
                  </a:lnTo>
                  <a:cubicBezTo>
                    <a:pt x="6311" y="1917"/>
                    <a:pt x="6287" y="1929"/>
                    <a:pt x="6275" y="1929"/>
                  </a:cubicBezTo>
                  <a:cubicBezTo>
                    <a:pt x="6275" y="1953"/>
                    <a:pt x="6275" y="1977"/>
                    <a:pt x="6275" y="2001"/>
                  </a:cubicBezTo>
                  <a:cubicBezTo>
                    <a:pt x="6263" y="1989"/>
                    <a:pt x="6263" y="1989"/>
                    <a:pt x="6251" y="1977"/>
                  </a:cubicBezTo>
                  <a:cubicBezTo>
                    <a:pt x="6216" y="2013"/>
                    <a:pt x="6239" y="2013"/>
                    <a:pt x="6251" y="2025"/>
                  </a:cubicBezTo>
                  <a:cubicBezTo>
                    <a:pt x="6275" y="2036"/>
                    <a:pt x="6275" y="2060"/>
                    <a:pt x="6287" y="2084"/>
                  </a:cubicBezTo>
                  <a:lnTo>
                    <a:pt x="6251" y="2072"/>
                  </a:lnTo>
                  <a:lnTo>
                    <a:pt x="6251" y="2072"/>
                  </a:lnTo>
                  <a:cubicBezTo>
                    <a:pt x="6263" y="2084"/>
                    <a:pt x="6275" y="2096"/>
                    <a:pt x="6287" y="2096"/>
                  </a:cubicBezTo>
                  <a:cubicBezTo>
                    <a:pt x="6287" y="2108"/>
                    <a:pt x="6287" y="2108"/>
                    <a:pt x="6299" y="2120"/>
                  </a:cubicBezTo>
                  <a:cubicBezTo>
                    <a:pt x="6311" y="2108"/>
                    <a:pt x="6347" y="2084"/>
                    <a:pt x="6347" y="2048"/>
                  </a:cubicBezTo>
                  <a:cubicBezTo>
                    <a:pt x="6347" y="2144"/>
                    <a:pt x="6382" y="2191"/>
                    <a:pt x="6370" y="2286"/>
                  </a:cubicBezTo>
                  <a:cubicBezTo>
                    <a:pt x="6347" y="2286"/>
                    <a:pt x="6311" y="2275"/>
                    <a:pt x="6311" y="2275"/>
                  </a:cubicBezTo>
                  <a:lnTo>
                    <a:pt x="6311" y="2275"/>
                  </a:lnTo>
                  <a:cubicBezTo>
                    <a:pt x="6320" y="2309"/>
                    <a:pt x="6347" y="2332"/>
                    <a:pt x="6371" y="2332"/>
                  </a:cubicBezTo>
                  <a:cubicBezTo>
                    <a:pt x="6380" y="2332"/>
                    <a:pt x="6388" y="2329"/>
                    <a:pt x="6394" y="2322"/>
                  </a:cubicBezTo>
                  <a:cubicBezTo>
                    <a:pt x="6406" y="2334"/>
                    <a:pt x="6406" y="2334"/>
                    <a:pt x="6406" y="2334"/>
                  </a:cubicBezTo>
                  <a:cubicBezTo>
                    <a:pt x="6394" y="2358"/>
                    <a:pt x="6382" y="2370"/>
                    <a:pt x="6394" y="2394"/>
                  </a:cubicBezTo>
                  <a:cubicBezTo>
                    <a:pt x="6394" y="2394"/>
                    <a:pt x="6394" y="2406"/>
                    <a:pt x="6394" y="2417"/>
                  </a:cubicBezTo>
                  <a:cubicBezTo>
                    <a:pt x="6401" y="2414"/>
                    <a:pt x="6407" y="2413"/>
                    <a:pt x="6413" y="2413"/>
                  </a:cubicBezTo>
                  <a:cubicBezTo>
                    <a:pt x="6449" y="2413"/>
                    <a:pt x="6469" y="2465"/>
                    <a:pt x="6489" y="2465"/>
                  </a:cubicBezTo>
                  <a:cubicBezTo>
                    <a:pt x="6489" y="2453"/>
                    <a:pt x="6478" y="2441"/>
                    <a:pt x="6466" y="2417"/>
                  </a:cubicBezTo>
                  <a:lnTo>
                    <a:pt x="6466" y="2417"/>
                  </a:lnTo>
                  <a:cubicBezTo>
                    <a:pt x="6513" y="2429"/>
                    <a:pt x="6561" y="2417"/>
                    <a:pt x="6549" y="2453"/>
                  </a:cubicBezTo>
                  <a:cubicBezTo>
                    <a:pt x="6543" y="2451"/>
                    <a:pt x="6538" y="2450"/>
                    <a:pt x="6534" y="2450"/>
                  </a:cubicBezTo>
                  <a:cubicBezTo>
                    <a:pt x="6509" y="2450"/>
                    <a:pt x="6526" y="2495"/>
                    <a:pt x="6509" y="2495"/>
                  </a:cubicBezTo>
                  <a:cubicBezTo>
                    <a:pt x="6503" y="2495"/>
                    <a:pt x="6493" y="2490"/>
                    <a:pt x="6478" y="2477"/>
                  </a:cubicBezTo>
                  <a:lnTo>
                    <a:pt x="6478" y="2477"/>
                  </a:lnTo>
                  <a:cubicBezTo>
                    <a:pt x="6473" y="2510"/>
                    <a:pt x="6481" y="2517"/>
                    <a:pt x="6494" y="2517"/>
                  </a:cubicBezTo>
                  <a:cubicBezTo>
                    <a:pt x="6504" y="2517"/>
                    <a:pt x="6516" y="2513"/>
                    <a:pt x="6528" y="2513"/>
                  </a:cubicBezTo>
                  <a:cubicBezTo>
                    <a:pt x="6541" y="2513"/>
                    <a:pt x="6553" y="2518"/>
                    <a:pt x="6561" y="2537"/>
                  </a:cubicBezTo>
                  <a:lnTo>
                    <a:pt x="6573" y="2584"/>
                  </a:lnTo>
                  <a:cubicBezTo>
                    <a:pt x="6569" y="2585"/>
                    <a:pt x="6565" y="2586"/>
                    <a:pt x="6561" y="2586"/>
                  </a:cubicBezTo>
                  <a:cubicBezTo>
                    <a:pt x="6533" y="2586"/>
                    <a:pt x="6509" y="2558"/>
                    <a:pt x="6503" y="2558"/>
                  </a:cubicBezTo>
                  <a:cubicBezTo>
                    <a:pt x="6502" y="2558"/>
                    <a:pt x="6501" y="2559"/>
                    <a:pt x="6501" y="2560"/>
                  </a:cubicBezTo>
                  <a:lnTo>
                    <a:pt x="6525" y="2584"/>
                  </a:lnTo>
                  <a:cubicBezTo>
                    <a:pt x="6489" y="2584"/>
                    <a:pt x="6430" y="2477"/>
                    <a:pt x="6358" y="2453"/>
                  </a:cubicBezTo>
                  <a:lnTo>
                    <a:pt x="6358" y="2453"/>
                  </a:lnTo>
                  <a:cubicBezTo>
                    <a:pt x="6370" y="2489"/>
                    <a:pt x="6394" y="2537"/>
                    <a:pt x="6418" y="2572"/>
                  </a:cubicBezTo>
                  <a:cubicBezTo>
                    <a:pt x="6501" y="2632"/>
                    <a:pt x="6573" y="2703"/>
                    <a:pt x="6656" y="2751"/>
                  </a:cubicBezTo>
                  <a:cubicBezTo>
                    <a:pt x="6736" y="2800"/>
                    <a:pt x="6815" y="2825"/>
                    <a:pt x="6894" y="2825"/>
                  </a:cubicBezTo>
                  <a:cubicBezTo>
                    <a:pt x="6910" y="2825"/>
                    <a:pt x="6926" y="2824"/>
                    <a:pt x="6942" y="2822"/>
                  </a:cubicBezTo>
                  <a:lnTo>
                    <a:pt x="6930" y="2810"/>
                  </a:lnTo>
                  <a:cubicBezTo>
                    <a:pt x="6930" y="2810"/>
                    <a:pt x="6942" y="2810"/>
                    <a:pt x="6942" y="2798"/>
                  </a:cubicBezTo>
                  <a:lnTo>
                    <a:pt x="6954" y="2798"/>
                  </a:lnTo>
                  <a:lnTo>
                    <a:pt x="6990" y="2787"/>
                  </a:lnTo>
                  <a:cubicBezTo>
                    <a:pt x="7013" y="2822"/>
                    <a:pt x="7073" y="2846"/>
                    <a:pt x="7144" y="2870"/>
                  </a:cubicBezTo>
                  <a:cubicBezTo>
                    <a:pt x="7097" y="2846"/>
                    <a:pt x="7097" y="2846"/>
                    <a:pt x="7097" y="2810"/>
                  </a:cubicBezTo>
                  <a:cubicBezTo>
                    <a:pt x="7106" y="2784"/>
                    <a:pt x="7108" y="2770"/>
                    <a:pt x="7128" y="2770"/>
                  </a:cubicBezTo>
                  <a:cubicBezTo>
                    <a:pt x="7135" y="2770"/>
                    <a:pt x="7144" y="2772"/>
                    <a:pt x="7156" y="2775"/>
                  </a:cubicBezTo>
                  <a:cubicBezTo>
                    <a:pt x="7167" y="2797"/>
                    <a:pt x="7137" y="2798"/>
                    <a:pt x="7162" y="2818"/>
                  </a:cubicBezTo>
                  <a:lnTo>
                    <a:pt x="7162" y="2818"/>
                  </a:lnTo>
                  <a:cubicBezTo>
                    <a:pt x="7150" y="2805"/>
                    <a:pt x="7171" y="2785"/>
                    <a:pt x="7192" y="2775"/>
                  </a:cubicBezTo>
                  <a:cubicBezTo>
                    <a:pt x="7216" y="2798"/>
                    <a:pt x="7263" y="2787"/>
                    <a:pt x="7275" y="2810"/>
                  </a:cubicBezTo>
                  <a:cubicBezTo>
                    <a:pt x="7271" y="2814"/>
                    <a:pt x="7267" y="2816"/>
                    <a:pt x="7263" y="2816"/>
                  </a:cubicBezTo>
                  <a:cubicBezTo>
                    <a:pt x="7255" y="2816"/>
                    <a:pt x="7247" y="2810"/>
                    <a:pt x="7240" y="2810"/>
                  </a:cubicBezTo>
                  <a:cubicBezTo>
                    <a:pt x="7228" y="2822"/>
                    <a:pt x="7299" y="2822"/>
                    <a:pt x="7263" y="2858"/>
                  </a:cubicBezTo>
                  <a:cubicBezTo>
                    <a:pt x="7275" y="2846"/>
                    <a:pt x="7299" y="2846"/>
                    <a:pt x="7311" y="2834"/>
                  </a:cubicBezTo>
                  <a:cubicBezTo>
                    <a:pt x="7359" y="2846"/>
                    <a:pt x="7311" y="2882"/>
                    <a:pt x="7323" y="2882"/>
                  </a:cubicBezTo>
                  <a:cubicBezTo>
                    <a:pt x="7418" y="2834"/>
                    <a:pt x="7430" y="2763"/>
                    <a:pt x="7490" y="2703"/>
                  </a:cubicBezTo>
                  <a:cubicBezTo>
                    <a:pt x="7490" y="2712"/>
                    <a:pt x="7510" y="2742"/>
                    <a:pt x="7515" y="2750"/>
                  </a:cubicBezTo>
                  <a:lnTo>
                    <a:pt x="7515" y="2750"/>
                  </a:lnTo>
                  <a:cubicBezTo>
                    <a:pt x="7567" y="2732"/>
                    <a:pt x="7581" y="2660"/>
                    <a:pt x="7599" y="2606"/>
                  </a:cubicBezTo>
                  <a:lnTo>
                    <a:pt x="7599" y="2606"/>
                  </a:lnTo>
                  <a:cubicBezTo>
                    <a:pt x="7764" y="2475"/>
                    <a:pt x="7823" y="2309"/>
                    <a:pt x="7918" y="2132"/>
                  </a:cubicBezTo>
                  <a:cubicBezTo>
                    <a:pt x="7894" y="2108"/>
                    <a:pt x="7882" y="2084"/>
                    <a:pt x="7859" y="2072"/>
                  </a:cubicBezTo>
                  <a:lnTo>
                    <a:pt x="7906" y="2025"/>
                  </a:lnTo>
                  <a:cubicBezTo>
                    <a:pt x="7930" y="1917"/>
                    <a:pt x="7918" y="1822"/>
                    <a:pt x="7894" y="1727"/>
                  </a:cubicBezTo>
                  <a:cubicBezTo>
                    <a:pt x="7859" y="1644"/>
                    <a:pt x="7823" y="1572"/>
                    <a:pt x="7775" y="1489"/>
                  </a:cubicBezTo>
                  <a:cubicBezTo>
                    <a:pt x="7740" y="1441"/>
                    <a:pt x="7787" y="1441"/>
                    <a:pt x="7799" y="1405"/>
                  </a:cubicBezTo>
                  <a:cubicBezTo>
                    <a:pt x="7740" y="1286"/>
                    <a:pt x="7656" y="1298"/>
                    <a:pt x="7573" y="1227"/>
                  </a:cubicBezTo>
                  <a:cubicBezTo>
                    <a:pt x="7597" y="1227"/>
                    <a:pt x="7656" y="1215"/>
                    <a:pt x="7632" y="1167"/>
                  </a:cubicBezTo>
                  <a:lnTo>
                    <a:pt x="7632" y="1167"/>
                  </a:lnTo>
                  <a:cubicBezTo>
                    <a:pt x="7621" y="1173"/>
                    <a:pt x="7609" y="1179"/>
                    <a:pt x="7598" y="1179"/>
                  </a:cubicBezTo>
                  <a:cubicBezTo>
                    <a:pt x="7588" y="1179"/>
                    <a:pt x="7579" y="1173"/>
                    <a:pt x="7573" y="1155"/>
                  </a:cubicBezTo>
                  <a:lnTo>
                    <a:pt x="7597" y="1155"/>
                  </a:lnTo>
                  <a:cubicBezTo>
                    <a:pt x="7597" y="1120"/>
                    <a:pt x="7561" y="1108"/>
                    <a:pt x="7525" y="1060"/>
                  </a:cubicBezTo>
                  <a:cubicBezTo>
                    <a:pt x="7454" y="989"/>
                    <a:pt x="7347" y="953"/>
                    <a:pt x="7240" y="953"/>
                  </a:cubicBezTo>
                  <a:cubicBezTo>
                    <a:pt x="7180" y="905"/>
                    <a:pt x="7287" y="905"/>
                    <a:pt x="7287" y="893"/>
                  </a:cubicBezTo>
                  <a:cubicBezTo>
                    <a:pt x="7301" y="916"/>
                    <a:pt x="7309" y="923"/>
                    <a:pt x="7316" y="923"/>
                  </a:cubicBezTo>
                  <a:cubicBezTo>
                    <a:pt x="7326" y="923"/>
                    <a:pt x="7332" y="905"/>
                    <a:pt x="7347" y="905"/>
                  </a:cubicBezTo>
                  <a:cubicBezTo>
                    <a:pt x="7311" y="893"/>
                    <a:pt x="7275" y="882"/>
                    <a:pt x="7287" y="834"/>
                  </a:cubicBezTo>
                  <a:cubicBezTo>
                    <a:pt x="7251" y="810"/>
                    <a:pt x="7228" y="786"/>
                    <a:pt x="7180" y="786"/>
                  </a:cubicBezTo>
                  <a:cubicBezTo>
                    <a:pt x="7204" y="786"/>
                    <a:pt x="7204" y="822"/>
                    <a:pt x="7180" y="822"/>
                  </a:cubicBezTo>
                  <a:cubicBezTo>
                    <a:pt x="7156" y="786"/>
                    <a:pt x="7073" y="751"/>
                    <a:pt x="7097" y="715"/>
                  </a:cubicBezTo>
                  <a:cubicBezTo>
                    <a:pt x="6918" y="596"/>
                    <a:pt x="6704" y="477"/>
                    <a:pt x="6489" y="381"/>
                  </a:cubicBezTo>
                  <a:lnTo>
                    <a:pt x="6489" y="381"/>
                  </a:lnTo>
                  <a:cubicBezTo>
                    <a:pt x="6442" y="393"/>
                    <a:pt x="6513" y="405"/>
                    <a:pt x="6489" y="417"/>
                  </a:cubicBezTo>
                  <a:cubicBezTo>
                    <a:pt x="6481" y="419"/>
                    <a:pt x="6475" y="419"/>
                    <a:pt x="6469" y="419"/>
                  </a:cubicBezTo>
                  <a:cubicBezTo>
                    <a:pt x="6430" y="419"/>
                    <a:pt x="6442" y="391"/>
                    <a:pt x="6411" y="391"/>
                  </a:cubicBezTo>
                  <a:cubicBezTo>
                    <a:pt x="6406" y="391"/>
                    <a:pt x="6401" y="392"/>
                    <a:pt x="6394" y="393"/>
                  </a:cubicBezTo>
                  <a:lnTo>
                    <a:pt x="6430" y="370"/>
                  </a:lnTo>
                  <a:cubicBezTo>
                    <a:pt x="6411" y="362"/>
                    <a:pt x="6391" y="359"/>
                    <a:pt x="6369" y="359"/>
                  </a:cubicBezTo>
                  <a:cubicBezTo>
                    <a:pt x="6320" y="359"/>
                    <a:pt x="6265" y="373"/>
                    <a:pt x="6216" y="381"/>
                  </a:cubicBezTo>
                  <a:cubicBezTo>
                    <a:pt x="6228" y="346"/>
                    <a:pt x="6168" y="334"/>
                    <a:pt x="6228" y="334"/>
                  </a:cubicBezTo>
                  <a:cubicBezTo>
                    <a:pt x="6194" y="323"/>
                    <a:pt x="6202" y="188"/>
                    <a:pt x="6175" y="188"/>
                  </a:cubicBezTo>
                  <a:cubicBezTo>
                    <a:pt x="6173" y="188"/>
                    <a:pt x="6171" y="189"/>
                    <a:pt x="6168" y="191"/>
                  </a:cubicBezTo>
                  <a:lnTo>
                    <a:pt x="6168" y="334"/>
                  </a:lnTo>
                  <a:cubicBezTo>
                    <a:pt x="6162" y="340"/>
                    <a:pt x="6150" y="340"/>
                    <a:pt x="6140" y="340"/>
                  </a:cubicBezTo>
                  <a:cubicBezTo>
                    <a:pt x="6129" y="340"/>
                    <a:pt x="6120" y="340"/>
                    <a:pt x="6120" y="346"/>
                  </a:cubicBezTo>
                  <a:cubicBezTo>
                    <a:pt x="6097" y="310"/>
                    <a:pt x="6085" y="262"/>
                    <a:pt x="6061" y="262"/>
                  </a:cubicBezTo>
                  <a:cubicBezTo>
                    <a:pt x="6061" y="241"/>
                    <a:pt x="6071" y="234"/>
                    <a:pt x="6084" y="234"/>
                  </a:cubicBezTo>
                  <a:cubicBezTo>
                    <a:pt x="6099" y="234"/>
                    <a:pt x="6119" y="244"/>
                    <a:pt x="6132" y="251"/>
                  </a:cubicBezTo>
                  <a:cubicBezTo>
                    <a:pt x="6156" y="191"/>
                    <a:pt x="6061" y="179"/>
                    <a:pt x="6108" y="143"/>
                  </a:cubicBezTo>
                  <a:cubicBezTo>
                    <a:pt x="6102" y="142"/>
                    <a:pt x="6097" y="141"/>
                    <a:pt x="6093" y="141"/>
                  </a:cubicBezTo>
                  <a:cubicBezTo>
                    <a:pt x="6061" y="141"/>
                    <a:pt x="6105" y="180"/>
                    <a:pt x="6073" y="191"/>
                  </a:cubicBezTo>
                  <a:lnTo>
                    <a:pt x="6025" y="167"/>
                  </a:lnTo>
                  <a:lnTo>
                    <a:pt x="6061" y="191"/>
                  </a:lnTo>
                  <a:cubicBezTo>
                    <a:pt x="6031" y="198"/>
                    <a:pt x="6011" y="215"/>
                    <a:pt x="5988" y="215"/>
                  </a:cubicBezTo>
                  <a:cubicBezTo>
                    <a:pt x="5974" y="215"/>
                    <a:pt x="5960" y="209"/>
                    <a:pt x="5942" y="191"/>
                  </a:cubicBezTo>
                  <a:lnTo>
                    <a:pt x="5870" y="239"/>
                  </a:lnTo>
                  <a:cubicBezTo>
                    <a:pt x="5878" y="207"/>
                    <a:pt x="5860" y="207"/>
                    <a:pt x="5839" y="207"/>
                  </a:cubicBezTo>
                  <a:cubicBezTo>
                    <a:pt x="5829" y="207"/>
                    <a:pt x="5819" y="207"/>
                    <a:pt x="5811" y="203"/>
                  </a:cubicBezTo>
                  <a:lnTo>
                    <a:pt x="5835" y="179"/>
                  </a:lnTo>
                  <a:cubicBezTo>
                    <a:pt x="5799" y="167"/>
                    <a:pt x="5775" y="155"/>
                    <a:pt x="5763" y="131"/>
                  </a:cubicBezTo>
                  <a:cubicBezTo>
                    <a:pt x="5769" y="123"/>
                    <a:pt x="5774" y="120"/>
                    <a:pt x="5777" y="120"/>
                  </a:cubicBezTo>
                  <a:cubicBezTo>
                    <a:pt x="5785" y="120"/>
                    <a:pt x="5789" y="131"/>
                    <a:pt x="5797" y="131"/>
                  </a:cubicBezTo>
                  <a:cubicBezTo>
                    <a:pt x="5800" y="131"/>
                    <a:pt x="5805" y="128"/>
                    <a:pt x="5811" y="120"/>
                  </a:cubicBezTo>
                  <a:lnTo>
                    <a:pt x="5775" y="96"/>
                  </a:lnTo>
                  <a:cubicBezTo>
                    <a:pt x="5763" y="120"/>
                    <a:pt x="5739" y="131"/>
                    <a:pt x="5763" y="155"/>
                  </a:cubicBezTo>
                  <a:cubicBezTo>
                    <a:pt x="5726" y="192"/>
                    <a:pt x="5696" y="222"/>
                    <a:pt x="5639" y="222"/>
                  </a:cubicBezTo>
                  <a:cubicBezTo>
                    <a:pt x="5623" y="222"/>
                    <a:pt x="5605" y="220"/>
                    <a:pt x="5585" y="215"/>
                  </a:cubicBezTo>
                  <a:cubicBezTo>
                    <a:pt x="5549" y="155"/>
                    <a:pt x="5644" y="179"/>
                    <a:pt x="5632" y="131"/>
                  </a:cubicBezTo>
                  <a:cubicBezTo>
                    <a:pt x="5622" y="127"/>
                    <a:pt x="5611" y="126"/>
                    <a:pt x="5602" y="126"/>
                  </a:cubicBezTo>
                  <a:cubicBezTo>
                    <a:pt x="5533" y="126"/>
                    <a:pt x="5490" y="217"/>
                    <a:pt x="5443" y="217"/>
                  </a:cubicBezTo>
                  <a:cubicBezTo>
                    <a:pt x="5439" y="217"/>
                    <a:pt x="5434" y="217"/>
                    <a:pt x="5430" y="215"/>
                  </a:cubicBezTo>
                  <a:cubicBezTo>
                    <a:pt x="5415" y="210"/>
                    <a:pt x="5403" y="208"/>
                    <a:pt x="5394" y="208"/>
                  </a:cubicBezTo>
                  <a:cubicBezTo>
                    <a:pt x="5361" y="208"/>
                    <a:pt x="5348" y="229"/>
                    <a:pt x="5309" y="229"/>
                  </a:cubicBezTo>
                  <a:cubicBezTo>
                    <a:pt x="5302" y="229"/>
                    <a:pt x="5295" y="228"/>
                    <a:pt x="5287" y="227"/>
                  </a:cubicBezTo>
                  <a:cubicBezTo>
                    <a:pt x="5311" y="203"/>
                    <a:pt x="5239" y="191"/>
                    <a:pt x="5227" y="155"/>
                  </a:cubicBezTo>
                  <a:lnTo>
                    <a:pt x="5251" y="131"/>
                  </a:lnTo>
                  <a:cubicBezTo>
                    <a:pt x="5227" y="131"/>
                    <a:pt x="5215" y="120"/>
                    <a:pt x="5215" y="96"/>
                  </a:cubicBezTo>
                  <a:cubicBezTo>
                    <a:pt x="5215" y="143"/>
                    <a:pt x="5120" y="131"/>
                    <a:pt x="5061" y="143"/>
                  </a:cubicBezTo>
                  <a:lnTo>
                    <a:pt x="5073" y="191"/>
                  </a:lnTo>
                  <a:cubicBezTo>
                    <a:pt x="5035" y="191"/>
                    <a:pt x="4989" y="206"/>
                    <a:pt x="4954" y="206"/>
                  </a:cubicBezTo>
                  <a:cubicBezTo>
                    <a:pt x="4945" y="206"/>
                    <a:pt x="4937" y="205"/>
                    <a:pt x="4930" y="203"/>
                  </a:cubicBezTo>
                  <a:cubicBezTo>
                    <a:pt x="4858" y="215"/>
                    <a:pt x="4882" y="251"/>
                    <a:pt x="4823" y="286"/>
                  </a:cubicBezTo>
                  <a:cubicBezTo>
                    <a:pt x="4799" y="251"/>
                    <a:pt x="4799" y="215"/>
                    <a:pt x="4811" y="179"/>
                  </a:cubicBezTo>
                  <a:lnTo>
                    <a:pt x="4811" y="179"/>
                  </a:lnTo>
                  <a:cubicBezTo>
                    <a:pt x="4823" y="185"/>
                    <a:pt x="4834" y="185"/>
                    <a:pt x="4846" y="185"/>
                  </a:cubicBezTo>
                  <a:cubicBezTo>
                    <a:pt x="4858" y="185"/>
                    <a:pt x="4870" y="185"/>
                    <a:pt x="4882" y="191"/>
                  </a:cubicBezTo>
                  <a:cubicBezTo>
                    <a:pt x="4951" y="171"/>
                    <a:pt x="5012" y="111"/>
                    <a:pt x="5078" y="111"/>
                  </a:cubicBezTo>
                  <a:cubicBezTo>
                    <a:pt x="5092" y="111"/>
                    <a:pt x="5106" y="113"/>
                    <a:pt x="5120" y="120"/>
                  </a:cubicBezTo>
                  <a:cubicBezTo>
                    <a:pt x="5133" y="85"/>
                    <a:pt x="5129" y="76"/>
                    <a:pt x="5117" y="76"/>
                  </a:cubicBezTo>
                  <a:cubicBezTo>
                    <a:pt x="5101" y="76"/>
                    <a:pt x="5072" y="92"/>
                    <a:pt x="5048" y="92"/>
                  </a:cubicBezTo>
                  <a:cubicBezTo>
                    <a:pt x="5039" y="92"/>
                    <a:pt x="5031" y="90"/>
                    <a:pt x="5025" y="84"/>
                  </a:cubicBezTo>
                  <a:lnTo>
                    <a:pt x="5037" y="84"/>
                  </a:lnTo>
                  <a:cubicBezTo>
                    <a:pt x="5025" y="84"/>
                    <a:pt x="5025" y="84"/>
                    <a:pt x="5025" y="72"/>
                  </a:cubicBezTo>
                  <a:cubicBezTo>
                    <a:pt x="5049" y="72"/>
                    <a:pt x="5096" y="60"/>
                    <a:pt x="5108" y="12"/>
                  </a:cubicBezTo>
                  <a:cubicBezTo>
                    <a:pt x="5069" y="12"/>
                    <a:pt x="5070" y="69"/>
                    <a:pt x="5039" y="69"/>
                  </a:cubicBezTo>
                  <a:cubicBezTo>
                    <a:pt x="5032" y="69"/>
                    <a:pt x="5024" y="66"/>
                    <a:pt x="5013" y="60"/>
                  </a:cubicBezTo>
                  <a:cubicBezTo>
                    <a:pt x="5006" y="63"/>
                    <a:pt x="5000" y="65"/>
                    <a:pt x="4994" y="65"/>
                  </a:cubicBezTo>
                  <a:cubicBezTo>
                    <a:pt x="4956" y="65"/>
                    <a:pt x="4926" y="11"/>
                    <a:pt x="4906"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20"/>
            <p:cNvSpPr/>
            <p:nvPr/>
          </p:nvSpPr>
          <p:spPr>
            <a:xfrm rot="1290219">
              <a:off x="2649494" y="3268777"/>
              <a:ext cx="2448" cy="1105"/>
            </a:xfrm>
            <a:custGeom>
              <a:rect b="b" l="l" r="r" t="t"/>
              <a:pathLst>
                <a:path extrusionOk="0" h="25" w="48">
                  <a:moveTo>
                    <a:pt x="48" y="1"/>
                  </a:moveTo>
                  <a:cubicBezTo>
                    <a:pt x="36" y="1"/>
                    <a:pt x="12" y="1"/>
                    <a:pt x="0" y="13"/>
                  </a:cubicBezTo>
                  <a:lnTo>
                    <a:pt x="24" y="25"/>
                  </a:lnTo>
                  <a:lnTo>
                    <a:pt x="48"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20"/>
            <p:cNvSpPr/>
            <p:nvPr/>
          </p:nvSpPr>
          <p:spPr>
            <a:xfrm rot="1290219">
              <a:off x="2628473" y="3288639"/>
              <a:ext cx="2805" cy="2872"/>
            </a:xfrm>
            <a:custGeom>
              <a:rect b="b" l="l" r="r" t="t"/>
              <a:pathLst>
                <a:path extrusionOk="0" h="65" w="55">
                  <a:moveTo>
                    <a:pt x="48" y="0"/>
                  </a:moveTo>
                  <a:cubicBezTo>
                    <a:pt x="31" y="0"/>
                    <a:pt x="0" y="54"/>
                    <a:pt x="31" y="65"/>
                  </a:cubicBezTo>
                  <a:lnTo>
                    <a:pt x="55" y="5"/>
                  </a:lnTo>
                  <a:cubicBezTo>
                    <a:pt x="53" y="2"/>
                    <a:pt x="51" y="0"/>
                    <a:pt x="48"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20"/>
            <p:cNvSpPr/>
            <p:nvPr/>
          </p:nvSpPr>
          <p:spPr>
            <a:xfrm rot="1290219">
              <a:off x="2649547" y="3289634"/>
              <a:ext cx="1836" cy="2651"/>
            </a:xfrm>
            <a:custGeom>
              <a:rect b="b" l="l" r="r" t="t"/>
              <a:pathLst>
                <a:path extrusionOk="0" h="60" w="36">
                  <a:moveTo>
                    <a:pt x="24" y="0"/>
                  </a:moveTo>
                  <a:cubicBezTo>
                    <a:pt x="0" y="24"/>
                    <a:pt x="0" y="48"/>
                    <a:pt x="24" y="60"/>
                  </a:cubicBezTo>
                  <a:cubicBezTo>
                    <a:pt x="19" y="46"/>
                    <a:pt x="20" y="43"/>
                    <a:pt x="23" y="43"/>
                  </a:cubicBezTo>
                  <a:lnTo>
                    <a:pt x="23" y="43"/>
                  </a:lnTo>
                  <a:cubicBezTo>
                    <a:pt x="25" y="43"/>
                    <a:pt x="28" y="45"/>
                    <a:pt x="31" y="45"/>
                  </a:cubicBezTo>
                  <a:cubicBezTo>
                    <a:pt x="34" y="45"/>
                    <a:pt x="36" y="43"/>
                    <a:pt x="36" y="36"/>
                  </a:cubicBezTo>
                  <a:lnTo>
                    <a:pt x="24"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20"/>
            <p:cNvSpPr/>
            <p:nvPr/>
          </p:nvSpPr>
          <p:spPr>
            <a:xfrm rot="1290219">
              <a:off x="2626121" y="3298741"/>
              <a:ext cx="3060" cy="3712"/>
            </a:xfrm>
            <a:custGeom>
              <a:rect b="b" l="l" r="r" t="t"/>
              <a:pathLst>
                <a:path extrusionOk="0" h="84" w="60">
                  <a:moveTo>
                    <a:pt x="12" y="0"/>
                  </a:moveTo>
                  <a:cubicBezTo>
                    <a:pt x="60" y="24"/>
                    <a:pt x="0" y="72"/>
                    <a:pt x="48" y="84"/>
                  </a:cubicBezTo>
                  <a:cubicBezTo>
                    <a:pt x="24" y="60"/>
                    <a:pt x="60" y="0"/>
                    <a:pt x="1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20"/>
            <p:cNvSpPr/>
            <p:nvPr/>
          </p:nvSpPr>
          <p:spPr>
            <a:xfrm rot="1290219">
              <a:off x="2646518" y="3301219"/>
              <a:ext cx="3673" cy="2651"/>
            </a:xfrm>
            <a:custGeom>
              <a:rect b="b" l="l" r="r" t="t"/>
              <a:pathLst>
                <a:path extrusionOk="0" h="60" w="72">
                  <a:moveTo>
                    <a:pt x="36" y="0"/>
                  </a:moveTo>
                  <a:cubicBezTo>
                    <a:pt x="36" y="24"/>
                    <a:pt x="0" y="60"/>
                    <a:pt x="24" y="60"/>
                  </a:cubicBezTo>
                  <a:cubicBezTo>
                    <a:pt x="72" y="48"/>
                    <a:pt x="36" y="24"/>
                    <a:pt x="36"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20"/>
            <p:cNvSpPr/>
            <p:nvPr/>
          </p:nvSpPr>
          <p:spPr>
            <a:xfrm rot="1290219">
              <a:off x="2628072" y="3309640"/>
              <a:ext cx="5509" cy="5789"/>
            </a:xfrm>
            <a:custGeom>
              <a:rect b="b" l="l" r="r" t="t"/>
              <a:pathLst>
                <a:path extrusionOk="0" h="131" w="108">
                  <a:moveTo>
                    <a:pt x="86" y="63"/>
                  </a:moveTo>
                  <a:cubicBezTo>
                    <a:pt x="89" y="66"/>
                    <a:pt x="92" y="69"/>
                    <a:pt x="96" y="72"/>
                  </a:cubicBezTo>
                  <a:cubicBezTo>
                    <a:pt x="96" y="67"/>
                    <a:pt x="92" y="65"/>
                    <a:pt x="86" y="63"/>
                  </a:cubicBezTo>
                  <a:close/>
                  <a:moveTo>
                    <a:pt x="36" y="1"/>
                  </a:moveTo>
                  <a:cubicBezTo>
                    <a:pt x="24" y="48"/>
                    <a:pt x="36" y="108"/>
                    <a:pt x="0" y="108"/>
                  </a:cubicBezTo>
                  <a:cubicBezTo>
                    <a:pt x="20" y="121"/>
                    <a:pt x="47" y="130"/>
                    <a:pt x="69" y="130"/>
                  </a:cubicBezTo>
                  <a:cubicBezTo>
                    <a:pt x="87" y="130"/>
                    <a:pt x="102" y="124"/>
                    <a:pt x="108" y="108"/>
                  </a:cubicBezTo>
                  <a:cubicBezTo>
                    <a:pt x="72" y="108"/>
                    <a:pt x="60" y="84"/>
                    <a:pt x="60" y="60"/>
                  </a:cubicBezTo>
                  <a:cubicBezTo>
                    <a:pt x="67" y="60"/>
                    <a:pt x="78" y="60"/>
                    <a:pt x="86" y="63"/>
                  </a:cubicBezTo>
                  <a:lnTo>
                    <a:pt x="86" y="63"/>
                  </a:lnTo>
                  <a:cubicBezTo>
                    <a:pt x="60" y="36"/>
                    <a:pt x="58" y="33"/>
                    <a:pt x="3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20"/>
            <p:cNvSpPr/>
            <p:nvPr/>
          </p:nvSpPr>
          <p:spPr>
            <a:xfrm rot="1290219">
              <a:off x="2644748" y="3303520"/>
              <a:ext cx="4591" cy="3226"/>
            </a:xfrm>
            <a:custGeom>
              <a:rect b="b" l="l" r="r" t="t"/>
              <a:pathLst>
                <a:path extrusionOk="0" h="73" w="90">
                  <a:moveTo>
                    <a:pt x="90" y="1"/>
                  </a:moveTo>
                  <a:lnTo>
                    <a:pt x="90" y="1"/>
                  </a:lnTo>
                  <a:cubicBezTo>
                    <a:pt x="66" y="13"/>
                    <a:pt x="42" y="25"/>
                    <a:pt x="42" y="48"/>
                  </a:cubicBezTo>
                  <a:lnTo>
                    <a:pt x="6" y="48"/>
                  </a:lnTo>
                  <a:cubicBezTo>
                    <a:pt x="1" y="54"/>
                    <a:pt x="0" y="56"/>
                    <a:pt x="3" y="56"/>
                  </a:cubicBezTo>
                  <a:cubicBezTo>
                    <a:pt x="7" y="56"/>
                    <a:pt x="21" y="50"/>
                    <a:pt x="33" y="50"/>
                  </a:cubicBezTo>
                  <a:cubicBezTo>
                    <a:pt x="44" y="50"/>
                    <a:pt x="54" y="55"/>
                    <a:pt x="54" y="72"/>
                  </a:cubicBezTo>
                  <a:cubicBezTo>
                    <a:pt x="66" y="48"/>
                    <a:pt x="90" y="37"/>
                    <a:pt x="90"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20"/>
            <p:cNvSpPr/>
            <p:nvPr/>
          </p:nvSpPr>
          <p:spPr>
            <a:xfrm rot="1290219">
              <a:off x="2625710" y="3317296"/>
              <a:ext cx="6121" cy="5302"/>
            </a:xfrm>
            <a:custGeom>
              <a:rect b="b" l="l" r="r" t="t"/>
              <a:pathLst>
                <a:path extrusionOk="0" h="120" w="120">
                  <a:moveTo>
                    <a:pt x="0" y="0"/>
                  </a:moveTo>
                  <a:cubicBezTo>
                    <a:pt x="24" y="60"/>
                    <a:pt x="84" y="108"/>
                    <a:pt x="108" y="119"/>
                  </a:cubicBezTo>
                  <a:lnTo>
                    <a:pt x="119" y="96"/>
                  </a:lnTo>
                  <a:cubicBezTo>
                    <a:pt x="72" y="72"/>
                    <a:pt x="48" y="12"/>
                    <a:pt x="0"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20"/>
            <p:cNvSpPr/>
            <p:nvPr/>
          </p:nvSpPr>
          <p:spPr>
            <a:xfrm rot="1290219">
              <a:off x="2642647" y="3309799"/>
              <a:ext cx="3673" cy="1635"/>
            </a:xfrm>
            <a:custGeom>
              <a:rect b="b" l="l" r="r" t="t"/>
              <a:pathLst>
                <a:path extrusionOk="0" h="37" w="72">
                  <a:moveTo>
                    <a:pt x="36" y="1"/>
                  </a:moveTo>
                  <a:cubicBezTo>
                    <a:pt x="48" y="24"/>
                    <a:pt x="0" y="13"/>
                    <a:pt x="24" y="36"/>
                  </a:cubicBezTo>
                  <a:lnTo>
                    <a:pt x="72" y="24"/>
                  </a:lnTo>
                  <a:cubicBezTo>
                    <a:pt x="72" y="14"/>
                    <a:pt x="70" y="11"/>
                    <a:pt x="67" y="11"/>
                  </a:cubicBezTo>
                  <a:cubicBezTo>
                    <a:pt x="61" y="11"/>
                    <a:pt x="49" y="26"/>
                    <a:pt x="41" y="26"/>
                  </a:cubicBezTo>
                  <a:cubicBezTo>
                    <a:pt x="39" y="26"/>
                    <a:pt x="37" y="26"/>
                    <a:pt x="36" y="24"/>
                  </a:cubicBezTo>
                  <a:cubicBezTo>
                    <a:pt x="48" y="13"/>
                    <a:pt x="48" y="1"/>
                    <a:pt x="3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20"/>
            <p:cNvSpPr/>
            <p:nvPr/>
          </p:nvSpPr>
          <p:spPr>
            <a:xfrm rot="1290219">
              <a:off x="2646450" y="3315224"/>
              <a:ext cx="3673" cy="2740"/>
            </a:xfrm>
            <a:custGeom>
              <a:rect b="b" l="l" r="r" t="t"/>
              <a:pathLst>
                <a:path extrusionOk="0" h="62" w="72">
                  <a:moveTo>
                    <a:pt x="52" y="1"/>
                  </a:moveTo>
                  <a:cubicBezTo>
                    <a:pt x="38" y="1"/>
                    <a:pt x="36" y="29"/>
                    <a:pt x="1" y="38"/>
                  </a:cubicBezTo>
                  <a:cubicBezTo>
                    <a:pt x="12" y="50"/>
                    <a:pt x="24" y="50"/>
                    <a:pt x="36" y="62"/>
                  </a:cubicBezTo>
                  <a:cubicBezTo>
                    <a:pt x="48" y="50"/>
                    <a:pt x="60" y="26"/>
                    <a:pt x="72" y="14"/>
                  </a:cubicBezTo>
                  <a:cubicBezTo>
                    <a:pt x="63" y="4"/>
                    <a:pt x="56" y="1"/>
                    <a:pt x="5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20"/>
            <p:cNvSpPr/>
            <p:nvPr/>
          </p:nvSpPr>
          <p:spPr>
            <a:xfrm rot="1290219">
              <a:off x="2644779" y="3319344"/>
              <a:ext cx="4897" cy="1105"/>
            </a:xfrm>
            <a:custGeom>
              <a:rect b="b" l="l" r="r" t="t"/>
              <a:pathLst>
                <a:path extrusionOk="0" h="25" w="96">
                  <a:moveTo>
                    <a:pt x="1" y="0"/>
                  </a:moveTo>
                  <a:lnTo>
                    <a:pt x="1" y="12"/>
                  </a:lnTo>
                  <a:cubicBezTo>
                    <a:pt x="36" y="12"/>
                    <a:pt x="60" y="24"/>
                    <a:pt x="96" y="24"/>
                  </a:cubicBezTo>
                  <a:cubicBezTo>
                    <a:pt x="48" y="12"/>
                    <a:pt x="48" y="0"/>
                    <a:pt x="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20"/>
            <p:cNvSpPr/>
            <p:nvPr/>
          </p:nvSpPr>
          <p:spPr>
            <a:xfrm rot="1290219">
              <a:off x="2665789" y="3357511"/>
              <a:ext cx="3060" cy="1502"/>
            </a:xfrm>
            <a:custGeom>
              <a:rect b="b" l="l" r="r" t="t"/>
              <a:pathLst>
                <a:path extrusionOk="0" h="34" w="60">
                  <a:moveTo>
                    <a:pt x="4" y="0"/>
                  </a:moveTo>
                  <a:cubicBezTo>
                    <a:pt x="1" y="0"/>
                    <a:pt x="1" y="2"/>
                    <a:pt x="8" y="5"/>
                  </a:cubicBezTo>
                  <a:cubicBezTo>
                    <a:pt x="8" y="23"/>
                    <a:pt x="52" y="34"/>
                    <a:pt x="58" y="34"/>
                  </a:cubicBezTo>
                  <a:cubicBezTo>
                    <a:pt x="59" y="34"/>
                    <a:pt x="56" y="32"/>
                    <a:pt x="43" y="29"/>
                  </a:cubicBezTo>
                  <a:cubicBezTo>
                    <a:pt x="43" y="12"/>
                    <a:pt x="11" y="0"/>
                    <a:pt x="4"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20"/>
            <p:cNvSpPr/>
            <p:nvPr/>
          </p:nvSpPr>
          <p:spPr>
            <a:xfrm rot="1290219">
              <a:off x="2663414" y="3338316"/>
              <a:ext cx="3724" cy="1458"/>
            </a:xfrm>
            <a:custGeom>
              <a:rect b="b" l="l" r="r" t="t"/>
              <a:pathLst>
                <a:path extrusionOk="0" h="33" w="73">
                  <a:moveTo>
                    <a:pt x="72" y="0"/>
                  </a:moveTo>
                  <a:lnTo>
                    <a:pt x="72" y="0"/>
                  </a:lnTo>
                  <a:cubicBezTo>
                    <a:pt x="60" y="12"/>
                    <a:pt x="13" y="0"/>
                    <a:pt x="1" y="24"/>
                  </a:cubicBezTo>
                  <a:cubicBezTo>
                    <a:pt x="7" y="30"/>
                    <a:pt x="13" y="33"/>
                    <a:pt x="19" y="33"/>
                  </a:cubicBezTo>
                  <a:cubicBezTo>
                    <a:pt x="25" y="33"/>
                    <a:pt x="31" y="30"/>
                    <a:pt x="37" y="24"/>
                  </a:cubicBezTo>
                  <a:cubicBezTo>
                    <a:pt x="60" y="24"/>
                    <a:pt x="72" y="12"/>
                    <a:pt x="7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20"/>
            <p:cNvSpPr/>
            <p:nvPr/>
          </p:nvSpPr>
          <p:spPr>
            <a:xfrm rot="1290219">
              <a:off x="2684028" y="3315300"/>
              <a:ext cx="3111" cy="2165"/>
            </a:xfrm>
            <a:custGeom>
              <a:rect b="b" l="l" r="r" t="t"/>
              <a:pathLst>
                <a:path extrusionOk="0" h="49" w="61">
                  <a:moveTo>
                    <a:pt x="1" y="0"/>
                  </a:moveTo>
                  <a:lnTo>
                    <a:pt x="1" y="0"/>
                  </a:lnTo>
                  <a:cubicBezTo>
                    <a:pt x="9" y="9"/>
                    <a:pt x="6" y="17"/>
                    <a:pt x="12" y="17"/>
                  </a:cubicBezTo>
                  <a:cubicBezTo>
                    <a:pt x="14" y="17"/>
                    <a:pt x="18" y="16"/>
                    <a:pt x="25" y="12"/>
                  </a:cubicBezTo>
                  <a:cubicBezTo>
                    <a:pt x="25" y="36"/>
                    <a:pt x="37" y="48"/>
                    <a:pt x="61" y="48"/>
                  </a:cubicBezTo>
                  <a:cubicBezTo>
                    <a:pt x="49" y="36"/>
                    <a:pt x="37" y="12"/>
                    <a:pt x="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20"/>
            <p:cNvSpPr/>
            <p:nvPr/>
          </p:nvSpPr>
          <p:spPr>
            <a:xfrm rot="1290219">
              <a:off x="2683867" y="3306602"/>
              <a:ext cx="1887" cy="707"/>
            </a:xfrm>
            <a:custGeom>
              <a:rect b="b" l="l" r="r" t="t"/>
              <a:pathLst>
                <a:path extrusionOk="0" h="16" w="37">
                  <a:moveTo>
                    <a:pt x="18" y="1"/>
                  </a:moveTo>
                  <a:cubicBezTo>
                    <a:pt x="9" y="1"/>
                    <a:pt x="0" y="4"/>
                    <a:pt x="0" y="10"/>
                  </a:cubicBezTo>
                  <a:cubicBezTo>
                    <a:pt x="8" y="10"/>
                    <a:pt x="11" y="15"/>
                    <a:pt x="19" y="15"/>
                  </a:cubicBezTo>
                  <a:cubicBezTo>
                    <a:pt x="23" y="15"/>
                    <a:pt x="28" y="14"/>
                    <a:pt x="36" y="10"/>
                  </a:cubicBezTo>
                  <a:cubicBezTo>
                    <a:pt x="36" y="4"/>
                    <a:pt x="27" y="1"/>
                    <a:pt x="18"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20"/>
            <p:cNvSpPr/>
            <p:nvPr/>
          </p:nvSpPr>
          <p:spPr>
            <a:xfrm rot="1290219">
              <a:off x="2640173" y="3220125"/>
              <a:ext cx="1887" cy="1414"/>
            </a:xfrm>
            <a:custGeom>
              <a:rect b="b" l="l" r="r" t="t"/>
              <a:pathLst>
                <a:path extrusionOk="0" h="32" w="37">
                  <a:moveTo>
                    <a:pt x="15" y="0"/>
                  </a:moveTo>
                  <a:cubicBezTo>
                    <a:pt x="6" y="0"/>
                    <a:pt x="1" y="8"/>
                    <a:pt x="1" y="31"/>
                  </a:cubicBezTo>
                  <a:cubicBezTo>
                    <a:pt x="25" y="31"/>
                    <a:pt x="13" y="7"/>
                    <a:pt x="37" y="7"/>
                  </a:cubicBezTo>
                  <a:cubicBezTo>
                    <a:pt x="28" y="3"/>
                    <a:pt x="21" y="0"/>
                    <a:pt x="15"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20"/>
            <p:cNvSpPr/>
            <p:nvPr/>
          </p:nvSpPr>
          <p:spPr>
            <a:xfrm rot="1290219">
              <a:off x="2637611" y="3218077"/>
              <a:ext cx="663" cy="1635"/>
            </a:xfrm>
            <a:custGeom>
              <a:rect b="b" l="l" r="r" t="t"/>
              <a:pathLst>
                <a:path extrusionOk="0" h="37" w="13">
                  <a:moveTo>
                    <a:pt x="0" y="0"/>
                  </a:moveTo>
                  <a:lnTo>
                    <a:pt x="12" y="36"/>
                  </a:lnTo>
                  <a:lnTo>
                    <a:pt x="12" y="24"/>
                  </a:lnTo>
                  <a:lnTo>
                    <a:pt x="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20"/>
            <p:cNvSpPr/>
            <p:nvPr/>
          </p:nvSpPr>
          <p:spPr>
            <a:xfrm rot="1290219">
              <a:off x="2630067" y="3212343"/>
              <a:ext cx="1275" cy="574"/>
            </a:xfrm>
            <a:custGeom>
              <a:rect b="b" l="l" r="r" t="t"/>
              <a:pathLst>
                <a:path extrusionOk="0" h="13" w="25">
                  <a:moveTo>
                    <a:pt x="25" y="1"/>
                  </a:moveTo>
                  <a:lnTo>
                    <a:pt x="25" y="1"/>
                  </a:lnTo>
                  <a:cubicBezTo>
                    <a:pt x="13" y="1"/>
                    <a:pt x="1" y="13"/>
                    <a:pt x="13" y="13"/>
                  </a:cubicBezTo>
                  <a:cubicBezTo>
                    <a:pt x="13" y="13"/>
                    <a:pt x="13" y="1"/>
                    <a:pt x="25"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20"/>
            <p:cNvSpPr/>
            <p:nvPr/>
          </p:nvSpPr>
          <p:spPr>
            <a:xfrm rot="1290219">
              <a:off x="2631206" y="3212792"/>
              <a:ext cx="1275" cy="574"/>
            </a:xfrm>
            <a:custGeom>
              <a:rect b="b" l="l" r="r" t="t"/>
              <a:pathLst>
                <a:path extrusionOk="0" h="13" w="25">
                  <a:moveTo>
                    <a:pt x="1" y="1"/>
                  </a:moveTo>
                  <a:cubicBezTo>
                    <a:pt x="13" y="1"/>
                    <a:pt x="13" y="1"/>
                    <a:pt x="13" y="13"/>
                  </a:cubicBezTo>
                  <a:lnTo>
                    <a:pt x="24"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20"/>
            <p:cNvSpPr/>
            <p:nvPr/>
          </p:nvSpPr>
          <p:spPr>
            <a:xfrm rot="1290219">
              <a:off x="2627074" y="3210762"/>
              <a:ext cx="4285" cy="3181"/>
            </a:xfrm>
            <a:custGeom>
              <a:rect b="b" l="l" r="r" t="t"/>
              <a:pathLst>
                <a:path extrusionOk="0" h="72" w="84">
                  <a:moveTo>
                    <a:pt x="48" y="0"/>
                  </a:moveTo>
                  <a:lnTo>
                    <a:pt x="12" y="24"/>
                  </a:lnTo>
                  <a:lnTo>
                    <a:pt x="36" y="72"/>
                  </a:lnTo>
                  <a:cubicBezTo>
                    <a:pt x="84" y="60"/>
                    <a:pt x="0" y="36"/>
                    <a:pt x="48"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20"/>
            <p:cNvSpPr/>
            <p:nvPr/>
          </p:nvSpPr>
          <p:spPr>
            <a:xfrm rot="1290219">
              <a:off x="2610185" y="3205491"/>
              <a:ext cx="10967" cy="5037"/>
            </a:xfrm>
            <a:custGeom>
              <a:rect b="b" l="l" r="r" t="t"/>
              <a:pathLst>
                <a:path extrusionOk="0" h="114" w="215">
                  <a:moveTo>
                    <a:pt x="107" y="0"/>
                  </a:moveTo>
                  <a:lnTo>
                    <a:pt x="107" y="0"/>
                  </a:lnTo>
                  <a:cubicBezTo>
                    <a:pt x="0" y="12"/>
                    <a:pt x="119" y="95"/>
                    <a:pt x="0" y="107"/>
                  </a:cubicBezTo>
                  <a:cubicBezTo>
                    <a:pt x="12" y="111"/>
                    <a:pt x="22" y="113"/>
                    <a:pt x="31" y="113"/>
                  </a:cubicBezTo>
                  <a:cubicBezTo>
                    <a:pt x="87" y="113"/>
                    <a:pt x="78" y="38"/>
                    <a:pt x="129" y="38"/>
                  </a:cubicBezTo>
                  <a:cubicBezTo>
                    <a:pt x="139" y="38"/>
                    <a:pt x="151" y="41"/>
                    <a:pt x="167" y="48"/>
                  </a:cubicBezTo>
                  <a:cubicBezTo>
                    <a:pt x="135" y="16"/>
                    <a:pt x="161" y="16"/>
                    <a:pt x="186" y="16"/>
                  </a:cubicBezTo>
                  <a:lnTo>
                    <a:pt x="186" y="16"/>
                  </a:lnTo>
                  <a:cubicBezTo>
                    <a:pt x="198" y="16"/>
                    <a:pt x="210" y="16"/>
                    <a:pt x="214" y="12"/>
                  </a:cubicBezTo>
                  <a:cubicBezTo>
                    <a:pt x="209" y="8"/>
                    <a:pt x="203" y="7"/>
                    <a:pt x="197" y="7"/>
                  </a:cubicBezTo>
                  <a:cubicBezTo>
                    <a:pt x="174" y="7"/>
                    <a:pt x="148" y="24"/>
                    <a:pt x="130" y="24"/>
                  </a:cubicBezTo>
                  <a:cubicBezTo>
                    <a:pt x="119" y="24"/>
                    <a:pt x="111" y="19"/>
                    <a:pt x="107"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20"/>
            <p:cNvSpPr/>
            <p:nvPr/>
          </p:nvSpPr>
          <p:spPr>
            <a:xfrm rot="1290219">
              <a:off x="2617779" y="3210644"/>
              <a:ext cx="2856" cy="1502"/>
            </a:xfrm>
            <a:custGeom>
              <a:rect b="b" l="l" r="r" t="t"/>
              <a:pathLst>
                <a:path extrusionOk="0" h="34" w="56">
                  <a:moveTo>
                    <a:pt x="25" y="0"/>
                  </a:moveTo>
                  <a:cubicBezTo>
                    <a:pt x="15" y="0"/>
                    <a:pt x="5" y="4"/>
                    <a:pt x="1" y="13"/>
                  </a:cubicBezTo>
                  <a:cubicBezTo>
                    <a:pt x="10" y="13"/>
                    <a:pt x="25" y="33"/>
                    <a:pt x="38" y="33"/>
                  </a:cubicBezTo>
                  <a:cubicBezTo>
                    <a:pt x="42" y="33"/>
                    <a:pt x="45" y="31"/>
                    <a:pt x="48" y="25"/>
                  </a:cubicBezTo>
                  <a:cubicBezTo>
                    <a:pt x="56" y="11"/>
                    <a:pt x="40" y="0"/>
                    <a:pt x="25"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20"/>
            <p:cNvSpPr/>
            <p:nvPr/>
          </p:nvSpPr>
          <p:spPr>
            <a:xfrm rot="1290219">
              <a:off x="2609542" y="3202847"/>
              <a:ext cx="2448" cy="1060"/>
            </a:xfrm>
            <a:custGeom>
              <a:rect b="b" l="l" r="r" t="t"/>
              <a:pathLst>
                <a:path extrusionOk="0" h="24" w="48">
                  <a:moveTo>
                    <a:pt x="12" y="0"/>
                  </a:moveTo>
                  <a:lnTo>
                    <a:pt x="0" y="12"/>
                  </a:lnTo>
                  <a:lnTo>
                    <a:pt x="48" y="24"/>
                  </a:lnTo>
                  <a:lnTo>
                    <a:pt x="12"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20"/>
            <p:cNvSpPr/>
            <p:nvPr/>
          </p:nvSpPr>
          <p:spPr>
            <a:xfrm rot="1290219">
              <a:off x="2605548" y="3200097"/>
              <a:ext cx="2244" cy="1105"/>
            </a:xfrm>
            <a:custGeom>
              <a:rect b="b" l="l" r="r" t="t"/>
              <a:pathLst>
                <a:path extrusionOk="0" h="25" w="44">
                  <a:moveTo>
                    <a:pt x="44" y="0"/>
                  </a:moveTo>
                  <a:lnTo>
                    <a:pt x="39" y="5"/>
                  </a:lnTo>
                  <a:lnTo>
                    <a:pt x="39" y="5"/>
                  </a:lnTo>
                  <a:cubicBezTo>
                    <a:pt x="42" y="4"/>
                    <a:pt x="44" y="3"/>
                    <a:pt x="44" y="0"/>
                  </a:cubicBezTo>
                  <a:close/>
                  <a:moveTo>
                    <a:pt x="39" y="5"/>
                  </a:moveTo>
                  <a:lnTo>
                    <a:pt x="39" y="5"/>
                  </a:lnTo>
                  <a:cubicBezTo>
                    <a:pt x="27" y="9"/>
                    <a:pt x="1" y="5"/>
                    <a:pt x="20" y="24"/>
                  </a:cubicBezTo>
                  <a:lnTo>
                    <a:pt x="39" y="5"/>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20"/>
            <p:cNvSpPr/>
            <p:nvPr/>
          </p:nvSpPr>
          <p:spPr>
            <a:xfrm rot="1290219">
              <a:off x="2596250" y="3195381"/>
              <a:ext cx="2703" cy="2254"/>
            </a:xfrm>
            <a:custGeom>
              <a:rect b="b" l="l" r="r" t="t"/>
              <a:pathLst>
                <a:path extrusionOk="0" h="51" w="53">
                  <a:moveTo>
                    <a:pt x="44" y="0"/>
                  </a:moveTo>
                  <a:cubicBezTo>
                    <a:pt x="16" y="0"/>
                    <a:pt x="0" y="51"/>
                    <a:pt x="40" y="51"/>
                  </a:cubicBezTo>
                  <a:cubicBezTo>
                    <a:pt x="43" y="51"/>
                    <a:pt x="48" y="50"/>
                    <a:pt x="52" y="49"/>
                  </a:cubicBezTo>
                  <a:lnTo>
                    <a:pt x="40" y="49"/>
                  </a:lnTo>
                  <a:cubicBezTo>
                    <a:pt x="40" y="37"/>
                    <a:pt x="5" y="2"/>
                    <a:pt x="52" y="2"/>
                  </a:cubicBezTo>
                  <a:cubicBezTo>
                    <a:pt x="49" y="1"/>
                    <a:pt x="47" y="0"/>
                    <a:pt x="44"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20"/>
            <p:cNvSpPr/>
            <p:nvPr/>
          </p:nvSpPr>
          <p:spPr>
            <a:xfrm rot="1290219">
              <a:off x="2578365" y="3192913"/>
              <a:ext cx="3060" cy="1105"/>
            </a:xfrm>
            <a:custGeom>
              <a:rect b="b" l="l" r="r" t="t"/>
              <a:pathLst>
                <a:path extrusionOk="0" h="25" w="60">
                  <a:moveTo>
                    <a:pt x="48" y="1"/>
                  </a:moveTo>
                  <a:lnTo>
                    <a:pt x="0" y="13"/>
                  </a:lnTo>
                  <a:lnTo>
                    <a:pt x="12" y="25"/>
                  </a:lnTo>
                  <a:cubicBezTo>
                    <a:pt x="36" y="25"/>
                    <a:pt x="60" y="13"/>
                    <a:pt x="48"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20"/>
            <p:cNvSpPr/>
            <p:nvPr/>
          </p:nvSpPr>
          <p:spPr>
            <a:xfrm rot="1290219">
              <a:off x="2576743" y="3202131"/>
              <a:ext cx="4285" cy="972"/>
            </a:xfrm>
            <a:custGeom>
              <a:rect b="b" l="l" r="r" t="t"/>
              <a:pathLst>
                <a:path extrusionOk="0" h="22" w="84">
                  <a:moveTo>
                    <a:pt x="0" y="0"/>
                  </a:moveTo>
                  <a:cubicBezTo>
                    <a:pt x="8" y="17"/>
                    <a:pt x="17" y="22"/>
                    <a:pt x="26" y="22"/>
                  </a:cubicBezTo>
                  <a:cubicBezTo>
                    <a:pt x="37" y="22"/>
                    <a:pt x="50" y="13"/>
                    <a:pt x="65" y="11"/>
                  </a:cubicBezTo>
                  <a:lnTo>
                    <a:pt x="65" y="11"/>
                  </a:lnTo>
                  <a:cubicBezTo>
                    <a:pt x="70" y="12"/>
                    <a:pt x="76" y="12"/>
                    <a:pt x="84" y="12"/>
                  </a:cubicBezTo>
                  <a:cubicBezTo>
                    <a:pt x="79" y="11"/>
                    <a:pt x="75" y="10"/>
                    <a:pt x="71" y="10"/>
                  </a:cubicBezTo>
                  <a:cubicBezTo>
                    <a:pt x="69" y="10"/>
                    <a:pt x="67" y="10"/>
                    <a:pt x="65" y="11"/>
                  </a:cubicBezTo>
                  <a:lnTo>
                    <a:pt x="65" y="11"/>
                  </a:lnTo>
                  <a:cubicBezTo>
                    <a:pt x="46" y="8"/>
                    <a:pt x="37" y="0"/>
                    <a:pt x="0"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20"/>
            <p:cNvSpPr/>
            <p:nvPr/>
          </p:nvSpPr>
          <p:spPr>
            <a:xfrm rot="1290219">
              <a:off x="2576909" y="3189387"/>
              <a:ext cx="2499" cy="1149"/>
            </a:xfrm>
            <a:custGeom>
              <a:rect b="b" l="l" r="r" t="t"/>
              <a:pathLst>
                <a:path extrusionOk="0" h="26" w="49">
                  <a:moveTo>
                    <a:pt x="28" y="0"/>
                  </a:moveTo>
                  <a:cubicBezTo>
                    <a:pt x="14" y="0"/>
                    <a:pt x="1" y="10"/>
                    <a:pt x="1" y="25"/>
                  </a:cubicBezTo>
                  <a:cubicBezTo>
                    <a:pt x="7" y="13"/>
                    <a:pt x="16" y="10"/>
                    <a:pt x="25" y="10"/>
                  </a:cubicBezTo>
                  <a:cubicBezTo>
                    <a:pt x="33" y="10"/>
                    <a:pt x="42" y="13"/>
                    <a:pt x="48" y="13"/>
                  </a:cubicBezTo>
                  <a:cubicBezTo>
                    <a:pt x="44" y="4"/>
                    <a:pt x="36" y="0"/>
                    <a:pt x="28"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20"/>
            <p:cNvSpPr/>
            <p:nvPr/>
          </p:nvSpPr>
          <p:spPr>
            <a:xfrm rot="1290219">
              <a:off x="2566532" y="3186208"/>
              <a:ext cx="9130" cy="5877"/>
            </a:xfrm>
            <a:custGeom>
              <a:rect b="b" l="l" r="r" t="t"/>
              <a:pathLst>
                <a:path extrusionOk="0" h="133" w="179">
                  <a:moveTo>
                    <a:pt x="169" y="0"/>
                  </a:moveTo>
                  <a:cubicBezTo>
                    <a:pt x="135" y="0"/>
                    <a:pt x="140" y="55"/>
                    <a:pt x="112" y="60"/>
                  </a:cubicBezTo>
                  <a:lnTo>
                    <a:pt x="112" y="60"/>
                  </a:lnTo>
                  <a:cubicBezTo>
                    <a:pt x="110" y="60"/>
                    <a:pt x="108" y="59"/>
                    <a:pt x="106" y="59"/>
                  </a:cubicBezTo>
                  <a:lnTo>
                    <a:pt x="106" y="59"/>
                  </a:lnTo>
                  <a:cubicBezTo>
                    <a:pt x="107" y="59"/>
                    <a:pt x="107" y="60"/>
                    <a:pt x="107" y="61"/>
                  </a:cubicBezTo>
                  <a:cubicBezTo>
                    <a:pt x="109" y="61"/>
                    <a:pt x="111" y="61"/>
                    <a:pt x="112" y="60"/>
                  </a:cubicBezTo>
                  <a:lnTo>
                    <a:pt x="112" y="60"/>
                  </a:lnTo>
                  <a:cubicBezTo>
                    <a:pt x="118" y="64"/>
                    <a:pt x="125" y="71"/>
                    <a:pt x="131" y="85"/>
                  </a:cubicBezTo>
                  <a:lnTo>
                    <a:pt x="179" y="1"/>
                  </a:lnTo>
                  <a:cubicBezTo>
                    <a:pt x="175" y="0"/>
                    <a:pt x="172" y="0"/>
                    <a:pt x="169" y="0"/>
                  </a:cubicBezTo>
                  <a:close/>
                  <a:moveTo>
                    <a:pt x="57" y="6"/>
                  </a:moveTo>
                  <a:cubicBezTo>
                    <a:pt x="35" y="6"/>
                    <a:pt x="15" y="14"/>
                    <a:pt x="0" y="37"/>
                  </a:cubicBezTo>
                  <a:cubicBezTo>
                    <a:pt x="12" y="49"/>
                    <a:pt x="24" y="109"/>
                    <a:pt x="12" y="132"/>
                  </a:cubicBezTo>
                  <a:cubicBezTo>
                    <a:pt x="56" y="115"/>
                    <a:pt x="81" y="59"/>
                    <a:pt x="105" y="59"/>
                  </a:cubicBezTo>
                  <a:cubicBezTo>
                    <a:pt x="105" y="59"/>
                    <a:pt x="106" y="59"/>
                    <a:pt x="106" y="59"/>
                  </a:cubicBezTo>
                  <a:lnTo>
                    <a:pt x="106" y="59"/>
                  </a:lnTo>
                  <a:cubicBezTo>
                    <a:pt x="96" y="36"/>
                    <a:pt x="107" y="25"/>
                    <a:pt x="96" y="13"/>
                  </a:cubicBezTo>
                  <a:cubicBezTo>
                    <a:pt x="82" y="9"/>
                    <a:pt x="69" y="6"/>
                    <a:pt x="57" y="6"/>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20"/>
            <p:cNvSpPr/>
            <p:nvPr/>
          </p:nvSpPr>
          <p:spPr>
            <a:xfrm rot="1290219">
              <a:off x="2573260" y="3196041"/>
              <a:ext cx="3111" cy="2695"/>
            </a:xfrm>
            <a:custGeom>
              <a:rect b="b" l="l" r="r" t="t"/>
              <a:pathLst>
                <a:path extrusionOk="0" h="61" w="61">
                  <a:moveTo>
                    <a:pt x="25" y="1"/>
                  </a:moveTo>
                  <a:cubicBezTo>
                    <a:pt x="37" y="25"/>
                    <a:pt x="13" y="25"/>
                    <a:pt x="1" y="37"/>
                  </a:cubicBezTo>
                  <a:cubicBezTo>
                    <a:pt x="4" y="54"/>
                    <a:pt x="10" y="60"/>
                    <a:pt x="16" y="60"/>
                  </a:cubicBezTo>
                  <a:cubicBezTo>
                    <a:pt x="32" y="60"/>
                    <a:pt x="52" y="25"/>
                    <a:pt x="60" y="25"/>
                  </a:cubicBezTo>
                  <a:lnTo>
                    <a:pt x="25"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20"/>
            <p:cNvSpPr/>
            <p:nvPr/>
          </p:nvSpPr>
          <p:spPr>
            <a:xfrm rot="1290219">
              <a:off x="2552279" y="3184921"/>
              <a:ext cx="3111" cy="1105"/>
            </a:xfrm>
            <a:custGeom>
              <a:rect b="b" l="l" r="r" t="t"/>
              <a:pathLst>
                <a:path extrusionOk="0" h="25" w="61">
                  <a:moveTo>
                    <a:pt x="60" y="0"/>
                  </a:moveTo>
                  <a:lnTo>
                    <a:pt x="1" y="24"/>
                  </a:lnTo>
                  <a:lnTo>
                    <a:pt x="24" y="24"/>
                  </a:lnTo>
                  <a:lnTo>
                    <a:pt x="6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20"/>
            <p:cNvSpPr/>
            <p:nvPr/>
          </p:nvSpPr>
          <p:spPr>
            <a:xfrm rot="1290219">
              <a:off x="2550834" y="3183113"/>
              <a:ext cx="2499" cy="1635"/>
            </a:xfrm>
            <a:custGeom>
              <a:rect b="b" l="l" r="r" t="t"/>
              <a:pathLst>
                <a:path extrusionOk="0" h="37" w="49">
                  <a:moveTo>
                    <a:pt x="48" y="1"/>
                  </a:moveTo>
                  <a:cubicBezTo>
                    <a:pt x="37" y="13"/>
                    <a:pt x="13" y="24"/>
                    <a:pt x="1" y="36"/>
                  </a:cubicBezTo>
                  <a:cubicBezTo>
                    <a:pt x="25" y="24"/>
                    <a:pt x="37" y="24"/>
                    <a:pt x="48" y="13"/>
                  </a:cubicBezTo>
                  <a:lnTo>
                    <a:pt x="48"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20"/>
            <p:cNvSpPr/>
            <p:nvPr/>
          </p:nvSpPr>
          <p:spPr>
            <a:xfrm rot="1290219">
              <a:off x="2550068" y="3182194"/>
              <a:ext cx="2448" cy="574"/>
            </a:xfrm>
            <a:custGeom>
              <a:rect b="b" l="l" r="r" t="t"/>
              <a:pathLst>
                <a:path extrusionOk="0" h="13" w="48">
                  <a:moveTo>
                    <a:pt x="48" y="1"/>
                  </a:moveTo>
                  <a:lnTo>
                    <a:pt x="0" y="13"/>
                  </a:lnTo>
                  <a:lnTo>
                    <a:pt x="12" y="13"/>
                  </a:lnTo>
                  <a:lnTo>
                    <a:pt x="48"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20"/>
            <p:cNvSpPr/>
            <p:nvPr/>
          </p:nvSpPr>
          <p:spPr>
            <a:xfrm rot="1290219">
              <a:off x="2542847" y="3180676"/>
              <a:ext cx="3316" cy="1105"/>
            </a:xfrm>
            <a:custGeom>
              <a:rect b="b" l="l" r="r" t="t"/>
              <a:pathLst>
                <a:path extrusionOk="0" h="25" w="65">
                  <a:moveTo>
                    <a:pt x="0" y="1"/>
                  </a:moveTo>
                  <a:lnTo>
                    <a:pt x="12" y="24"/>
                  </a:lnTo>
                  <a:cubicBezTo>
                    <a:pt x="17" y="22"/>
                    <a:pt x="23" y="21"/>
                    <a:pt x="29" y="21"/>
                  </a:cubicBezTo>
                  <a:cubicBezTo>
                    <a:pt x="40" y="21"/>
                    <a:pt x="50" y="24"/>
                    <a:pt x="56" y="24"/>
                  </a:cubicBezTo>
                  <a:cubicBezTo>
                    <a:pt x="62" y="24"/>
                    <a:pt x="64" y="21"/>
                    <a:pt x="60" y="12"/>
                  </a:cubicBezTo>
                  <a:lnTo>
                    <a:pt x="60" y="12"/>
                  </a:lnTo>
                  <a:cubicBezTo>
                    <a:pt x="55" y="17"/>
                    <a:pt x="46" y="20"/>
                    <a:pt x="36" y="20"/>
                  </a:cubicBezTo>
                  <a:cubicBezTo>
                    <a:pt x="22" y="20"/>
                    <a:pt x="7" y="14"/>
                    <a:pt x="0"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20"/>
            <p:cNvSpPr/>
            <p:nvPr/>
          </p:nvSpPr>
          <p:spPr>
            <a:xfrm rot="1290219">
              <a:off x="2518403" y="3202841"/>
              <a:ext cx="1275" cy="1591"/>
            </a:xfrm>
            <a:custGeom>
              <a:rect b="b" l="l" r="r" t="t"/>
              <a:pathLst>
                <a:path extrusionOk="0" h="36" w="25">
                  <a:moveTo>
                    <a:pt x="1" y="0"/>
                  </a:moveTo>
                  <a:lnTo>
                    <a:pt x="1" y="36"/>
                  </a:lnTo>
                  <a:lnTo>
                    <a:pt x="13" y="36"/>
                  </a:lnTo>
                  <a:cubicBezTo>
                    <a:pt x="25" y="24"/>
                    <a:pt x="13" y="12"/>
                    <a:pt x="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20"/>
            <p:cNvSpPr/>
            <p:nvPr/>
          </p:nvSpPr>
          <p:spPr>
            <a:xfrm rot="1290219">
              <a:off x="2513219" y="3200844"/>
              <a:ext cx="4897" cy="2784"/>
            </a:xfrm>
            <a:custGeom>
              <a:rect b="b" l="l" r="r" t="t"/>
              <a:pathLst>
                <a:path extrusionOk="0" h="63" w="96">
                  <a:moveTo>
                    <a:pt x="86" y="1"/>
                  </a:moveTo>
                  <a:cubicBezTo>
                    <a:pt x="68" y="1"/>
                    <a:pt x="55" y="27"/>
                    <a:pt x="24" y="27"/>
                  </a:cubicBezTo>
                  <a:lnTo>
                    <a:pt x="36" y="3"/>
                  </a:lnTo>
                  <a:lnTo>
                    <a:pt x="1" y="63"/>
                  </a:lnTo>
                  <a:cubicBezTo>
                    <a:pt x="60" y="63"/>
                    <a:pt x="48" y="15"/>
                    <a:pt x="96" y="3"/>
                  </a:cubicBezTo>
                  <a:cubicBezTo>
                    <a:pt x="92" y="2"/>
                    <a:pt x="89" y="1"/>
                    <a:pt x="8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20"/>
            <p:cNvSpPr/>
            <p:nvPr/>
          </p:nvSpPr>
          <p:spPr>
            <a:xfrm rot="1290219">
              <a:off x="2462978" y="3192855"/>
              <a:ext cx="6325" cy="5612"/>
            </a:xfrm>
            <a:custGeom>
              <a:rect b="b" l="l" r="r" t="t"/>
              <a:pathLst>
                <a:path extrusionOk="0" h="127" w="124">
                  <a:moveTo>
                    <a:pt x="123" y="0"/>
                  </a:moveTo>
                  <a:lnTo>
                    <a:pt x="123" y="0"/>
                  </a:lnTo>
                  <a:cubicBezTo>
                    <a:pt x="88" y="36"/>
                    <a:pt x="52" y="48"/>
                    <a:pt x="4" y="84"/>
                  </a:cubicBezTo>
                  <a:cubicBezTo>
                    <a:pt x="14" y="93"/>
                    <a:pt x="0" y="126"/>
                    <a:pt x="1" y="126"/>
                  </a:cubicBezTo>
                  <a:cubicBezTo>
                    <a:pt x="1" y="126"/>
                    <a:pt x="2" y="124"/>
                    <a:pt x="4" y="119"/>
                  </a:cubicBezTo>
                  <a:lnTo>
                    <a:pt x="52" y="84"/>
                  </a:lnTo>
                  <a:lnTo>
                    <a:pt x="52" y="108"/>
                  </a:lnTo>
                  <a:cubicBezTo>
                    <a:pt x="111" y="108"/>
                    <a:pt x="64" y="60"/>
                    <a:pt x="111" y="60"/>
                  </a:cubicBezTo>
                  <a:cubicBezTo>
                    <a:pt x="111" y="24"/>
                    <a:pt x="99" y="36"/>
                    <a:pt x="123"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20"/>
            <p:cNvSpPr/>
            <p:nvPr/>
          </p:nvSpPr>
          <p:spPr>
            <a:xfrm rot="1290219">
              <a:off x="2538160" y="3210526"/>
              <a:ext cx="4897" cy="10561"/>
            </a:xfrm>
            <a:custGeom>
              <a:rect b="b" l="l" r="r" t="t"/>
              <a:pathLst>
                <a:path extrusionOk="0" h="239" w="96">
                  <a:moveTo>
                    <a:pt x="72" y="0"/>
                  </a:moveTo>
                  <a:lnTo>
                    <a:pt x="72" y="0"/>
                  </a:lnTo>
                  <a:cubicBezTo>
                    <a:pt x="12" y="72"/>
                    <a:pt x="0" y="203"/>
                    <a:pt x="48" y="239"/>
                  </a:cubicBezTo>
                  <a:cubicBezTo>
                    <a:pt x="36" y="143"/>
                    <a:pt x="95" y="72"/>
                    <a:pt x="7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20"/>
            <p:cNvSpPr/>
            <p:nvPr/>
          </p:nvSpPr>
          <p:spPr>
            <a:xfrm rot="1290219">
              <a:off x="2541827" y="3216080"/>
              <a:ext cx="1275" cy="3712"/>
            </a:xfrm>
            <a:custGeom>
              <a:rect b="b" l="l" r="r" t="t"/>
              <a:pathLst>
                <a:path extrusionOk="0" h="84" w="25">
                  <a:moveTo>
                    <a:pt x="1" y="1"/>
                  </a:moveTo>
                  <a:lnTo>
                    <a:pt x="24" y="84"/>
                  </a:lnTo>
                  <a:lnTo>
                    <a:pt x="24" y="24"/>
                  </a:lnTo>
                  <a:lnTo>
                    <a:pt x="1"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20"/>
            <p:cNvSpPr/>
            <p:nvPr/>
          </p:nvSpPr>
          <p:spPr>
            <a:xfrm rot="1290219">
              <a:off x="2544207" y="3215817"/>
              <a:ext cx="663" cy="5302"/>
            </a:xfrm>
            <a:custGeom>
              <a:rect b="b" l="l" r="r" t="t"/>
              <a:pathLst>
                <a:path extrusionOk="0" h="120" w="13">
                  <a:moveTo>
                    <a:pt x="12" y="1"/>
                  </a:moveTo>
                  <a:lnTo>
                    <a:pt x="0" y="13"/>
                  </a:lnTo>
                  <a:lnTo>
                    <a:pt x="0" y="120"/>
                  </a:lnTo>
                  <a:lnTo>
                    <a:pt x="12"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20"/>
            <p:cNvSpPr/>
            <p:nvPr/>
          </p:nvSpPr>
          <p:spPr>
            <a:xfrm rot="1290219">
              <a:off x="2530976" y="3220625"/>
              <a:ext cx="7498" cy="10561"/>
            </a:xfrm>
            <a:custGeom>
              <a:rect b="b" l="l" r="r" t="t"/>
              <a:pathLst>
                <a:path extrusionOk="0" h="239" w="147">
                  <a:moveTo>
                    <a:pt x="99" y="0"/>
                  </a:moveTo>
                  <a:cubicBezTo>
                    <a:pt x="65" y="0"/>
                    <a:pt x="63" y="169"/>
                    <a:pt x="24" y="169"/>
                  </a:cubicBezTo>
                  <a:cubicBezTo>
                    <a:pt x="21" y="169"/>
                    <a:pt x="18" y="168"/>
                    <a:pt x="16" y="167"/>
                  </a:cubicBezTo>
                  <a:cubicBezTo>
                    <a:pt x="1" y="212"/>
                    <a:pt x="3" y="221"/>
                    <a:pt x="11" y="221"/>
                  </a:cubicBezTo>
                  <a:cubicBezTo>
                    <a:pt x="16" y="221"/>
                    <a:pt x="25" y="217"/>
                    <a:pt x="33" y="217"/>
                  </a:cubicBezTo>
                  <a:cubicBezTo>
                    <a:pt x="41" y="217"/>
                    <a:pt x="48" y="221"/>
                    <a:pt x="51" y="238"/>
                  </a:cubicBezTo>
                  <a:cubicBezTo>
                    <a:pt x="51" y="203"/>
                    <a:pt x="51" y="179"/>
                    <a:pt x="51" y="155"/>
                  </a:cubicBezTo>
                  <a:cubicBezTo>
                    <a:pt x="65" y="139"/>
                    <a:pt x="74" y="133"/>
                    <a:pt x="82" y="133"/>
                  </a:cubicBezTo>
                  <a:cubicBezTo>
                    <a:pt x="102" y="133"/>
                    <a:pt x="104" y="178"/>
                    <a:pt x="114" y="178"/>
                  </a:cubicBezTo>
                  <a:cubicBezTo>
                    <a:pt x="116" y="178"/>
                    <a:pt x="119" y="175"/>
                    <a:pt x="123" y="167"/>
                  </a:cubicBezTo>
                  <a:cubicBezTo>
                    <a:pt x="147" y="72"/>
                    <a:pt x="63" y="119"/>
                    <a:pt x="99"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20"/>
            <p:cNvSpPr/>
            <p:nvPr/>
          </p:nvSpPr>
          <p:spPr>
            <a:xfrm rot="1290219">
              <a:off x="2628742" y="3403289"/>
              <a:ext cx="612" cy="309"/>
            </a:xfrm>
            <a:custGeom>
              <a:rect b="b" l="l" r="r" t="t"/>
              <a:pathLst>
                <a:path extrusionOk="0" h="7" w="12">
                  <a:moveTo>
                    <a:pt x="3" y="1"/>
                  </a:moveTo>
                  <a:cubicBezTo>
                    <a:pt x="1" y="1"/>
                    <a:pt x="0" y="2"/>
                    <a:pt x="0" y="6"/>
                  </a:cubicBezTo>
                  <a:lnTo>
                    <a:pt x="12" y="6"/>
                  </a:lnTo>
                  <a:cubicBezTo>
                    <a:pt x="12" y="6"/>
                    <a:pt x="7" y="1"/>
                    <a:pt x="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20"/>
            <p:cNvSpPr/>
            <p:nvPr/>
          </p:nvSpPr>
          <p:spPr>
            <a:xfrm rot="1290219">
              <a:off x="2686003" y="3408988"/>
              <a:ext cx="2448" cy="1105"/>
            </a:xfrm>
            <a:custGeom>
              <a:rect b="b" l="l" r="r" t="t"/>
              <a:pathLst>
                <a:path extrusionOk="0" h="25" w="48">
                  <a:moveTo>
                    <a:pt x="24" y="1"/>
                  </a:moveTo>
                  <a:lnTo>
                    <a:pt x="0" y="25"/>
                  </a:lnTo>
                  <a:cubicBezTo>
                    <a:pt x="24" y="25"/>
                    <a:pt x="36" y="13"/>
                    <a:pt x="48" y="13"/>
                  </a:cubicBezTo>
                  <a:cubicBezTo>
                    <a:pt x="48" y="13"/>
                    <a:pt x="36" y="1"/>
                    <a:pt x="24"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20"/>
            <p:cNvSpPr/>
            <p:nvPr/>
          </p:nvSpPr>
          <p:spPr>
            <a:xfrm rot="1290219">
              <a:off x="2590204" y="3388210"/>
              <a:ext cx="2448" cy="1060"/>
            </a:xfrm>
            <a:custGeom>
              <a:rect b="b" l="l" r="r" t="t"/>
              <a:pathLst>
                <a:path extrusionOk="0" h="24" w="48">
                  <a:moveTo>
                    <a:pt x="0" y="0"/>
                  </a:moveTo>
                  <a:cubicBezTo>
                    <a:pt x="12" y="12"/>
                    <a:pt x="24" y="24"/>
                    <a:pt x="48" y="24"/>
                  </a:cubicBezTo>
                  <a:cubicBezTo>
                    <a:pt x="36" y="12"/>
                    <a:pt x="12" y="12"/>
                    <a:pt x="0"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20"/>
            <p:cNvSpPr/>
            <p:nvPr/>
          </p:nvSpPr>
          <p:spPr>
            <a:xfrm rot="1290219">
              <a:off x="2743818" y="3202990"/>
              <a:ext cx="1275" cy="574"/>
            </a:xfrm>
            <a:custGeom>
              <a:rect b="b" l="l" r="r" t="t"/>
              <a:pathLst>
                <a:path extrusionOk="0" h="13" w="25">
                  <a:moveTo>
                    <a:pt x="1" y="1"/>
                  </a:moveTo>
                  <a:lnTo>
                    <a:pt x="12" y="13"/>
                  </a:lnTo>
                  <a:cubicBezTo>
                    <a:pt x="12" y="1"/>
                    <a:pt x="24" y="1"/>
                    <a:pt x="24"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20"/>
            <p:cNvSpPr/>
            <p:nvPr/>
          </p:nvSpPr>
          <p:spPr>
            <a:xfrm rot="1290219">
              <a:off x="2739333" y="3382862"/>
              <a:ext cx="663" cy="2165"/>
            </a:xfrm>
            <a:custGeom>
              <a:rect b="b" l="l" r="r" t="t"/>
              <a:pathLst>
                <a:path extrusionOk="0" h="49" w="13">
                  <a:moveTo>
                    <a:pt x="13" y="1"/>
                  </a:moveTo>
                  <a:lnTo>
                    <a:pt x="13" y="1"/>
                  </a:lnTo>
                  <a:cubicBezTo>
                    <a:pt x="1" y="25"/>
                    <a:pt x="1" y="36"/>
                    <a:pt x="1" y="48"/>
                  </a:cubicBezTo>
                  <a:cubicBezTo>
                    <a:pt x="1" y="36"/>
                    <a:pt x="13" y="13"/>
                    <a:pt x="1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20"/>
            <p:cNvSpPr/>
            <p:nvPr/>
          </p:nvSpPr>
          <p:spPr>
            <a:xfrm rot="1290219">
              <a:off x="2517945" y="3283343"/>
              <a:ext cx="1275" cy="2165"/>
            </a:xfrm>
            <a:custGeom>
              <a:rect b="b" l="l" r="r" t="t"/>
              <a:pathLst>
                <a:path extrusionOk="0" h="49" w="25">
                  <a:moveTo>
                    <a:pt x="1" y="1"/>
                  </a:moveTo>
                  <a:cubicBezTo>
                    <a:pt x="1" y="25"/>
                    <a:pt x="13" y="37"/>
                    <a:pt x="25" y="48"/>
                  </a:cubicBezTo>
                  <a:cubicBezTo>
                    <a:pt x="25" y="37"/>
                    <a:pt x="25" y="25"/>
                    <a:pt x="1"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20"/>
            <p:cNvSpPr/>
            <p:nvPr/>
          </p:nvSpPr>
          <p:spPr>
            <a:xfrm rot="1290219">
              <a:off x="2520836" y="3305184"/>
              <a:ext cx="663" cy="44"/>
            </a:xfrm>
            <a:custGeom>
              <a:rect b="b" l="l" r="r" t="t"/>
              <a:pathLst>
                <a:path extrusionOk="0" h="1" w="13">
                  <a:moveTo>
                    <a:pt x="12" y="0"/>
                  </a:moveTo>
                  <a:lnTo>
                    <a:pt x="1" y="0"/>
                  </a:lnTo>
                  <a:cubicBezTo>
                    <a:pt x="1" y="0"/>
                    <a:pt x="1" y="0"/>
                    <a:pt x="1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20"/>
            <p:cNvSpPr/>
            <p:nvPr/>
          </p:nvSpPr>
          <p:spPr>
            <a:xfrm rot="1290219">
              <a:off x="2524517" y="3319499"/>
              <a:ext cx="51" cy="44"/>
            </a:xfrm>
            <a:custGeom>
              <a:rect b="b" l="l" r="r" t="t"/>
              <a:pathLst>
                <a:path extrusionOk="0" h="1" w="1">
                  <a:moveTo>
                    <a:pt x="0" y="0"/>
                  </a:moveTo>
                  <a:lnTo>
                    <a:pt x="0" y="0"/>
                  </a:lnTo>
                  <a:cubicBezTo>
                    <a:pt x="0" y="0"/>
                    <a:pt x="0" y="0"/>
                    <a:pt x="0"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20"/>
            <p:cNvSpPr/>
            <p:nvPr/>
          </p:nvSpPr>
          <p:spPr>
            <a:xfrm rot="1290219">
              <a:off x="2513857" y="3285662"/>
              <a:ext cx="8518" cy="8440"/>
            </a:xfrm>
            <a:custGeom>
              <a:rect b="b" l="l" r="r" t="t"/>
              <a:pathLst>
                <a:path extrusionOk="0" h="191" w="167">
                  <a:moveTo>
                    <a:pt x="72" y="0"/>
                  </a:moveTo>
                  <a:lnTo>
                    <a:pt x="72" y="0"/>
                  </a:lnTo>
                  <a:cubicBezTo>
                    <a:pt x="60" y="48"/>
                    <a:pt x="0" y="84"/>
                    <a:pt x="96" y="108"/>
                  </a:cubicBezTo>
                  <a:lnTo>
                    <a:pt x="96" y="96"/>
                  </a:lnTo>
                  <a:cubicBezTo>
                    <a:pt x="96" y="131"/>
                    <a:pt x="131" y="167"/>
                    <a:pt x="155" y="191"/>
                  </a:cubicBezTo>
                  <a:cubicBezTo>
                    <a:pt x="155" y="191"/>
                    <a:pt x="155" y="179"/>
                    <a:pt x="167" y="179"/>
                  </a:cubicBezTo>
                  <a:cubicBezTo>
                    <a:pt x="155" y="155"/>
                    <a:pt x="143" y="131"/>
                    <a:pt x="143" y="96"/>
                  </a:cubicBezTo>
                  <a:cubicBezTo>
                    <a:pt x="143" y="60"/>
                    <a:pt x="96" y="36"/>
                    <a:pt x="7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20"/>
            <p:cNvSpPr/>
            <p:nvPr/>
          </p:nvSpPr>
          <p:spPr>
            <a:xfrm rot="1290219">
              <a:off x="2627427" y="3403458"/>
              <a:ext cx="1224" cy="265"/>
            </a:xfrm>
            <a:custGeom>
              <a:rect b="b" l="l" r="r" t="t"/>
              <a:pathLst>
                <a:path extrusionOk="0" h="6" w="24">
                  <a:moveTo>
                    <a:pt x="11" y="1"/>
                  </a:moveTo>
                  <a:cubicBezTo>
                    <a:pt x="3" y="1"/>
                    <a:pt x="0" y="6"/>
                    <a:pt x="24" y="6"/>
                  </a:cubicBezTo>
                  <a:cubicBezTo>
                    <a:pt x="20" y="2"/>
                    <a:pt x="15" y="1"/>
                    <a:pt x="11"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20"/>
            <p:cNvSpPr/>
            <p:nvPr/>
          </p:nvSpPr>
          <p:spPr>
            <a:xfrm rot="1290219">
              <a:off x="2556023" y="3352317"/>
              <a:ext cx="663" cy="44"/>
            </a:xfrm>
            <a:custGeom>
              <a:rect b="b" l="l" r="r" t="t"/>
              <a:pathLst>
                <a:path extrusionOk="0" h="1" w="13">
                  <a:moveTo>
                    <a:pt x="0" y="1"/>
                  </a:moveTo>
                  <a:lnTo>
                    <a:pt x="0" y="1"/>
                  </a:lnTo>
                  <a:cubicBezTo>
                    <a:pt x="12" y="1"/>
                    <a:pt x="0" y="1"/>
                    <a:pt x="0"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20"/>
            <p:cNvSpPr/>
            <p:nvPr/>
          </p:nvSpPr>
          <p:spPr>
            <a:xfrm rot="1290219">
              <a:off x="2611441" y="3399794"/>
              <a:ext cx="1887" cy="44"/>
            </a:xfrm>
            <a:custGeom>
              <a:rect b="b" l="l" r="r" t="t"/>
              <a:pathLst>
                <a:path extrusionOk="0" h="1" w="37">
                  <a:moveTo>
                    <a:pt x="36" y="1"/>
                  </a:moveTo>
                  <a:lnTo>
                    <a:pt x="1" y="1"/>
                  </a:lnTo>
                  <a:cubicBezTo>
                    <a:pt x="13" y="1"/>
                    <a:pt x="25" y="1"/>
                    <a:pt x="3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20"/>
            <p:cNvSpPr/>
            <p:nvPr/>
          </p:nvSpPr>
          <p:spPr>
            <a:xfrm rot="1290219">
              <a:off x="2449268" y="3118075"/>
              <a:ext cx="5764" cy="3535"/>
            </a:xfrm>
            <a:custGeom>
              <a:rect b="b" l="l" r="r" t="t"/>
              <a:pathLst>
                <a:path extrusionOk="0" h="80" w="113">
                  <a:moveTo>
                    <a:pt x="106" y="0"/>
                  </a:moveTo>
                  <a:cubicBezTo>
                    <a:pt x="93" y="0"/>
                    <a:pt x="52" y="40"/>
                    <a:pt x="41" y="40"/>
                  </a:cubicBezTo>
                  <a:cubicBezTo>
                    <a:pt x="36" y="40"/>
                    <a:pt x="37" y="32"/>
                    <a:pt x="48" y="8"/>
                  </a:cubicBezTo>
                  <a:lnTo>
                    <a:pt x="48" y="8"/>
                  </a:lnTo>
                  <a:cubicBezTo>
                    <a:pt x="25" y="32"/>
                    <a:pt x="13" y="55"/>
                    <a:pt x="1" y="67"/>
                  </a:cubicBezTo>
                  <a:lnTo>
                    <a:pt x="60" y="79"/>
                  </a:lnTo>
                  <a:cubicBezTo>
                    <a:pt x="72" y="64"/>
                    <a:pt x="72" y="60"/>
                    <a:pt x="68" y="60"/>
                  </a:cubicBezTo>
                  <a:cubicBezTo>
                    <a:pt x="63" y="60"/>
                    <a:pt x="49" y="68"/>
                    <a:pt x="41" y="68"/>
                  </a:cubicBezTo>
                  <a:cubicBezTo>
                    <a:pt x="36" y="68"/>
                    <a:pt x="33" y="65"/>
                    <a:pt x="37" y="55"/>
                  </a:cubicBezTo>
                  <a:cubicBezTo>
                    <a:pt x="60" y="32"/>
                    <a:pt x="84" y="44"/>
                    <a:pt x="108" y="20"/>
                  </a:cubicBezTo>
                  <a:cubicBezTo>
                    <a:pt x="113" y="5"/>
                    <a:pt x="111" y="0"/>
                    <a:pt x="106"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20"/>
            <p:cNvSpPr/>
            <p:nvPr/>
          </p:nvSpPr>
          <p:spPr>
            <a:xfrm rot="1290219">
              <a:off x="2727773" y="3183821"/>
              <a:ext cx="6733" cy="4772"/>
            </a:xfrm>
            <a:custGeom>
              <a:rect b="b" l="l" r="r" t="t"/>
              <a:pathLst>
                <a:path extrusionOk="0" h="108" w="132">
                  <a:moveTo>
                    <a:pt x="84" y="0"/>
                  </a:moveTo>
                  <a:cubicBezTo>
                    <a:pt x="36" y="12"/>
                    <a:pt x="84" y="84"/>
                    <a:pt x="1" y="84"/>
                  </a:cubicBezTo>
                  <a:cubicBezTo>
                    <a:pt x="13" y="96"/>
                    <a:pt x="36" y="96"/>
                    <a:pt x="48" y="107"/>
                  </a:cubicBezTo>
                  <a:cubicBezTo>
                    <a:pt x="36" y="72"/>
                    <a:pt x="72" y="60"/>
                    <a:pt x="108" y="48"/>
                  </a:cubicBezTo>
                  <a:lnTo>
                    <a:pt x="120" y="60"/>
                  </a:lnTo>
                  <a:cubicBezTo>
                    <a:pt x="120" y="36"/>
                    <a:pt x="132" y="36"/>
                    <a:pt x="84"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p20"/>
            <p:cNvSpPr/>
            <p:nvPr/>
          </p:nvSpPr>
          <p:spPr>
            <a:xfrm rot="1290219">
              <a:off x="2729255" y="3188407"/>
              <a:ext cx="1887" cy="1635"/>
            </a:xfrm>
            <a:custGeom>
              <a:rect b="b" l="l" r="r" t="t"/>
              <a:pathLst>
                <a:path extrusionOk="0" h="37" w="37">
                  <a:moveTo>
                    <a:pt x="0" y="0"/>
                  </a:moveTo>
                  <a:cubicBezTo>
                    <a:pt x="0" y="12"/>
                    <a:pt x="0" y="12"/>
                    <a:pt x="0" y="12"/>
                  </a:cubicBezTo>
                  <a:cubicBezTo>
                    <a:pt x="0" y="12"/>
                    <a:pt x="0" y="24"/>
                    <a:pt x="12" y="24"/>
                  </a:cubicBezTo>
                  <a:cubicBezTo>
                    <a:pt x="24" y="24"/>
                    <a:pt x="24" y="36"/>
                    <a:pt x="36" y="36"/>
                  </a:cubicBezTo>
                  <a:cubicBezTo>
                    <a:pt x="24" y="24"/>
                    <a:pt x="12" y="12"/>
                    <a:pt x="0"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20"/>
            <p:cNvSpPr/>
            <p:nvPr/>
          </p:nvSpPr>
          <p:spPr>
            <a:xfrm rot="1290219">
              <a:off x="2500186" y="3113332"/>
              <a:ext cx="1887" cy="574"/>
            </a:xfrm>
            <a:custGeom>
              <a:rect b="b" l="l" r="r" t="t"/>
              <a:pathLst>
                <a:path extrusionOk="0" h="13" w="37">
                  <a:moveTo>
                    <a:pt x="36" y="1"/>
                  </a:moveTo>
                  <a:cubicBezTo>
                    <a:pt x="13" y="1"/>
                    <a:pt x="1" y="1"/>
                    <a:pt x="1" y="13"/>
                  </a:cubicBezTo>
                  <a:cubicBezTo>
                    <a:pt x="13" y="1"/>
                    <a:pt x="24" y="1"/>
                    <a:pt x="3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20"/>
            <p:cNvSpPr/>
            <p:nvPr/>
          </p:nvSpPr>
          <p:spPr>
            <a:xfrm rot="1290219">
              <a:off x="2754636" y="3408654"/>
              <a:ext cx="663" cy="2165"/>
            </a:xfrm>
            <a:custGeom>
              <a:rect b="b" l="l" r="r" t="t"/>
              <a:pathLst>
                <a:path extrusionOk="0" h="49" w="13">
                  <a:moveTo>
                    <a:pt x="12" y="0"/>
                  </a:moveTo>
                  <a:cubicBezTo>
                    <a:pt x="12" y="24"/>
                    <a:pt x="0" y="36"/>
                    <a:pt x="0" y="48"/>
                  </a:cubicBezTo>
                  <a:cubicBezTo>
                    <a:pt x="12" y="24"/>
                    <a:pt x="12" y="12"/>
                    <a:pt x="1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20"/>
            <p:cNvSpPr/>
            <p:nvPr/>
          </p:nvSpPr>
          <p:spPr>
            <a:xfrm rot="1290219">
              <a:off x="2757406" y="3215420"/>
              <a:ext cx="2499" cy="2165"/>
            </a:xfrm>
            <a:custGeom>
              <a:rect b="b" l="l" r="r" t="t"/>
              <a:pathLst>
                <a:path extrusionOk="0" h="49" w="49">
                  <a:moveTo>
                    <a:pt x="1" y="1"/>
                  </a:moveTo>
                  <a:lnTo>
                    <a:pt x="1" y="1"/>
                  </a:lnTo>
                  <a:cubicBezTo>
                    <a:pt x="13" y="13"/>
                    <a:pt x="13" y="25"/>
                    <a:pt x="25" y="37"/>
                  </a:cubicBezTo>
                  <a:cubicBezTo>
                    <a:pt x="37" y="37"/>
                    <a:pt x="37" y="37"/>
                    <a:pt x="49" y="48"/>
                  </a:cubicBezTo>
                  <a:lnTo>
                    <a:pt x="1"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20"/>
            <p:cNvSpPr/>
            <p:nvPr/>
          </p:nvSpPr>
          <p:spPr>
            <a:xfrm rot="1290219">
              <a:off x="2646264" y="3159730"/>
              <a:ext cx="5968" cy="1458"/>
            </a:xfrm>
            <a:custGeom>
              <a:rect b="b" l="l" r="r" t="t"/>
              <a:pathLst>
                <a:path extrusionOk="0" h="33" w="117">
                  <a:moveTo>
                    <a:pt x="109" y="0"/>
                  </a:moveTo>
                  <a:cubicBezTo>
                    <a:pt x="101" y="0"/>
                    <a:pt x="83" y="10"/>
                    <a:pt x="62" y="10"/>
                  </a:cubicBezTo>
                  <a:cubicBezTo>
                    <a:pt x="54" y="10"/>
                    <a:pt x="45" y="8"/>
                    <a:pt x="37" y="4"/>
                  </a:cubicBezTo>
                  <a:lnTo>
                    <a:pt x="1" y="28"/>
                  </a:lnTo>
                  <a:cubicBezTo>
                    <a:pt x="13" y="32"/>
                    <a:pt x="25" y="33"/>
                    <a:pt x="37" y="33"/>
                  </a:cubicBezTo>
                  <a:cubicBezTo>
                    <a:pt x="60" y="33"/>
                    <a:pt x="84" y="28"/>
                    <a:pt x="108" y="28"/>
                  </a:cubicBezTo>
                  <a:cubicBezTo>
                    <a:pt x="117" y="6"/>
                    <a:pt x="116" y="0"/>
                    <a:pt x="109"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20"/>
            <p:cNvSpPr/>
            <p:nvPr/>
          </p:nvSpPr>
          <p:spPr>
            <a:xfrm rot="1290219">
              <a:off x="2449096" y="3119931"/>
              <a:ext cx="51" cy="44"/>
            </a:xfrm>
            <a:custGeom>
              <a:rect b="b" l="l" r="r" t="t"/>
              <a:pathLst>
                <a:path extrusionOk="0" h="1" w="1">
                  <a:moveTo>
                    <a:pt x="1" y="0"/>
                  </a:moveTo>
                  <a:cubicBezTo>
                    <a:pt x="1" y="0"/>
                    <a:pt x="1" y="0"/>
                    <a:pt x="1" y="0"/>
                  </a:cubicBezTo>
                  <a:cubicBezTo>
                    <a:pt x="1" y="0"/>
                    <a:pt x="1" y="0"/>
                    <a:pt x="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20"/>
            <p:cNvSpPr/>
            <p:nvPr/>
          </p:nvSpPr>
          <p:spPr>
            <a:xfrm rot="1290219">
              <a:off x="2738595" y="3200063"/>
              <a:ext cx="7957" cy="4330"/>
            </a:xfrm>
            <a:custGeom>
              <a:rect b="b" l="l" r="r" t="t"/>
              <a:pathLst>
                <a:path extrusionOk="0" h="98" w="156">
                  <a:moveTo>
                    <a:pt x="9" y="1"/>
                  </a:moveTo>
                  <a:cubicBezTo>
                    <a:pt x="6" y="1"/>
                    <a:pt x="3" y="1"/>
                    <a:pt x="0" y="2"/>
                  </a:cubicBezTo>
                  <a:cubicBezTo>
                    <a:pt x="60" y="38"/>
                    <a:pt x="108" y="62"/>
                    <a:pt x="155" y="98"/>
                  </a:cubicBezTo>
                  <a:lnTo>
                    <a:pt x="119" y="62"/>
                  </a:lnTo>
                  <a:cubicBezTo>
                    <a:pt x="86" y="62"/>
                    <a:pt x="43" y="1"/>
                    <a:pt x="9"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20"/>
            <p:cNvSpPr/>
            <p:nvPr/>
          </p:nvSpPr>
          <p:spPr>
            <a:xfrm rot="1290219">
              <a:off x="2534971" y="3234002"/>
              <a:ext cx="4285" cy="11091"/>
            </a:xfrm>
            <a:custGeom>
              <a:rect b="b" l="l" r="r" t="t"/>
              <a:pathLst>
                <a:path extrusionOk="0" h="251" w="84">
                  <a:moveTo>
                    <a:pt x="1" y="0"/>
                  </a:moveTo>
                  <a:lnTo>
                    <a:pt x="1" y="0"/>
                  </a:lnTo>
                  <a:cubicBezTo>
                    <a:pt x="24" y="84"/>
                    <a:pt x="1" y="131"/>
                    <a:pt x="12" y="250"/>
                  </a:cubicBezTo>
                  <a:lnTo>
                    <a:pt x="48" y="155"/>
                  </a:lnTo>
                  <a:lnTo>
                    <a:pt x="60" y="179"/>
                  </a:lnTo>
                  <a:cubicBezTo>
                    <a:pt x="60" y="167"/>
                    <a:pt x="72" y="143"/>
                    <a:pt x="84" y="131"/>
                  </a:cubicBezTo>
                  <a:cubicBezTo>
                    <a:pt x="72" y="36"/>
                    <a:pt x="36" y="24"/>
                    <a:pt x="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20"/>
            <p:cNvSpPr/>
            <p:nvPr/>
          </p:nvSpPr>
          <p:spPr>
            <a:xfrm rot="1290219">
              <a:off x="2523047" y="3237532"/>
              <a:ext cx="1887" cy="2695"/>
            </a:xfrm>
            <a:custGeom>
              <a:rect b="b" l="l" r="r" t="t"/>
              <a:pathLst>
                <a:path extrusionOk="0" h="61" w="37">
                  <a:moveTo>
                    <a:pt x="36" y="1"/>
                  </a:moveTo>
                  <a:cubicBezTo>
                    <a:pt x="24" y="13"/>
                    <a:pt x="0" y="36"/>
                    <a:pt x="0" y="48"/>
                  </a:cubicBezTo>
                  <a:lnTo>
                    <a:pt x="24" y="60"/>
                  </a:lnTo>
                  <a:lnTo>
                    <a:pt x="36"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20"/>
            <p:cNvSpPr/>
            <p:nvPr/>
          </p:nvSpPr>
          <p:spPr>
            <a:xfrm rot="1290219">
              <a:off x="2511658" y="3286162"/>
              <a:ext cx="2397" cy="4905"/>
            </a:xfrm>
            <a:custGeom>
              <a:rect b="b" l="l" r="r" t="t"/>
              <a:pathLst>
                <a:path extrusionOk="0" h="111" w="47">
                  <a:moveTo>
                    <a:pt x="26" y="0"/>
                  </a:moveTo>
                  <a:cubicBezTo>
                    <a:pt x="1" y="0"/>
                    <a:pt x="14" y="110"/>
                    <a:pt x="46" y="110"/>
                  </a:cubicBezTo>
                  <a:lnTo>
                    <a:pt x="34" y="3"/>
                  </a:lnTo>
                  <a:cubicBezTo>
                    <a:pt x="31" y="1"/>
                    <a:pt x="29" y="0"/>
                    <a:pt x="26"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20"/>
            <p:cNvSpPr/>
            <p:nvPr/>
          </p:nvSpPr>
          <p:spPr>
            <a:xfrm rot="1290219">
              <a:off x="2529433" y="3272404"/>
              <a:ext cx="2499" cy="4242"/>
            </a:xfrm>
            <a:custGeom>
              <a:rect b="b" l="l" r="r" t="t"/>
              <a:pathLst>
                <a:path extrusionOk="0" h="96" w="49">
                  <a:moveTo>
                    <a:pt x="13" y="0"/>
                  </a:moveTo>
                  <a:lnTo>
                    <a:pt x="13" y="0"/>
                  </a:lnTo>
                  <a:cubicBezTo>
                    <a:pt x="1" y="36"/>
                    <a:pt x="13" y="96"/>
                    <a:pt x="36" y="96"/>
                  </a:cubicBezTo>
                  <a:cubicBezTo>
                    <a:pt x="13" y="48"/>
                    <a:pt x="48" y="84"/>
                    <a:pt x="36" y="36"/>
                  </a:cubicBezTo>
                  <a:lnTo>
                    <a:pt x="1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20"/>
            <p:cNvSpPr/>
            <p:nvPr/>
          </p:nvSpPr>
          <p:spPr>
            <a:xfrm rot="1290219">
              <a:off x="2514126" y="3304377"/>
              <a:ext cx="3673" cy="4286"/>
            </a:xfrm>
            <a:custGeom>
              <a:rect b="b" l="l" r="r" t="t"/>
              <a:pathLst>
                <a:path extrusionOk="0" h="97" w="72">
                  <a:moveTo>
                    <a:pt x="7" y="0"/>
                  </a:moveTo>
                  <a:cubicBezTo>
                    <a:pt x="5" y="0"/>
                    <a:pt x="3" y="0"/>
                    <a:pt x="0" y="1"/>
                  </a:cubicBezTo>
                  <a:cubicBezTo>
                    <a:pt x="48" y="13"/>
                    <a:pt x="24" y="96"/>
                    <a:pt x="72" y="96"/>
                  </a:cubicBezTo>
                  <a:cubicBezTo>
                    <a:pt x="49" y="85"/>
                    <a:pt x="38" y="0"/>
                    <a:pt x="7"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20"/>
            <p:cNvSpPr/>
            <p:nvPr/>
          </p:nvSpPr>
          <p:spPr>
            <a:xfrm rot="1290219">
              <a:off x="2532932" y="3294885"/>
              <a:ext cx="3571" cy="5302"/>
            </a:xfrm>
            <a:custGeom>
              <a:rect b="b" l="l" r="r" t="t"/>
              <a:pathLst>
                <a:path extrusionOk="0" h="120" w="70">
                  <a:moveTo>
                    <a:pt x="0" y="1"/>
                  </a:moveTo>
                  <a:cubicBezTo>
                    <a:pt x="2" y="4"/>
                    <a:pt x="3" y="7"/>
                    <a:pt x="5" y="10"/>
                  </a:cubicBezTo>
                  <a:lnTo>
                    <a:pt x="5" y="10"/>
                  </a:lnTo>
                  <a:cubicBezTo>
                    <a:pt x="4" y="7"/>
                    <a:pt x="2" y="4"/>
                    <a:pt x="0" y="1"/>
                  </a:cubicBezTo>
                  <a:close/>
                  <a:moveTo>
                    <a:pt x="5" y="10"/>
                  </a:moveTo>
                  <a:cubicBezTo>
                    <a:pt x="22" y="49"/>
                    <a:pt x="15" y="120"/>
                    <a:pt x="48" y="120"/>
                  </a:cubicBezTo>
                  <a:cubicBezTo>
                    <a:pt x="70" y="87"/>
                    <a:pt x="30" y="53"/>
                    <a:pt x="5" y="1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20"/>
            <p:cNvSpPr/>
            <p:nvPr/>
          </p:nvSpPr>
          <p:spPr>
            <a:xfrm rot="1290219">
              <a:off x="2521920" y="3320142"/>
              <a:ext cx="7039" cy="7998"/>
            </a:xfrm>
            <a:custGeom>
              <a:rect b="b" l="l" r="r" t="t"/>
              <a:pathLst>
                <a:path extrusionOk="0" h="181" w="138">
                  <a:moveTo>
                    <a:pt x="103" y="92"/>
                  </a:moveTo>
                  <a:cubicBezTo>
                    <a:pt x="104" y="93"/>
                    <a:pt x="106" y="94"/>
                    <a:pt x="108" y="95"/>
                  </a:cubicBezTo>
                  <a:cubicBezTo>
                    <a:pt x="106" y="94"/>
                    <a:pt x="105" y="93"/>
                    <a:pt x="103" y="92"/>
                  </a:cubicBezTo>
                  <a:close/>
                  <a:moveTo>
                    <a:pt x="1" y="0"/>
                  </a:moveTo>
                  <a:lnTo>
                    <a:pt x="1" y="0"/>
                  </a:lnTo>
                  <a:cubicBezTo>
                    <a:pt x="12" y="60"/>
                    <a:pt x="60" y="143"/>
                    <a:pt x="24" y="155"/>
                  </a:cubicBezTo>
                  <a:cubicBezTo>
                    <a:pt x="50" y="168"/>
                    <a:pt x="82" y="180"/>
                    <a:pt x="105" y="180"/>
                  </a:cubicBezTo>
                  <a:cubicBezTo>
                    <a:pt x="125" y="180"/>
                    <a:pt x="137" y="171"/>
                    <a:pt x="131" y="143"/>
                  </a:cubicBezTo>
                  <a:lnTo>
                    <a:pt x="131" y="143"/>
                  </a:lnTo>
                  <a:cubicBezTo>
                    <a:pt x="127" y="145"/>
                    <a:pt x="122" y="145"/>
                    <a:pt x="119" y="145"/>
                  </a:cubicBezTo>
                  <a:cubicBezTo>
                    <a:pt x="92" y="145"/>
                    <a:pt x="81" y="113"/>
                    <a:pt x="60" y="72"/>
                  </a:cubicBezTo>
                  <a:lnTo>
                    <a:pt x="60" y="72"/>
                  </a:lnTo>
                  <a:cubicBezTo>
                    <a:pt x="71" y="82"/>
                    <a:pt x="90" y="83"/>
                    <a:pt x="103" y="92"/>
                  </a:cubicBezTo>
                  <a:lnTo>
                    <a:pt x="103" y="92"/>
                  </a:lnTo>
                  <a:cubicBezTo>
                    <a:pt x="48" y="48"/>
                    <a:pt x="47" y="46"/>
                    <a:pt x="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20"/>
            <p:cNvSpPr/>
            <p:nvPr/>
          </p:nvSpPr>
          <p:spPr>
            <a:xfrm rot="1290219">
              <a:off x="2533050" y="3300099"/>
              <a:ext cx="3724" cy="5833"/>
            </a:xfrm>
            <a:custGeom>
              <a:rect b="b" l="l" r="r" t="t"/>
              <a:pathLst>
                <a:path extrusionOk="0" h="132" w="73">
                  <a:moveTo>
                    <a:pt x="48" y="0"/>
                  </a:moveTo>
                  <a:cubicBezTo>
                    <a:pt x="37" y="12"/>
                    <a:pt x="13" y="47"/>
                    <a:pt x="47" y="105"/>
                  </a:cubicBezTo>
                  <a:lnTo>
                    <a:pt x="47" y="105"/>
                  </a:lnTo>
                  <a:cubicBezTo>
                    <a:pt x="47" y="105"/>
                    <a:pt x="46" y="105"/>
                    <a:pt x="45" y="105"/>
                  </a:cubicBezTo>
                  <a:cubicBezTo>
                    <a:pt x="44" y="105"/>
                    <a:pt x="43" y="105"/>
                    <a:pt x="42" y="106"/>
                  </a:cubicBezTo>
                  <a:lnTo>
                    <a:pt x="42" y="106"/>
                  </a:lnTo>
                  <a:lnTo>
                    <a:pt x="1" y="95"/>
                  </a:lnTo>
                  <a:lnTo>
                    <a:pt x="1" y="95"/>
                  </a:lnTo>
                  <a:cubicBezTo>
                    <a:pt x="4" y="115"/>
                    <a:pt x="8" y="121"/>
                    <a:pt x="13" y="121"/>
                  </a:cubicBezTo>
                  <a:cubicBezTo>
                    <a:pt x="21" y="121"/>
                    <a:pt x="30" y="108"/>
                    <a:pt x="42" y="106"/>
                  </a:cubicBezTo>
                  <a:lnTo>
                    <a:pt x="42" y="106"/>
                  </a:lnTo>
                  <a:lnTo>
                    <a:pt x="48" y="107"/>
                  </a:lnTo>
                  <a:cubicBezTo>
                    <a:pt x="48" y="107"/>
                    <a:pt x="48" y="106"/>
                    <a:pt x="47" y="105"/>
                  </a:cubicBezTo>
                  <a:lnTo>
                    <a:pt x="47" y="105"/>
                  </a:lnTo>
                  <a:cubicBezTo>
                    <a:pt x="55" y="106"/>
                    <a:pt x="63" y="113"/>
                    <a:pt x="72" y="131"/>
                  </a:cubicBezTo>
                  <a:cubicBezTo>
                    <a:pt x="60" y="83"/>
                    <a:pt x="72" y="48"/>
                    <a:pt x="48"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20"/>
            <p:cNvSpPr/>
            <p:nvPr/>
          </p:nvSpPr>
          <p:spPr>
            <a:xfrm rot="1290219">
              <a:off x="2521396" y="3332293"/>
              <a:ext cx="9743" cy="7379"/>
            </a:xfrm>
            <a:custGeom>
              <a:rect b="b" l="l" r="r" t="t"/>
              <a:pathLst>
                <a:path extrusionOk="0" h="167" w="191">
                  <a:moveTo>
                    <a:pt x="0" y="0"/>
                  </a:moveTo>
                  <a:lnTo>
                    <a:pt x="0" y="0"/>
                  </a:lnTo>
                  <a:cubicBezTo>
                    <a:pt x="48" y="72"/>
                    <a:pt x="143" y="143"/>
                    <a:pt x="191" y="167"/>
                  </a:cubicBezTo>
                  <a:lnTo>
                    <a:pt x="179" y="131"/>
                  </a:lnTo>
                  <a:cubicBezTo>
                    <a:pt x="107" y="95"/>
                    <a:pt x="60" y="12"/>
                    <a:pt x="0"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20"/>
            <p:cNvSpPr/>
            <p:nvPr/>
          </p:nvSpPr>
          <p:spPr>
            <a:xfrm rot="1290219">
              <a:off x="2533549" y="3313939"/>
              <a:ext cx="4897" cy="3226"/>
            </a:xfrm>
            <a:custGeom>
              <a:rect b="b" l="l" r="r" t="t"/>
              <a:pathLst>
                <a:path extrusionOk="0" h="73" w="96">
                  <a:moveTo>
                    <a:pt x="24" y="1"/>
                  </a:moveTo>
                  <a:lnTo>
                    <a:pt x="24" y="1"/>
                  </a:lnTo>
                  <a:cubicBezTo>
                    <a:pt x="72" y="60"/>
                    <a:pt x="0" y="25"/>
                    <a:pt x="48" y="72"/>
                  </a:cubicBezTo>
                  <a:lnTo>
                    <a:pt x="95" y="60"/>
                  </a:lnTo>
                  <a:cubicBezTo>
                    <a:pt x="85" y="42"/>
                    <a:pt x="79" y="36"/>
                    <a:pt x="76" y="36"/>
                  </a:cubicBezTo>
                  <a:cubicBezTo>
                    <a:pt x="71" y="36"/>
                    <a:pt x="75" y="62"/>
                    <a:pt x="65" y="62"/>
                  </a:cubicBezTo>
                  <a:cubicBezTo>
                    <a:pt x="63" y="62"/>
                    <a:pt x="62" y="61"/>
                    <a:pt x="60" y="60"/>
                  </a:cubicBezTo>
                  <a:cubicBezTo>
                    <a:pt x="48" y="37"/>
                    <a:pt x="48" y="13"/>
                    <a:pt x="24"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20"/>
            <p:cNvSpPr/>
            <p:nvPr/>
          </p:nvSpPr>
          <p:spPr>
            <a:xfrm rot="1290219">
              <a:off x="2541293" y="3324490"/>
              <a:ext cx="3673" cy="4993"/>
            </a:xfrm>
            <a:custGeom>
              <a:rect b="b" l="l" r="r" t="t"/>
              <a:pathLst>
                <a:path extrusionOk="0" h="113" w="72">
                  <a:moveTo>
                    <a:pt x="32" y="1"/>
                  </a:moveTo>
                  <a:cubicBezTo>
                    <a:pt x="15" y="1"/>
                    <a:pt x="26" y="45"/>
                    <a:pt x="1" y="53"/>
                  </a:cubicBezTo>
                  <a:cubicBezTo>
                    <a:pt x="24" y="77"/>
                    <a:pt x="36" y="89"/>
                    <a:pt x="60" y="113"/>
                  </a:cubicBezTo>
                  <a:cubicBezTo>
                    <a:pt x="60" y="77"/>
                    <a:pt x="60" y="53"/>
                    <a:pt x="72" y="29"/>
                  </a:cubicBezTo>
                  <a:cubicBezTo>
                    <a:pt x="51" y="8"/>
                    <a:pt x="39" y="1"/>
                    <a:pt x="3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20"/>
            <p:cNvSpPr/>
            <p:nvPr/>
          </p:nvSpPr>
          <p:spPr>
            <a:xfrm rot="1290219">
              <a:off x="2541094" y="3332512"/>
              <a:ext cx="6733" cy="2651"/>
            </a:xfrm>
            <a:custGeom>
              <a:rect b="b" l="l" r="r" t="t"/>
              <a:pathLst>
                <a:path extrusionOk="0" h="60" w="132">
                  <a:moveTo>
                    <a:pt x="0" y="0"/>
                  </a:moveTo>
                  <a:lnTo>
                    <a:pt x="0" y="12"/>
                  </a:lnTo>
                  <a:cubicBezTo>
                    <a:pt x="48" y="24"/>
                    <a:pt x="84" y="36"/>
                    <a:pt x="131" y="60"/>
                  </a:cubicBezTo>
                  <a:cubicBezTo>
                    <a:pt x="60" y="24"/>
                    <a:pt x="60" y="12"/>
                    <a:pt x="0"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p20"/>
            <p:cNvSpPr/>
            <p:nvPr/>
          </p:nvSpPr>
          <p:spPr>
            <a:xfrm rot="1290219">
              <a:off x="2580807" y="3398131"/>
              <a:ext cx="3060" cy="2254"/>
            </a:xfrm>
            <a:custGeom>
              <a:rect b="b" l="l" r="r" t="t"/>
              <a:pathLst>
                <a:path extrusionOk="0" h="51" w="60">
                  <a:moveTo>
                    <a:pt x="16" y="1"/>
                  </a:moveTo>
                  <a:cubicBezTo>
                    <a:pt x="12" y="1"/>
                    <a:pt x="12" y="4"/>
                    <a:pt x="18" y="14"/>
                  </a:cubicBezTo>
                  <a:cubicBezTo>
                    <a:pt x="1" y="23"/>
                    <a:pt x="48" y="51"/>
                    <a:pt x="55" y="51"/>
                  </a:cubicBezTo>
                  <a:cubicBezTo>
                    <a:pt x="57" y="51"/>
                    <a:pt x="55" y="47"/>
                    <a:pt x="42" y="38"/>
                  </a:cubicBezTo>
                  <a:cubicBezTo>
                    <a:pt x="59" y="29"/>
                    <a:pt x="25" y="1"/>
                    <a:pt x="1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p20"/>
            <p:cNvSpPr/>
            <p:nvPr/>
          </p:nvSpPr>
          <p:spPr>
            <a:xfrm rot="1290219">
              <a:off x="2580753" y="3377957"/>
              <a:ext cx="9743" cy="2254"/>
            </a:xfrm>
            <a:custGeom>
              <a:rect b="b" l="l" r="r" t="t"/>
              <a:pathLst>
                <a:path extrusionOk="0" h="51" w="191">
                  <a:moveTo>
                    <a:pt x="13" y="1"/>
                  </a:moveTo>
                  <a:cubicBezTo>
                    <a:pt x="5" y="1"/>
                    <a:pt x="0" y="4"/>
                    <a:pt x="0" y="14"/>
                  </a:cubicBezTo>
                  <a:cubicBezTo>
                    <a:pt x="24" y="38"/>
                    <a:pt x="143" y="50"/>
                    <a:pt x="191" y="50"/>
                  </a:cubicBezTo>
                  <a:cubicBezTo>
                    <a:pt x="155" y="50"/>
                    <a:pt x="107" y="26"/>
                    <a:pt x="72" y="14"/>
                  </a:cubicBezTo>
                  <a:cubicBezTo>
                    <a:pt x="44" y="7"/>
                    <a:pt x="25" y="1"/>
                    <a:pt x="1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20"/>
            <p:cNvSpPr/>
            <p:nvPr/>
          </p:nvSpPr>
          <p:spPr>
            <a:xfrm rot="1290219">
              <a:off x="2680647" y="3404249"/>
              <a:ext cx="5509" cy="4772"/>
            </a:xfrm>
            <a:custGeom>
              <a:rect b="b" l="l" r="r" t="t"/>
              <a:pathLst>
                <a:path extrusionOk="0" h="108" w="108">
                  <a:moveTo>
                    <a:pt x="107" y="0"/>
                  </a:moveTo>
                  <a:cubicBezTo>
                    <a:pt x="95" y="12"/>
                    <a:pt x="60" y="12"/>
                    <a:pt x="72" y="36"/>
                  </a:cubicBezTo>
                  <a:cubicBezTo>
                    <a:pt x="48" y="36"/>
                    <a:pt x="0" y="84"/>
                    <a:pt x="0" y="108"/>
                  </a:cubicBezTo>
                  <a:cubicBezTo>
                    <a:pt x="36" y="72"/>
                    <a:pt x="72" y="48"/>
                    <a:pt x="107"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20"/>
            <p:cNvSpPr/>
            <p:nvPr/>
          </p:nvSpPr>
          <p:spPr>
            <a:xfrm rot="1290219">
              <a:off x="2703304" y="3402026"/>
              <a:ext cx="3673" cy="2651"/>
            </a:xfrm>
            <a:custGeom>
              <a:rect b="b" l="l" r="r" t="t"/>
              <a:pathLst>
                <a:path extrusionOk="0" h="60" w="72">
                  <a:moveTo>
                    <a:pt x="48" y="0"/>
                  </a:moveTo>
                  <a:cubicBezTo>
                    <a:pt x="36" y="36"/>
                    <a:pt x="0" y="48"/>
                    <a:pt x="24" y="60"/>
                  </a:cubicBezTo>
                  <a:cubicBezTo>
                    <a:pt x="48" y="60"/>
                    <a:pt x="71" y="0"/>
                    <a:pt x="48"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20"/>
            <p:cNvSpPr/>
            <p:nvPr/>
          </p:nvSpPr>
          <p:spPr>
            <a:xfrm rot="1290219">
              <a:off x="2801913" y="3292675"/>
              <a:ext cx="3111" cy="2916"/>
            </a:xfrm>
            <a:custGeom>
              <a:rect b="b" l="l" r="r" t="t"/>
              <a:pathLst>
                <a:path extrusionOk="0" h="66" w="61">
                  <a:moveTo>
                    <a:pt x="21" y="1"/>
                  </a:moveTo>
                  <a:cubicBezTo>
                    <a:pt x="15" y="1"/>
                    <a:pt x="8" y="6"/>
                    <a:pt x="1" y="18"/>
                  </a:cubicBezTo>
                  <a:cubicBezTo>
                    <a:pt x="24" y="65"/>
                    <a:pt x="24" y="30"/>
                    <a:pt x="60" y="65"/>
                  </a:cubicBezTo>
                  <a:cubicBezTo>
                    <a:pt x="44" y="25"/>
                    <a:pt x="33" y="1"/>
                    <a:pt x="21"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20"/>
            <p:cNvSpPr/>
            <p:nvPr/>
          </p:nvSpPr>
          <p:spPr>
            <a:xfrm rot="1290219">
              <a:off x="2801700" y="3287266"/>
              <a:ext cx="663" cy="2695"/>
            </a:xfrm>
            <a:custGeom>
              <a:rect b="b" l="l" r="r" t="t"/>
              <a:pathLst>
                <a:path extrusionOk="0" h="61" w="13">
                  <a:moveTo>
                    <a:pt x="13" y="1"/>
                  </a:moveTo>
                  <a:lnTo>
                    <a:pt x="1" y="60"/>
                  </a:lnTo>
                  <a:lnTo>
                    <a:pt x="13" y="36"/>
                  </a:lnTo>
                  <a:lnTo>
                    <a:pt x="13"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20"/>
            <p:cNvSpPr/>
            <p:nvPr/>
          </p:nvSpPr>
          <p:spPr>
            <a:xfrm rot="1290219">
              <a:off x="2798743" y="3271829"/>
              <a:ext cx="1224" cy="751"/>
            </a:xfrm>
            <a:custGeom>
              <a:rect b="b" l="l" r="r" t="t"/>
              <a:pathLst>
                <a:path extrusionOk="0" h="17" w="24">
                  <a:moveTo>
                    <a:pt x="3" y="0"/>
                  </a:moveTo>
                  <a:cubicBezTo>
                    <a:pt x="1" y="0"/>
                    <a:pt x="0" y="2"/>
                    <a:pt x="0" y="5"/>
                  </a:cubicBezTo>
                  <a:cubicBezTo>
                    <a:pt x="12" y="5"/>
                    <a:pt x="12" y="17"/>
                    <a:pt x="24" y="17"/>
                  </a:cubicBezTo>
                  <a:cubicBezTo>
                    <a:pt x="16" y="9"/>
                    <a:pt x="7" y="0"/>
                    <a:pt x="3"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20"/>
            <p:cNvSpPr/>
            <p:nvPr/>
          </p:nvSpPr>
          <p:spPr>
            <a:xfrm rot="1290219">
              <a:off x="2799963" y="3273705"/>
              <a:ext cx="1275" cy="1060"/>
            </a:xfrm>
            <a:custGeom>
              <a:rect b="b" l="l" r="r" t="t"/>
              <a:pathLst>
                <a:path extrusionOk="0" h="24" w="25">
                  <a:moveTo>
                    <a:pt x="1" y="0"/>
                  </a:moveTo>
                  <a:cubicBezTo>
                    <a:pt x="1" y="12"/>
                    <a:pt x="13" y="12"/>
                    <a:pt x="1" y="24"/>
                  </a:cubicBezTo>
                  <a:lnTo>
                    <a:pt x="25" y="24"/>
                  </a:lnTo>
                  <a:cubicBezTo>
                    <a:pt x="13" y="12"/>
                    <a:pt x="1" y="12"/>
                    <a:pt x="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20"/>
            <p:cNvSpPr/>
            <p:nvPr/>
          </p:nvSpPr>
          <p:spPr>
            <a:xfrm rot="1290219">
              <a:off x="2796531" y="3267141"/>
              <a:ext cx="3111" cy="4198"/>
            </a:xfrm>
            <a:custGeom>
              <a:rect b="b" l="l" r="r" t="t"/>
              <a:pathLst>
                <a:path extrusionOk="0" h="95" w="61">
                  <a:moveTo>
                    <a:pt x="1" y="1"/>
                  </a:moveTo>
                  <a:lnTo>
                    <a:pt x="1" y="84"/>
                  </a:lnTo>
                  <a:cubicBezTo>
                    <a:pt x="10" y="92"/>
                    <a:pt x="16" y="95"/>
                    <a:pt x="19" y="95"/>
                  </a:cubicBezTo>
                  <a:cubicBezTo>
                    <a:pt x="35" y="95"/>
                    <a:pt x="3" y="30"/>
                    <a:pt x="36" y="30"/>
                  </a:cubicBezTo>
                  <a:cubicBezTo>
                    <a:pt x="42" y="30"/>
                    <a:pt x="50" y="32"/>
                    <a:pt x="60" y="37"/>
                  </a:cubicBezTo>
                  <a:lnTo>
                    <a:pt x="1"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20"/>
            <p:cNvSpPr/>
            <p:nvPr/>
          </p:nvSpPr>
          <p:spPr>
            <a:xfrm rot="1290219">
              <a:off x="2786122" y="3254259"/>
              <a:ext cx="4336" cy="3712"/>
            </a:xfrm>
            <a:custGeom>
              <a:rect b="b" l="l" r="r" t="t"/>
              <a:pathLst>
                <a:path extrusionOk="0" h="84" w="85">
                  <a:moveTo>
                    <a:pt x="1" y="0"/>
                  </a:moveTo>
                  <a:lnTo>
                    <a:pt x="1" y="0"/>
                  </a:lnTo>
                  <a:cubicBezTo>
                    <a:pt x="25" y="24"/>
                    <a:pt x="13" y="84"/>
                    <a:pt x="60" y="84"/>
                  </a:cubicBezTo>
                  <a:cubicBezTo>
                    <a:pt x="84" y="84"/>
                    <a:pt x="37" y="12"/>
                    <a:pt x="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20"/>
            <p:cNvSpPr/>
            <p:nvPr/>
          </p:nvSpPr>
          <p:spPr>
            <a:xfrm rot="1290219">
              <a:off x="2766392" y="3214711"/>
              <a:ext cx="4387" cy="2828"/>
            </a:xfrm>
            <a:custGeom>
              <a:rect b="b" l="l" r="r" t="t"/>
              <a:pathLst>
                <a:path extrusionOk="0" h="64" w="86">
                  <a:moveTo>
                    <a:pt x="49" y="1"/>
                  </a:moveTo>
                  <a:cubicBezTo>
                    <a:pt x="22" y="1"/>
                    <a:pt x="0" y="22"/>
                    <a:pt x="39" y="50"/>
                  </a:cubicBezTo>
                  <a:lnTo>
                    <a:pt x="39" y="50"/>
                  </a:lnTo>
                  <a:cubicBezTo>
                    <a:pt x="46" y="39"/>
                    <a:pt x="36" y="4"/>
                    <a:pt x="57" y="4"/>
                  </a:cubicBezTo>
                  <a:cubicBezTo>
                    <a:pt x="63" y="4"/>
                    <a:pt x="72" y="7"/>
                    <a:pt x="86" y="15"/>
                  </a:cubicBezTo>
                  <a:cubicBezTo>
                    <a:pt x="76" y="5"/>
                    <a:pt x="62" y="1"/>
                    <a:pt x="49" y="1"/>
                  </a:cubicBezTo>
                  <a:close/>
                  <a:moveTo>
                    <a:pt x="39" y="50"/>
                  </a:moveTo>
                  <a:cubicBezTo>
                    <a:pt x="39" y="50"/>
                    <a:pt x="39" y="51"/>
                    <a:pt x="38" y="51"/>
                  </a:cubicBezTo>
                  <a:lnTo>
                    <a:pt x="62" y="63"/>
                  </a:lnTo>
                  <a:cubicBezTo>
                    <a:pt x="53" y="59"/>
                    <a:pt x="45" y="54"/>
                    <a:pt x="39" y="5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20"/>
            <p:cNvSpPr/>
            <p:nvPr/>
          </p:nvSpPr>
          <p:spPr>
            <a:xfrm rot="1290219">
              <a:off x="2741467" y="3192113"/>
              <a:ext cx="4897" cy="1856"/>
            </a:xfrm>
            <a:custGeom>
              <a:rect b="b" l="l" r="r" t="t"/>
              <a:pathLst>
                <a:path extrusionOk="0" h="42" w="96">
                  <a:moveTo>
                    <a:pt x="0" y="1"/>
                  </a:moveTo>
                  <a:lnTo>
                    <a:pt x="12" y="25"/>
                  </a:lnTo>
                  <a:cubicBezTo>
                    <a:pt x="38" y="33"/>
                    <a:pt x="69" y="41"/>
                    <a:pt x="85" y="41"/>
                  </a:cubicBezTo>
                  <a:cubicBezTo>
                    <a:pt x="92" y="41"/>
                    <a:pt x="96" y="40"/>
                    <a:pt x="96" y="36"/>
                  </a:cubicBezTo>
                  <a:lnTo>
                    <a:pt x="0"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20"/>
            <p:cNvSpPr/>
            <p:nvPr/>
          </p:nvSpPr>
          <p:spPr>
            <a:xfrm rot="1290219">
              <a:off x="2736286" y="3199432"/>
              <a:ext cx="6121" cy="3712"/>
            </a:xfrm>
            <a:custGeom>
              <a:rect b="b" l="l" r="r" t="t"/>
              <a:pathLst>
                <a:path extrusionOk="0" h="84" w="120">
                  <a:moveTo>
                    <a:pt x="1" y="0"/>
                  </a:moveTo>
                  <a:cubicBezTo>
                    <a:pt x="1" y="60"/>
                    <a:pt x="72" y="36"/>
                    <a:pt x="120" y="84"/>
                  </a:cubicBezTo>
                  <a:cubicBezTo>
                    <a:pt x="72" y="36"/>
                    <a:pt x="72" y="36"/>
                    <a:pt x="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20"/>
            <p:cNvSpPr/>
            <p:nvPr/>
          </p:nvSpPr>
          <p:spPr>
            <a:xfrm rot="1290219">
              <a:off x="2739877" y="3186838"/>
              <a:ext cx="4795" cy="2298"/>
            </a:xfrm>
            <a:custGeom>
              <a:rect b="b" l="l" r="r" t="t"/>
              <a:pathLst>
                <a:path extrusionOk="0" h="52" w="94">
                  <a:moveTo>
                    <a:pt x="17" y="0"/>
                  </a:moveTo>
                  <a:cubicBezTo>
                    <a:pt x="11" y="0"/>
                    <a:pt x="5" y="1"/>
                    <a:pt x="1" y="3"/>
                  </a:cubicBezTo>
                  <a:cubicBezTo>
                    <a:pt x="37" y="3"/>
                    <a:pt x="72" y="27"/>
                    <a:pt x="84" y="51"/>
                  </a:cubicBezTo>
                  <a:cubicBezTo>
                    <a:pt x="94" y="22"/>
                    <a:pt x="47" y="0"/>
                    <a:pt x="17"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20"/>
            <p:cNvSpPr/>
            <p:nvPr/>
          </p:nvSpPr>
          <p:spPr>
            <a:xfrm rot="1290219">
              <a:off x="2724367" y="3176514"/>
              <a:ext cx="17037" cy="6495"/>
            </a:xfrm>
            <a:custGeom>
              <a:rect b="b" l="l" r="r" t="t"/>
              <a:pathLst>
                <a:path extrusionOk="0" h="147" w="334">
                  <a:moveTo>
                    <a:pt x="39" y="1"/>
                  </a:moveTo>
                  <a:cubicBezTo>
                    <a:pt x="29" y="1"/>
                    <a:pt x="21" y="2"/>
                    <a:pt x="12" y="4"/>
                  </a:cubicBezTo>
                  <a:cubicBezTo>
                    <a:pt x="24" y="27"/>
                    <a:pt x="36" y="87"/>
                    <a:pt x="1" y="99"/>
                  </a:cubicBezTo>
                  <a:cubicBezTo>
                    <a:pt x="21" y="103"/>
                    <a:pt x="41" y="105"/>
                    <a:pt x="60" y="105"/>
                  </a:cubicBezTo>
                  <a:cubicBezTo>
                    <a:pt x="94" y="105"/>
                    <a:pt x="124" y="100"/>
                    <a:pt x="148" y="100"/>
                  </a:cubicBezTo>
                  <a:cubicBezTo>
                    <a:pt x="181" y="100"/>
                    <a:pt x="204" y="108"/>
                    <a:pt x="215" y="146"/>
                  </a:cubicBezTo>
                  <a:lnTo>
                    <a:pt x="334" y="111"/>
                  </a:lnTo>
                  <a:cubicBezTo>
                    <a:pt x="312" y="98"/>
                    <a:pt x="295" y="94"/>
                    <a:pt x="282" y="94"/>
                  </a:cubicBezTo>
                  <a:cubicBezTo>
                    <a:pt x="257" y="94"/>
                    <a:pt x="244" y="109"/>
                    <a:pt x="223" y="109"/>
                  </a:cubicBezTo>
                  <a:cubicBezTo>
                    <a:pt x="214" y="109"/>
                    <a:pt x="204" y="107"/>
                    <a:pt x="191" y="99"/>
                  </a:cubicBezTo>
                  <a:cubicBezTo>
                    <a:pt x="167" y="75"/>
                    <a:pt x="215" y="87"/>
                    <a:pt x="191" y="63"/>
                  </a:cubicBezTo>
                  <a:cubicBezTo>
                    <a:pt x="142" y="24"/>
                    <a:pt x="84" y="1"/>
                    <a:pt x="39"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20"/>
            <p:cNvSpPr/>
            <p:nvPr/>
          </p:nvSpPr>
          <p:spPr>
            <a:xfrm rot="1290219">
              <a:off x="2731672" y="3190779"/>
              <a:ext cx="6121" cy="2121"/>
            </a:xfrm>
            <a:custGeom>
              <a:rect b="b" l="l" r="r" t="t"/>
              <a:pathLst>
                <a:path extrusionOk="0" h="48" w="120">
                  <a:moveTo>
                    <a:pt x="84" y="0"/>
                  </a:moveTo>
                  <a:cubicBezTo>
                    <a:pt x="84" y="10"/>
                    <a:pt x="76" y="14"/>
                    <a:pt x="63" y="14"/>
                  </a:cubicBezTo>
                  <a:cubicBezTo>
                    <a:pt x="46" y="14"/>
                    <a:pt x="21" y="7"/>
                    <a:pt x="1" y="0"/>
                  </a:cubicBezTo>
                  <a:lnTo>
                    <a:pt x="1" y="0"/>
                  </a:lnTo>
                  <a:cubicBezTo>
                    <a:pt x="1" y="40"/>
                    <a:pt x="31" y="47"/>
                    <a:pt x="61" y="47"/>
                  </a:cubicBezTo>
                  <a:cubicBezTo>
                    <a:pt x="76" y="47"/>
                    <a:pt x="90" y="45"/>
                    <a:pt x="102" y="45"/>
                  </a:cubicBezTo>
                  <a:cubicBezTo>
                    <a:pt x="109" y="45"/>
                    <a:pt x="116" y="46"/>
                    <a:pt x="120" y="48"/>
                  </a:cubicBezTo>
                  <a:cubicBezTo>
                    <a:pt x="108" y="24"/>
                    <a:pt x="96" y="12"/>
                    <a:pt x="84"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20"/>
            <p:cNvSpPr/>
            <p:nvPr/>
          </p:nvSpPr>
          <p:spPr>
            <a:xfrm rot="1290219">
              <a:off x="2701109" y="3161884"/>
              <a:ext cx="6733" cy="574"/>
            </a:xfrm>
            <a:custGeom>
              <a:rect b="b" l="l" r="r" t="t"/>
              <a:pathLst>
                <a:path extrusionOk="0" h="13" w="132">
                  <a:moveTo>
                    <a:pt x="1" y="0"/>
                  </a:moveTo>
                  <a:lnTo>
                    <a:pt x="48" y="12"/>
                  </a:lnTo>
                  <a:lnTo>
                    <a:pt x="132" y="12"/>
                  </a:lnTo>
                  <a:cubicBezTo>
                    <a:pt x="84" y="12"/>
                    <a:pt x="48" y="0"/>
                    <a:pt x="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20"/>
            <p:cNvSpPr/>
            <p:nvPr/>
          </p:nvSpPr>
          <p:spPr>
            <a:xfrm rot="1290219">
              <a:off x="2699407" y="3159266"/>
              <a:ext cx="5509" cy="574"/>
            </a:xfrm>
            <a:custGeom>
              <a:rect b="b" l="l" r="r" t="t"/>
              <a:pathLst>
                <a:path extrusionOk="0" h="13" w="108">
                  <a:moveTo>
                    <a:pt x="107" y="0"/>
                  </a:moveTo>
                  <a:cubicBezTo>
                    <a:pt x="72" y="0"/>
                    <a:pt x="36" y="12"/>
                    <a:pt x="0" y="12"/>
                  </a:cubicBezTo>
                  <a:lnTo>
                    <a:pt x="107" y="12"/>
                  </a:lnTo>
                  <a:lnTo>
                    <a:pt x="107"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20"/>
            <p:cNvSpPr/>
            <p:nvPr/>
          </p:nvSpPr>
          <p:spPr>
            <a:xfrm rot="1290219">
              <a:off x="2698694" y="3157708"/>
              <a:ext cx="4897" cy="44"/>
            </a:xfrm>
            <a:custGeom>
              <a:rect b="b" l="l" r="r" t="t"/>
              <a:pathLst>
                <a:path extrusionOk="0" h="1" w="96">
                  <a:moveTo>
                    <a:pt x="0" y="1"/>
                  </a:moveTo>
                  <a:lnTo>
                    <a:pt x="12" y="1"/>
                  </a:lnTo>
                  <a:lnTo>
                    <a:pt x="96"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20"/>
            <p:cNvSpPr/>
            <p:nvPr/>
          </p:nvSpPr>
          <p:spPr>
            <a:xfrm rot="1290219">
              <a:off x="2686750" y="3150510"/>
              <a:ext cx="6121" cy="1767"/>
            </a:xfrm>
            <a:custGeom>
              <a:rect b="b" l="l" r="r" t="t"/>
              <a:pathLst>
                <a:path extrusionOk="0" h="40" w="120">
                  <a:moveTo>
                    <a:pt x="0" y="0"/>
                  </a:moveTo>
                  <a:lnTo>
                    <a:pt x="24" y="24"/>
                  </a:lnTo>
                  <a:cubicBezTo>
                    <a:pt x="48" y="24"/>
                    <a:pt x="82" y="40"/>
                    <a:pt x="103" y="40"/>
                  </a:cubicBezTo>
                  <a:cubicBezTo>
                    <a:pt x="113" y="40"/>
                    <a:pt x="119" y="36"/>
                    <a:pt x="119" y="24"/>
                  </a:cubicBezTo>
                  <a:lnTo>
                    <a:pt x="119" y="24"/>
                  </a:lnTo>
                  <a:cubicBezTo>
                    <a:pt x="110" y="27"/>
                    <a:pt x="99" y="29"/>
                    <a:pt x="87" y="29"/>
                  </a:cubicBezTo>
                  <a:cubicBezTo>
                    <a:pt x="54" y="29"/>
                    <a:pt x="18" y="18"/>
                    <a:pt x="0"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20"/>
            <p:cNvSpPr/>
            <p:nvPr/>
          </p:nvSpPr>
          <p:spPr>
            <a:xfrm rot="1290219">
              <a:off x="2638198" y="3156595"/>
              <a:ext cx="2448" cy="2165"/>
            </a:xfrm>
            <a:custGeom>
              <a:rect b="b" l="l" r="r" t="t"/>
              <a:pathLst>
                <a:path extrusionOk="0" h="49" w="48">
                  <a:moveTo>
                    <a:pt x="3" y="42"/>
                  </a:moveTo>
                  <a:cubicBezTo>
                    <a:pt x="1" y="44"/>
                    <a:pt x="0" y="46"/>
                    <a:pt x="0" y="48"/>
                  </a:cubicBezTo>
                  <a:lnTo>
                    <a:pt x="3" y="42"/>
                  </a:lnTo>
                  <a:close/>
                  <a:moveTo>
                    <a:pt x="24" y="1"/>
                  </a:moveTo>
                  <a:lnTo>
                    <a:pt x="3" y="42"/>
                  </a:lnTo>
                  <a:lnTo>
                    <a:pt x="3" y="42"/>
                  </a:lnTo>
                  <a:cubicBezTo>
                    <a:pt x="6" y="40"/>
                    <a:pt x="9" y="39"/>
                    <a:pt x="14" y="39"/>
                  </a:cubicBezTo>
                  <a:cubicBezTo>
                    <a:pt x="21" y="39"/>
                    <a:pt x="30" y="42"/>
                    <a:pt x="36" y="48"/>
                  </a:cubicBezTo>
                  <a:cubicBezTo>
                    <a:pt x="48" y="25"/>
                    <a:pt x="36" y="13"/>
                    <a:pt x="24"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20"/>
            <p:cNvSpPr/>
            <p:nvPr/>
          </p:nvSpPr>
          <p:spPr>
            <a:xfrm rot="1290219">
              <a:off x="2629053" y="3153779"/>
              <a:ext cx="9794" cy="2254"/>
            </a:xfrm>
            <a:custGeom>
              <a:rect b="b" l="l" r="r" t="t"/>
              <a:pathLst>
                <a:path extrusionOk="0" h="51" w="192">
                  <a:moveTo>
                    <a:pt x="84" y="3"/>
                  </a:moveTo>
                  <a:lnTo>
                    <a:pt x="60" y="15"/>
                  </a:lnTo>
                  <a:cubicBezTo>
                    <a:pt x="61" y="15"/>
                    <a:pt x="62" y="15"/>
                    <a:pt x="62" y="15"/>
                  </a:cubicBezTo>
                  <a:lnTo>
                    <a:pt x="62" y="15"/>
                  </a:lnTo>
                  <a:lnTo>
                    <a:pt x="84" y="3"/>
                  </a:lnTo>
                  <a:close/>
                  <a:moveTo>
                    <a:pt x="175" y="0"/>
                  </a:moveTo>
                  <a:cubicBezTo>
                    <a:pt x="147" y="0"/>
                    <a:pt x="115" y="17"/>
                    <a:pt x="81" y="17"/>
                  </a:cubicBezTo>
                  <a:cubicBezTo>
                    <a:pt x="75" y="17"/>
                    <a:pt x="69" y="17"/>
                    <a:pt x="62" y="15"/>
                  </a:cubicBezTo>
                  <a:lnTo>
                    <a:pt x="62" y="15"/>
                  </a:lnTo>
                  <a:lnTo>
                    <a:pt x="1" y="50"/>
                  </a:lnTo>
                  <a:cubicBezTo>
                    <a:pt x="96" y="50"/>
                    <a:pt x="108" y="15"/>
                    <a:pt x="191" y="3"/>
                  </a:cubicBezTo>
                  <a:cubicBezTo>
                    <a:pt x="186" y="1"/>
                    <a:pt x="181" y="0"/>
                    <a:pt x="175"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20"/>
            <p:cNvSpPr/>
            <p:nvPr/>
          </p:nvSpPr>
          <p:spPr>
            <a:xfrm rot="1290219">
              <a:off x="2539473" y="3132388"/>
              <a:ext cx="13007" cy="7468"/>
            </a:xfrm>
            <a:custGeom>
              <a:rect b="b" l="l" r="r" t="t"/>
              <a:pathLst>
                <a:path extrusionOk="0" h="169" w="255">
                  <a:moveTo>
                    <a:pt x="255" y="1"/>
                  </a:moveTo>
                  <a:lnTo>
                    <a:pt x="255" y="1"/>
                  </a:lnTo>
                  <a:cubicBezTo>
                    <a:pt x="183" y="48"/>
                    <a:pt x="112" y="72"/>
                    <a:pt x="17" y="108"/>
                  </a:cubicBezTo>
                  <a:cubicBezTo>
                    <a:pt x="38" y="119"/>
                    <a:pt x="1" y="169"/>
                    <a:pt x="12" y="169"/>
                  </a:cubicBezTo>
                  <a:cubicBezTo>
                    <a:pt x="13" y="169"/>
                    <a:pt x="15" y="168"/>
                    <a:pt x="17" y="167"/>
                  </a:cubicBezTo>
                  <a:lnTo>
                    <a:pt x="112" y="96"/>
                  </a:lnTo>
                  <a:lnTo>
                    <a:pt x="112" y="132"/>
                  </a:lnTo>
                  <a:cubicBezTo>
                    <a:pt x="183" y="120"/>
                    <a:pt x="136" y="72"/>
                    <a:pt x="219" y="60"/>
                  </a:cubicBezTo>
                  <a:cubicBezTo>
                    <a:pt x="219" y="25"/>
                    <a:pt x="207" y="36"/>
                    <a:pt x="255"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20"/>
            <p:cNvSpPr/>
            <p:nvPr/>
          </p:nvSpPr>
          <p:spPr>
            <a:xfrm rot="1290219">
              <a:off x="2882698" y="3119072"/>
              <a:ext cx="918" cy="884"/>
            </a:xfrm>
            <a:custGeom>
              <a:rect b="b" l="l" r="r" t="t"/>
              <a:pathLst>
                <a:path extrusionOk="0" h="20" w="18">
                  <a:moveTo>
                    <a:pt x="16" y="1"/>
                  </a:moveTo>
                  <a:cubicBezTo>
                    <a:pt x="14" y="1"/>
                    <a:pt x="7" y="13"/>
                    <a:pt x="0" y="20"/>
                  </a:cubicBezTo>
                  <a:lnTo>
                    <a:pt x="12" y="20"/>
                  </a:lnTo>
                  <a:cubicBezTo>
                    <a:pt x="17" y="6"/>
                    <a:pt x="18" y="1"/>
                    <a:pt x="1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20"/>
            <p:cNvSpPr/>
            <p:nvPr/>
          </p:nvSpPr>
          <p:spPr>
            <a:xfrm rot="1290219">
              <a:off x="2882092" y="3119094"/>
              <a:ext cx="612" cy="574"/>
            </a:xfrm>
            <a:custGeom>
              <a:rect b="b" l="l" r="r" t="t"/>
              <a:pathLst>
                <a:path extrusionOk="0" h="13" w="12">
                  <a:moveTo>
                    <a:pt x="0" y="1"/>
                  </a:moveTo>
                  <a:cubicBezTo>
                    <a:pt x="0" y="13"/>
                    <a:pt x="12" y="13"/>
                    <a:pt x="12" y="13"/>
                  </a:cubicBezTo>
                  <a:lnTo>
                    <a:pt x="0"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20"/>
            <p:cNvSpPr/>
            <p:nvPr/>
          </p:nvSpPr>
          <p:spPr>
            <a:xfrm rot="1290219">
              <a:off x="2818748" y="3116064"/>
              <a:ext cx="51" cy="574"/>
            </a:xfrm>
            <a:custGeom>
              <a:rect b="b" l="l" r="r" t="t"/>
              <a:pathLst>
                <a:path extrusionOk="0" h="13" w="1">
                  <a:moveTo>
                    <a:pt x="1" y="0"/>
                  </a:moveTo>
                  <a:cubicBezTo>
                    <a:pt x="1" y="0"/>
                    <a:pt x="1" y="0"/>
                    <a:pt x="1" y="0"/>
                  </a:cubicBezTo>
                  <a:cubicBezTo>
                    <a:pt x="1" y="0"/>
                    <a:pt x="1" y="12"/>
                    <a:pt x="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20"/>
            <p:cNvSpPr/>
            <p:nvPr/>
          </p:nvSpPr>
          <p:spPr>
            <a:xfrm rot="1290219">
              <a:off x="2802979" y="3115612"/>
              <a:ext cx="663" cy="574"/>
            </a:xfrm>
            <a:custGeom>
              <a:rect b="b" l="l" r="r" t="t"/>
              <a:pathLst>
                <a:path extrusionOk="0" h="13" w="13">
                  <a:moveTo>
                    <a:pt x="1" y="0"/>
                  </a:moveTo>
                  <a:cubicBezTo>
                    <a:pt x="1" y="12"/>
                    <a:pt x="13" y="12"/>
                    <a:pt x="13" y="12"/>
                  </a:cubicBezTo>
                  <a:cubicBezTo>
                    <a:pt x="13" y="12"/>
                    <a:pt x="13" y="12"/>
                    <a:pt x="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20"/>
            <p:cNvSpPr/>
            <p:nvPr/>
          </p:nvSpPr>
          <p:spPr>
            <a:xfrm rot="1290219">
              <a:off x="2827990" y="3113169"/>
              <a:ext cx="1275" cy="574"/>
            </a:xfrm>
            <a:custGeom>
              <a:rect b="b" l="l" r="r" t="t"/>
              <a:pathLst>
                <a:path extrusionOk="0" h="13" w="25">
                  <a:moveTo>
                    <a:pt x="0" y="0"/>
                  </a:moveTo>
                  <a:cubicBezTo>
                    <a:pt x="12" y="12"/>
                    <a:pt x="12" y="12"/>
                    <a:pt x="24" y="12"/>
                  </a:cubicBezTo>
                  <a:cubicBezTo>
                    <a:pt x="12" y="0"/>
                    <a:pt x="12" y="0"/>
                    <a:pt x="0"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20"/>
            <p:cNvSpPr/>
            <p:nvPr/>
          </p:nvSpPr>
          <p:spPr>
            <a:xfrm rot="1290219">
              <a:off x="2729009" y="3102250"/>
              <a:ext cx="663" cy="574"/>
            </a:xfrm>
            <a:custGeom>
              <a:rect b="b" l="l" r="r" t="t"/>
              <a:pathLst>
                <a:path extrusionOk="0" h="13" w="13">
                  <a:moveTo>
                    <a:pt x="12" y="13"/>
                  </a:moveTo>
                  <a:cubicBezTo>
                    <a:pt x="12" y="13"/>
                    <a:pt x="12" y="13"/>
                    <a:pt x="0" y="1"/>
                  </a:cubicBezTo>
                  <a:lnTo>
                    <a:pt x="0" y="1"/>
                  </a:lnTo>
                  <a:lnTo>
                    <a:pt x="12" y="13"/>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20"/>
            <p:cNvSpPr/>
            <p:nvPr/>
          </p:nvSpPr>
          <p:spPr>
            <a:xfrm rot="1290219">
              <a:off x="2855927" y="3107565"/>
              <a:ext cx="51" cy="44"/>
            </a:xfrm>
            <a:custGeom>
              <a:rect b="b" l="l" r="r" t="t"/>
              <a:pathLst>
                <a:path extrusionOk="0" h="1" w="1">
                  <a:moveTo>
                    <a:pt x="1" y="0"/>
                  </a:moveTo>
                  <a:lnTo>
                    <a:pt x="1" y="0"/>
                  </a:lnTo>
                  <a:cubicBezTo>
                    <a:pt x="1" y="0"/>
                    <a:pt x="1" y="0"/>
                    <a:pt x="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20"/>
            <p:cNvSpPr/>
            <p:nvPr/>
          </p:nvSpPr>
          <p:spPr>
            <a:xfrm rot="1290219">
              <a:off x="2852483" y="3106226"/>
              <a:ext cx="51" cy="530"/>
            </a:xfrm>
            <a:custGeom>
              <a:rect b="b" l="l" r="r" t="t"/>
              <a:pathLst>
                <a:path extrusionOk="0" h="12" w="1">
                  <a:moveTo>
                    <a:pt x="0" y="12"/>
                  </a:moveTo>
                  <a:cubicBezTo>
                    <a:pt x="0" y="12"/>
                    <a:pt x="0" y="12"/>
                    <a:pt x="0" y="12"/>
                  </a:cubicBezTo>
                  <a:cubicBezTo>
                    <a:pt x="0" y="0"/>
                    <a:pt x="0" y="0"/>
                    <a:pt x="0" y="12"/>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20"/>
            <p:cNvSpPr/>
            <p:nvPr/>
          </p:nvSpPr>
          <p:spPr>
            <a:xfrm rot="1290219">
              <a:off x="2840627" y="3117454"/>
              <a:ext cx="663" cy="442"/>
            </a:xfrm>
            <a:custGeom>
              <a:rect b="b" l="l" r="r" t="t"/>
              <a:pathLst>
                <a:path extrusionOk="0" h="10" w="13">
                  <a:moveTo>
                    <a:pt x="0" y="0"/>
                  </a:moveTo>
                  <a:cubicBezTo>
                    <a:pt x="6" y="6"/>
                    <a:pt x="9" y="9"/>
                    <a:pt x="11" y="9"/>
                  </a:cubicBezTo>
                  <a:cubicBezTo>
                    <a:pt x="12" y="9"/>
                    <a:pt x="12" y="6"/>
                    <a:pt x="1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20"/>
            <p:cNvSpPr/>
            <p:nvPr/>
          </p:nvSpPr>
          <p:spPr>
            <a:xfrm rot="1290219">
              <a:off x="2822890" y="3113146"/>
              <a:ext cx="51" cy="574"/>
            </a:xfrm>
            <a:custGeom>
              <a:rect b="b" l="l" r="r" t="t"/>
              <a:pathLst>
                <a:path extrusionOk="0" h="13" w="1">
                  <a:moveTo>
                    <a:pt x="0" y="13"/>
                  </a:moveTo>
                  <a:cubicBezTo>
                    <a:pt x="0" y="13"/>
                    <a:pt x="0" y="13"/>
                    <a:pt x="0" y="13"/>
                  </a:cubicBezTo>
                  <a:cubicBezTo>
                    <a:pt x="0" y="13"/>
                    <a:pt x="0" y="1"/>
                    <a:pt x="0" y="13"/>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20"/>
            <p:cNvSpPr/>
            <p:nvPr/>
          </p:nvSpPr>
          <p:spPr>
            <a:xfrm rot="1290219">
              <a:off x="2653884" y="3109623"/>
              <a:ext cx="1836" cy="2165"/>
            </a:xfrm>
            <a:custGeom>
              <a:rect b="b" l="l" r="r" t="t"/>
              <a:pathLst>
                <a:path extrusionOk="0" h="49" w="36">
                  <a:moveTo>
                    <a:pt x="0" y="1"/>
                  </a:moveTo>
                  <a:cubicBezTo>
                    <a:pt x="0" y="1"/>
                    <a:pt x="0" y="12"/>
                    <a:pt x="0" y="24"/>
                  </a:cubicBezTo>
                  <a:lnTo>
                    <a:pt x="36" y="48"/>
                  </a:lnTo>
                  <a:cubicBezTo>
                    <a:pt x="36" y="36"/>
                    <a:pt x="33" y="36"/>
                    <a:pt x="28" y="36"/>
                  </a:cubicBezTo>
                  <a:cubicBezTo>
                    <a:pt x="24" y="36"/>
                    <a:pt x="18" y="36"/>
                    <a:pt x="12" y="24"/>
                  </a:cubicBezTo>
                  <a:cubicBezTo>
                    <a:pt x="12" y="20"/>
                    <a:pt x="13" y="19"/>
                    <a:pt x="16" y="19"/>
                  </a:cubicBezTo>
                  <a:cubicBezTo>
                    <a:pt x="20" y="19"/>
                    <a:pt x="28" y="24"/>
                    <a:pt x="36" y="24"/>
                  </a:cubicBezTo>
                  <a:cubicBezTo>
                    <a:pt x="29" y="11"/>
                    <a:pt x="25" y="7"/>
                    <a:pt x="21" y="7"/>
                  </a:cubicBezTo>
                  <a:cubicBezTo>
                    <a:pt x="15" y="7"/>
                    <a:pt x="12" y="18"/>
                    <a:pt x="8" y="18"/>
                  </a:cubicBezTo>
                  <a:cubicBezTo>
                    <a:pt x="6" y="18"/>
                    <a:pt x="3" y="14"/>
                    <a:pt x="0"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20"/>
            <p:cNvSpPr/>
            <p:nvPr/>
          </p:nvSpPr>
          <p:spPr>
            <a:xfrm rot="1290219">
              <a:off x="2722056" y="3098422"/>
              <a:ext cx="3111" cy="4286"/>
            </a:xfrm>
            <a:custGeom>
              <a:rect b="b" l="l" r="r" t="t"/>
              <a:pathLst>
                <a:path extrusionOk="0" h="97" w="61">
                  <a:moveTo>
                    <a:pt x="1" y="1"/>
                  </a:moveTo>
                  <a:cubicBezTo>
                    <a:pt x="1" y="37"/>
                    <a:pt x="48" y="60"/>
                    <a:pt x="48" y="96"/>
                  </a:cubicBezTo>
                  <a:lnTo>
                    <a:pt x="60" y="96"/>
                  </a:lnTo>
                  <a:cubicBezTo>
                    <a:pt x="36" y="72"/>
                    <a:pt x="36" y="49"/>
                    <a:pt x="24" y="25"/>
                  </a:cubicBezTo>
                  <a:cubicBezTo>
                    <a:pt x="12" y="13"/>
                    <a:pt x="12" y="1"/>
                    <a:pt x="1"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20"/>
            <p:cNvSpPr/>
            <p:nvPr/>
          </p:nvSpPr>
          <p:spPr>
            <a:xfrm rot="1290219">
              <a:off x="2724241" y="3103326"/>
              <a:ext cx="1224" cy="574"/>
            </a:xfrm>
            <a:custGeom>
              <a:rect b="b" l="l" r="r" t="t"/>
              <a:pathLst>
                <a:path extrusionOk="0" h="13" w="24">
                  <a:moveTo>
                    <a:pt x="0" y="0"/>
                  </a:moveTo>
                  <a:cubicBezTo>
                    <a:pt x="12" y="0"/>
                    <a:pt x="12" y="12"/>
                    <a:pt x="12" y="12"/>
                  </a:cubicBezTo>
                  <a:lnTo>
                    <a:pt x="24" y="12"/>
                  </a:lnTo>
                  <a:cubicBezTo>
                    <a:pt x="12" y="0"/>
                    <a:pt x="12" y="0"/>
                    <a:pt x="0"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20"/>
            <p:cNvSpPr/>
            <p:nvPr/>
          </p:nvSpPr>
          <p:spPr>
            <a:xfrm rot="1290219">
              <a:off x="2665764" y="3107218"/>
              <a:ext cx="663" cy="44"/>
            </a:xfrm>
            <a:custGeom>
              <a:rect b="b" l="l" r="r" t="t"/>
              <a:pathLst>
                <a:path extrusionOk="0" h="1" w="13">
                  <a:moveTo>
                    <a:pt x="1" y="1"/>
                  </a:moveTo>
                  <a:cubicBezTo>
                    <a:pt x="12" y="1"/>
                    <a:pt x="12" y="1"/>
                    <a:pt x="12" y="1"/>
                  </a:cubicBezTo>
                  <a:cubicBezTo>
                    <a:pt x="1" y="1"/>
                    <a:pt x="1" y="1"/>
                    <a:pt x="1"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20"/>
            <p:cNvSpPr/>
            <p:nvPr/>
          </p:nvSpPr>
          <p:spPr>
            <a:xfrm rot="1290219">
              <a:off x="2732848" y="3100379"/>
              <a:ext cx="663" cy="44"/>
            </a:xfrm>
            <a:custGeom>
              <a:rect b="b" l="l" r="r" t="t"/>
              <a:pathLst>
                <a:path extrusionOk="0" h="1" w="13">
                  <a:moveTo>
                    <a:pt x="1" y="0"/>
                  </a:moveTo>
                  <a:cubicBezTo>
                    <a:pt x="1" y="0"/>
                    <a:pt x="1" y="0"/>
                    <a:pt x="13" y="0"/>
                  </a:cubicBezTo>
                  <a:cubicBezTo>
                    <a:pt x="13" y="0"/>
                    <a:pt x="13" y="0"/>
                    <a:pt x="13"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20"/>
            <p:cNvSpPr/>
            <p:nvPr/>
          </p:nvSpPr>
          <p:spPr>
            <a:xfrm rot="1290219">
              <a:off x="2711194" y="3123716"/>
              <a:ext cx="1224" cy="1502"/>
            </a:xfrm>
            <a:custGeom>
              <a:rect b="b" l="l" r="r" t="t"/>
              <a:pathLst>
                <a:path extrusionOk="0" h="34" w="24">
                  <a:moveTo>
                    <a:pt x="12" y="0"/>
                  </a:moveTo>
                  <a:cubicBezTo>
                    <a:pt x="11" y="0"/>
                    <a:pt x="14" y="12"/>
                    <a:pt x="7" y="12"/>
                  </a:cubicBezTo>
                  <a:cubicBezTo>
                    <a:pt x="5" y="12"/>
                    <a:pt x="3" y="11"/>
                    <a:pt x="0" y="10"/>
                  </a:cubicBezTo>
                  <a:lnTo>
                    <a:pt x="0" y="10"/>
                  </a:lnTo>
                  <a:lnTo>
                    <a:pt x="12" y="34"/>
                  </a:lnTo>
                  <a:cubicBezTo>
                    <a:pt x="24" y="34"/>
                    <a:pt x="24" y="22"/>
                    <a:pt x="24" y="22"/>
                  </a:cubicBezTo>
                  <a:cubicBezTo>
                    <a:pt x="16" y="5"/>
                    <a:pt x="13" y="0"/>
                    <a:pt x="1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20"/>
            <p:cNvSpPr/>
            <p:nvPr/>
          </p:nvSpPr>
          <p:spPr>
            <a:xfrm rot="1290219">
              <a:off x="2653355" y="3110244"/>
              <a:ext cx="663" cy="44"/>
            </a:xfrm>
            <a:custGeom>
              <a:rect b="b" l="l" r="r" t="t"/>
              <a:pathLst>
                <a:path extrusionOk="0" h="1" w="13">
                  <a:moveTo>
                    <a:pt x="0" y="0"/>
                  </a:moveTo>
                  <a:lnTo>
                    <a:pt x="12" y="0"/>
                  </a:lnTo>
                  <a:lnTo>
                    <a:pt x="12"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20"/>
            <p:cNvSpPr/>
            <p:nvPr/>
          </p:nvSpPr>
          <p:spPr>
            <a:xfrm rot="1290219">
              <a:off x="2727859" y="3102686"/>
              <a:ext cx="2193" cy="1105"/>
            </a:xfrm>
            <a:custGeom>
              <a:rect b="b" l="l" r="r" t="t"/>
              <a:pathLst>
                <a:path extrusionOk="0" h="25" w="43">
                  <a:moveTo>
                    <a:pt x="30" y="1"/>
                  </a:moveTo>
                  <a:cubicBezTo>
                    <a:pt x="36" y="12"/>
                    <a:pt x="27" y="12"/>
                    <a:pt x="18" y="12"/>
                  </a:cubicBezTo>
                  <a:cubicBezTo>
                    <a:pt x="10" y="12"/>
                    <a:pt x="1" y="12"/>
                    <a:pt x="7" y="24"/>
                  </a:cubicBezTo>
                  <a:lnTo>
                    <a:pt x="42" y="12"/>
                  </a:lnTo>
                  <a:lnTo>
                    <a:pt x="30"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20"/>
            <p:cNvSpPr/>
            <p:nvPr/>
          </p:nvSpPr>
          <p:spPr>
            <a:xfrm rot="1290219">
              <a:off x="2871248" y="3119428"/>
              <a:ext cx="3111" cy="4242"/>
            </a:xfrm>
            <a:custGeom>
              <a:rect b="b" l="l" r="r" t="t"/>
              <a:pathLst>
                <a:path extrusionOk="0" h="96" w="61">
                  <a:moveTo>
                    <a:pt x="60" y="0"/>
                  </a:moveTo>
                  <a:cubicBezTo>
                    <a:pt x="36" y="36"/>
                    <a:pt x="24" y="24"/>
                    <a:pt x="1" y="36"/>
                  </a:cubicBezTo>
                  <a:lnTo>
                    <a:pt x="24" y="72"/>
                  </a:lnTo>
                  <a:lnTo>
                    <a:pt x="24" y="84"/>
                  </a:lnTo>
                  <a:lnTo>
                    <a:pt x="36" y="95"/>
                  </a:lnTo>
                  <a:cubicBezTo>
                    <a:pt x="60" y="72"/>
                    <a:pt x="60" y="36"/>
                    <a:pt x="60"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20"/>
            <p:cNvSpPr/>
            <p:nvPr/>
          </p:nvSpPr>
          <p:spPr>
            <a:xfrm rot="1290219">
              <a:off x="2860413" y="3102934"/>
              <a:ext cx="1224" cy="1502"/>
            </a:xfrm>
            <a:custGeom>
              <a:rect b="b" l="l" r="r" t="t"/>
              <a:pathLst>
                <a:path extrusionOk="0" h="34" w="24">
                  <a:moveTo>
                    <a:pt x="5" y="0"/>
                  </a:moveTo>
                  <a:cubicBezTo>
                    <a:pt x="2" y="0"/>
                    <a:pt x="0" y="3"/>
                    <a:pt x="0" y="10"/>
                  </a:cubicBezTo>
                  <a:lnTo>
                    <a:pt x="24" y="34"/>
                  </a:lnTo>
                  <a:cubicBezTo>
                    <a:pt x="24" y="17"/>
                    <a:pt x="12" y="0"/>
                    <a:pt x="5"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20"/>
            <p:cNvSpPr/>
            <p:nvPr/>
          </p:nvSpPr>
          <p:spPr>
            <a:xfrm rot="1290219">
              <a:off x="2862030" y="3119511"/>
              <a:ext cx="1224" cy="1944"/>
            </a:xfrm>
            <a:custGeom>
              <a:rect b="b" l="l" r="r" t="t"/>
              <a:pathLst>
                <a:path extrusionOk="0" h="44" w="24">
                  <a:moveTo>
                    <a:pt x="11" y="0"/>
                  </a:moveTo>
                  <a:cubicBezTo>
                    <a:pt x="5" y="0"/>
                    <a:pt x="0" y="9"/>
                    <a:pt x="0" y="31"/>
                  </a:cubicBezTo>
                  <a:cubicBezTo>
                    <a:pt x="3" y="25"/>
                    <a:pt x="5" y="23"/>
                    <a:pt x="7" y="23"/>
                  </a:cubicBezTo>
                  <a:cubicBezTo>
                    <a:pt x="13" y="23"/>
                    <a:pt x="15" y="43"/>
                    <a:pt x="24" y="43"/>
                  </a:cubicBezTo>
                  <a:lnTo>
                    <a:pt x="24" y="7"/>
                  </a:lnTo>
                  <a:cubicBezTo>
                    <a:pt x="19" y="3"/>
                    <a:pt x="15" y="0"/>
                    <a:pt x="1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20"/>
            <p:cNvSpPr/>
            <p:nvPr/>
          </p:nvSpPr>
          <p:spPr>
            <a:xfrm rot="1290219">
              <a:off x="2855615" y="3102141"/>
              <a:ext cx="1581" cy="1060"/>
            </a:xfrm>
            <a:custGeom>
              <a:rect b="b" l="l" r="r" t="t"/>
              <a:pathLst>
                <a:path extrusionOk="0" h="24" w="31">
                  <a:moveTo>
                    <a:pt x="25" y="0"/>
                  </a:moveTo>
                  <a:cubicBezTo>
                    <a:pt x="25" y="9"/>
                    <a:pt x="23" y="12"/>
                    <a:pt x="21" y="12"/>
                  </a:cubicBezTo>
                  <a:cubicBezTo>
                    <a:pt x="17" y="12"/>
                    <a:pt x="11" y="4"/>
                    <a:pt x="6" y="4"/>
                  </a:cubicBezTo>
                  <a:cubicBezTo>
                    <a:pt x="3" y="4"/>
                    <a:pt x="1" y="9"/>
                    <a:pt x="1" y="24"/>
                  </a:cubicBezTo>
                  <a:cubicBezTo>
                    <a:pt x="4" y="21"/>
                    <a:pt x="7" y="20"/>
                    <a:pt x="11" y="20"/>
                  </a:cubicBezTo>
                  <a:cubicBezTo>
                    <a:pt x="15" y="20"/>
                    <a:pt x="19" y="21"/>
                    <a:pt x="22" y="21"/>
                  </a:cubicBezTo>
                  <a:cubicBezTo>
                    <a:pt x="28" y="21"/>
                    <a:pt x="31" y="18"/>
                    <a:pt x="25"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20"/>
            <p:cNvSpPr/>
            <p:nvPr/>
          </p:nvSpPr>
          <p:spPr>
            <a:xfrm rot="1290219">
              <a:off x="2855368" y="3120644"/>
              <a:ext cx="1887" cy="1326"/>
            </a:xfrm>
            <a:custGeom>
              <a:rect b="b" l="l" r="r" t="t"/>
              <a:pathLst>
                <a:path extrusionOk="0" h="30" w="37">
                  <a:moveTo>
                    <a:pt x="6" y="0"/>
                  </a:moveTo>
                  <a:cubicBezTo>
                    <a:pt x="3" y="0"/>
                    <a:pt x="1" y="4"/>
                    <a:pt x="1" y="14"/>
                  </a:cubicBezTo>
                  <a:cubicBezTo>
                    <a:pt x="5" y="26"/>
                    <a:pt x="9" y="30"/>
                    <a:pt x="13" y="30"/>
                  </a:cubicBezTo>
                  <a:cubicBezTo>
                    <a:pt x="19" y="30"/>
                    <a:pt x="25" y="20"/>
                    <a:pt x="31" y="16"/>
                  </a:cubicBezTo>
                  <a:lnTo>
                    <a:pt x="31" y="16"/>
                  </a:lnTo>
                  <a:cubicBezTo>
                    <a:pt x="32" y="16"/>
                    <a:pt x="32" y="16"/>
                    <a:pt x="32" y="16"/>
                  </a:cubicBezTo>
                  <a:cubicBezTo>
                    <a:pt x="34" y="16"/>
                    <a:pt x="35" y="15"/>
                    <a:pt x="37" y="14"/>
                  </a:cubicBezTo>
                  <a:lnTo>
                    <a:pt x="37" y="14"/>
                  </a:lnTo>
                  <a:cubicBezTo>
                    <a:pt x="35" y="14"/>
                    <a:pt x="33" y="15"/>
                    <a:pt x="31" y="16"/>
                  </a:cubicBezTo>
                  <a:lnTo>
                    <a:pt x="31" y="16"/>
                  </a:lnTo>
                  <a:cubicBezTo>
                    <a:pt x="23" y="15"/>
                    <a:pt x="12" y="0"/>
                    <a:pt x="6"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20"/>
            <p:cNvSpPr/>
            <p:nvPr/>
          </p:nvSpPr>
          <p:spPr>
            <a:xfrm rot="1290219">
              <a:off x="2850015" y="3102030"/>
              <a:ext cx="3111" cy="4772"/>
            </a:xfrm>
            <a:custGeom>
              <a:rect b="b" l="l" r="r" t="t"/>
              <a:pathLst>
                <a:path extrusionOk="0" h="108" w="61">
                  <a:moveTo>
                    <a:pt x="12" y="1"/>
                  </a:moveTo>
                  <a:cubicBezTo>
                    <a:pt x="12" y="36"/>
                    <a:pt x="1" y="72"/>
                    <a:pt x="24" y="108"/>
                  </a:cubicBezTo>
                  <a:cubicBezTo>
                    <a:pt x="12" y="72"/>
                    <a:pt x="24" y="72"/>
                    <a:pt x="36" y="72"/>
                  </a:cubicBezTo>
                  <a:cubicBezTo>
                    <a:pt x="36" y="84"/>
                    <a:pt x="36" y="96"/>
                    <a:pt x="36" y="108"/>
                  </a:cubicBezTo>
                  <a:cubicBezTo>
                    <a:pt x="48" y="84"/>
                    <a:pt x="48" y="84"/>
                    <a:pt x="60" y="72"/>
                  </a:cubicBezTo>
                  <a:cubicBezTo>
                    <a:pt x="48" y="48"/>
                    <a:pt x="24" y="36"/>
                    <a:pt x="1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20"/>
            <p:cNvSpPr/>
            <p:nvPr/>
          </p:nvSpPr>
          <p:spPr>
            <a:xfrm rot="1290219">
              <a:off x="2854146" y="3118452"/>
              <a:ext cx="2091" cy="4021"/>
            </a:xfrm>
            <a:custGeom>
              <a:rect b="b" l="l" r="r" t="t"/>
              <a:pathLst>
                <a:path extrusionOk="0" h="91" w="41">
                  <a:moveTo>
                    <a:pt x="2" y="0"/>
                  </a:moveTo>
                  <a:lnTo>
                    <a:pt x="2" y="0"/>
                  </a:lnTo>
                  <a:cubicBezTo>
                    <a:pt x="1" y="0"/>
                    <a:pt x="3" y="9"/>
                    <a:pt x="5" y="20"/>
                  </a:cubicBezTo>
                  <a:lnTo>
                    <a:pt x="5" y="20"/>
                  </a:lnTo>
                  <a:lnTo>
                    <a:pt x="5" y="5"/>
                  </a:lnTo>
                  <a:cubicBezTo>
                    <a:pt x="3" y="2"/>
                    <a:pt x="2" y="0"/>
                    <a:pt x="2" y="0"/>
                  </a:cubicBezTo>
                  <a:close/>
                  <a:moveTo>
                    <a:pt x="5" y="20"/>
                  </a:moveTo>
                  <a:lnTo>
                    <a:pt x="5" y="53"/>
                  </a:lnTo>
                  <a:cubicBezTo>
                    <a:pt x="6" y="52"/>
                    <a:pt x="7" y="51"/>
                    <a:pt x="8" y="51"/>
                  </a:cubicBezTo>
                  <a:lnTo>
                    <a:pt x="8" y="51"/>
                  </a:lnTo>
                  <a:cubicBezTo>
                    <a:pt x="7" y="52"/>
                    <a:pt x="6" y="53"/>
                    <a:pt x="5" y="53"/>
                  </a:cubicBezTo>
                  <a:cubicBezTo>
                    <a:pt x="15" y="63"/>
                    <a:pt x="26" y="91"/>
                    <a:pt x="36" y="91"/>
                  </a:cubicBezTo>
                  <a:cubicBezTo>
                    <a:pt x="38" y="91"/>
                    <a:pt x="39" y="90"/>
                    <a:pt x="41" y="89"/>
                  </a:cubicBezTo>
                  <a:cubicBezTo>
                    <a:pt x="31" y="69"/>
                    <a:pt x="21" y="50"/>
                    <a:pt x="12" y="50"/>
                  </a:cubicBezTo>
                  <a:cubicBezTo>
                    <a:pt x="10" y="50"/>
                    <a:pt x="9" y="50"/>
                    <a:pt x="8" y="51"/>
                  </a:cubicBezTo>
                  <a:lnTo>
                    <a:pt x="8" y="51"/>
                  </a:lnTo>
                  <a:cubicBezTo>
                    <a:pt x="10" y="46"/>
                    <a:pt x="8" y="32"/>
                    <a:pt x="5" y="2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20"/>
            <p:cNvSpPr/>
            <p:nvPr/>
          </p:nvSpPr>
          <p:spPr>
            <a:xfrm rot="1290219">
              <a:off x="2847798" y="3099832"/>
              <a:ext cx="2448" cy="3226"/>
            </a:xfrm>
            <a:custGeom>
              <a:rect b="b" l="l" r="r" t="t"/>
              <a:pathLst>
                <a:path extrusionOk="0" h="73" w="48">
                  <a:moveTo>
                    <a:pt x="48" y="1"/>
                  </a:moveTo>
                  <a:cubicBezTo>
                    <a:pt x="24" y="13"/>
                    <a:pt x="0" y="37"/>
                    <a:pt x="0" y="60"/>
                  </a:cubicBezTo>
                  <a:lnTo>
                    <a:pt x="12" y="72"/>
                  </a:lnTo>
                  <a:cubicBezTo>
                    <a:pt x="24" y="37"/>
                    <a:pt x="48" y="49"/>
                    <a:pt x="48"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20"/>
            <p:cNvSpPr/>
            <p:nvPr/>
          </p:nvSpPr>
          <p:spPr>
            <a:xfrm rot="1290219">
              <a:off x="2851265" y="3117004"/>
              <a:ext cx="1275" cy="2430"/>
            </a:xfrm>
            <a:custGeom>
              <a:rect b="b" l="l" r="r" t="t"/>
              <a:pathLst>
                <a:path extrusionOk="0" h="55" w="25">
                  <a:moveTo>
                    <a:pt x="6" y="0"/>
                  </a:moveTo>
                  <a:cubicBezTo>
                    <a:pt x="5" y="0"/>
                    <a:pt x="3" y="2"/>
                    <a:pt x="1" y="7"/>
                  </a:cubicBezTo>
                  <a:lnTo>
                    <a:pt x="1" y="55"/>
                  </a:lnTo>
                  <a:cubicBezTo>
                    <a:pt x="25" y="55"/>
                    <a:pt x="1" y="31"/>
                    <a:pt x="1" y="19"/>
                  </a:cubicBezTo>
                  <a:lnTo>
                    <a:pt x="1" y="19"/>
                  </a:lnTo>
                  <a:cubicBezTo>
                    <a:pt x="7" y="25"/>
                    <a:pt x="10" y="28"/>
                    <a:pt x="13" y="28"/>
                  </a:cubicBezTo>
                  <a:cubicBezTo>
                    <a:pt x="16" y="28"/>
                    <a:pt x="19" y="25"/>
                    <a:pt x="25" y="19"/>
                  </a:cubicBezTo>
                  <a:lnTo>
                    <a:pt x="25" y="19"/>
                  </a:lnTo>
                  <a:cubicBezTo>
                    <a:pt x="22" y="20"/>
                    <a:pt x="20" y="21"/>
                    <a:pt x="18" y="21"/>
                  </a:cubicBezTo>
                  <a:cubicBezTo>
                    <a:pt x="6" y="21"/>
                    <a:pt x="9" y="0"/>
                    <a:pt x="6"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20"/>
            <p:cNvSpPr/>
            <p:nvPr/>
          </p:nvSpPr>
          <p:spPr>
            <a:xfrm rot="1290219">
              <a:off x="2847412" y="3118874"/>
              <a:ext cx="2448" cy="3226"/>
            </a:xfrm>
            <a:custGeom>
              <a:rect b="b" l="l" r="r" t="t"/>
              <a:pathLst>
                <a:path extrusionOk="0" h="73" w="48">
                  <a:moveTo>
                    <a:pt x="12" y="1"/>
                  </a:moveTo>
                  <a:lnTo>
                    <a:pt x="0" y="25"/>
                  </a:lnTo>
                  <a:lnTo>
                    <a:pt x="24" y="72"/>
                  </a:lnTo>
                  <a:cubicBezTo>
                    <a:pt x="48" y="48"/>
                    <a:pt x="24" y="48"/>
                    <a:pt x="1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20"/>
            <p:cNvSpPr/>
            <p:nvPr/>
          </p:nvSpPr>
          <p:spPr>
            <a:xfrm rot="1290219">
              <a:off x="2846143" y="3116501"/>
              <a:ext cx="1275" cy="3712"/>
            </a:xfrm>
            <a:custGeom>
              <a:rect b="b" l="l" r="r" t="t"/>
              <a:pathLst>
                <a:path extrusionOk="0" h="84" w="25">
                  <a:moveTo>
                    <a:pt x="12" y="0"/>
                  </a:moveTo>
                  <a:lnTo>
                    <a:pt x="0" y="83"/>
                  </a:lnTo>
                  <a:cubicBezTo>
                    <a:pt x="12" y="48"/>
                    <a:pt x="12" y="48"/>
                    <a:pt x="24" y="12"/>
                  </a:cubicBezTo>
                  <a:lnTo>
                    <a:pt x="12"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20"/>
            <p:cNvSpPr/>
            <p:nvPr/>
          </p:nvSpPr>
          <p:spPr>
            <a:xfrm rot="1290219">
              <a:off x="2828823" y="3098658"/>
              <a:ext cx="1275" cy="1723"/>
            </a:xfrm>
            <a:custGeom>
              <a:rect b="b" l="l" r="r" t="t"/>
              <a:pathLst>
                <a:path extrusionOk="0" h="39" w="25">
                  <a:moveTo>
                    <a:pt x="1" y="0"/>
                  </a:moveTo>
                  <a:lnTo>
                    <a:pt x="1" y="0"/>
                  </a:lnTo>
                  <a:cubicBezTo>
                    <a:pt x="0" y="0"/>
                    <a:pt x="2" y="1"/>
                    <a:pt x="6" y="3"/>
                  </a:cubicBezTo>
                  <a:lnTo>
                    <a:pt x="6" y="3"/>
                  </a:lnTo>
                  <a:cubicBezTo>
                    <a:pt x="3" y="1"/>
                    <a:pt x="1" y="0"/>
                    <a:pt x="1" y="0"/>
                  </a:cubicBezTo>
                  <a:close/>
                  <a:moveTo>
                    <a:pt x="6" y="3"/>
                  </a:moveTo>
                  <a:cubicBezTo>
                    <a:pt x="7" y="4"/>
                    <a:pt x="8" y="5"/>
                    <a:pt x="9" y="6"/>
                  </a:cubicBezTo>
                  <a:lnTo>
                    <a:pt x="9" y="6"/>
                  </a:lnTo>
                  <a:cubicBezTo>
                    <a:pt x="9" y="5"/>
                    <a:pt x="9" y="5"/>
                    <a:pt x="9" y="5"/>
                  </a:cubicBezTo>
                  <a:cubicBezTo>
                    <a:pt x="8" y="4"/>
                    <a:pt x="7" y="4"/>
                    <a:pt x="6" y="3"/>
                  </a:cubicBezTo>
                  <a:close/>
                  <a:moveTo>
                    <a:pt x="9" y="6"/>
                  </a:moveTo>
                  <a:lnTo>
                    <a:pt x="9" y="6"/>
                  </a:lnTo>
                  <a:cubicBezTo>
                    <a:pt x="9" y="22"/>
                    <a:pt x="21" y="38"/>
                    <a:pt x="23" y="38"/>
                  </a:cubicBezTo>
                  <a:cubicBezTo>
                    <a:pt x="25" y="38"/>
                    <a:pt x="24" y="36"/>
                    <a:pt x="21" y="29"/>
                  </a:cubicBezTo>
                  <a:cubicBezTo>
                    <a:pt x="21" y="19"/>
                    <a:pt x="14" y="11"/>
                    <a:pt x="9" y="6"/>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20"/>
            <p:cNvSpPr/>
            <p:nvPr/>
          </p:nvSpPr>
          <p:spPr>
            <a:xfrm rot="1290219">
              <a:off x="2829701" y="3116967"/>
              <a:ext cx="3111" cy="2254"/>
            </a:xfrm>
            <a:custGeom>
              <a:rect b="b" l="l" r="r" t="t"/>
              <a:pathLst>
                <a:path extrusionOk="0" h="51" w="61">
                  <a:moveTo>
                    <a:pt x="43" y="1"/>
                  </a:moveTo>
                  <a:cubicBezTo>
                    <a:pt x="30" y="1"/>
                    <a:pt x="11" y="30"/>
                    <a:pt x="1" y="51"/>
                  </a:cubicBezTo>
                  <a:cubicBezTo>
                    <a:pt x="13" y="27"/>
                    <a:pt x="60" y="27"/>
                    <a:pt x="49" y="3"/>
                  </a:cubicBezTo>
                  <a:cubicBezTo>
                    <a:pt x="47" y="1"/>
                    <a:pt x="45" y="1"/>
                    <a:pt x="4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20"/>
            <p:cNvSpPr/>
            <p:nvPr/>
          </p:nvSpPr>
          <p:spPr>
            <a:xfrm rot="1290219">
              <a:off x="2803690" y="3118417"/>
              <a:ext cx="1785" cy="2695"/>
            </a:xfrm>
            <a:custGeom>
              <a:rect b="b" l="l" r="r" t="t"/>
              <a:pathLst>
                <a:path extrusionOk="0" h="61" w="35">
                  <a:moveTo>
                    <a:pt x="24" y="1"/>
                  </a:moveTo>
                  <a:cubicBezTo>
                    <a:pt x="24" y="25"/>
                    <a:pt x="13" y="25"/>
                    <a:pt x="1" y="60"/>
                  </a:cubicBezTo>
                  <a:cubicBezTo>
                    <a:pt x="13" y="49"/>
                    <a:pt x="24" y="60"/>
                    <a:pt x="13" y="37"/>
                  </a:cubicBezTo>
                  <a:lnTo>
                    <a:pt x="13" y="37"/>
                  </a:lnTo>
                  <a:cubicBezTo>
                    <a:pt x="15" y="39"/>
                    <a:pt x="17" y="40"/>
                    <a:pt x="19" y="40"/>
                  </a:cubicBezTo>
                  <a:cubicBezTo>
                    <a:pt x="28" y="40"/>
                    <a:pt x="34" y="20"/>
                    <a:pt x="24"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20"/>
            <p:cNvSpPr/>
            <p:nvPr/>
          </p:nvSpPr>
          <p:spPr>
            <a:xfrm rot="1290219">
              <a:off x="2797737" y="3117639"/>
              <a:ext cx="1275" cy="1635"/>
            </a:xfrm>
            <a:custGeom>
              <a:rect b="b" l="l" r="r" t="t"/>
              <a:pathLst>
                <a:path extrusionOk="0" h="37" w="25">
                  <a:moveTo>
                    <a:pt x="12" y="1"/>
                  </a:moveTo>
                  <a:cubicBezTo>
                    <a:pt x="12" y="1"/>
                    <a:pt x="1" y="24"/>
                    <a:pt x="12" y="36"/>
                  </a:cubicBezTo>
                  <a:cubicBezTo>
                    <a:pt x="12" y="24"/>
                    <a:pt x="24" y="24"/>
                    <a:pt x="1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20"/>
            <p:cNvSpPr/>
            <p:nvPr/>
          </p:nvSpPr>
          <p:spPr>
            <a:xfrm rot="1290219">
              <a:off x="2751303" y="3089770"/>
              <a:ext cx="1275" cy="1591"/>
            </a:xfrm>
            <a:custGeom>
              <a:rect b="b" l="l" r="r" t="t"/>
              <a:pathLst>
                <a:path extrusionOk="0" h="36" w="25">
                  <a:moveTo>
                    <a:pt x="13" y="0"/>
                  </a:moveTo>
                  <a:cubicBezTo>
                    <a:pt x="1" y="0"/>
                    <a:pt x="1" y="12"/>
                    <a:pt x="13" y="36"/>
                  </a:cubicBezTo>
                  <a:cubicBezTo>
                    <a:pt x="25" y="24"/>
                    <a:pt x="13" y="12"/>
                    <a:pt x="13"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20"/>
            <p:cNvSpPr/>
            <p:nvPr/>
          </p:nvSpPr>
          <p:spPr>
            <a:xfrm rot="1290219">
              <a:off x="2749921" y="3090344"/>
              <a:ext cx="1275" cy="1060"/>
            </a:xfrm>
            <a:custGeom>
              <a:rect b="b" l="l" r="r" t="t"/>
              <a:pathLst>
                <a:path extrusionOk="0" h="24" w="25">
                  <a:moveTo>
                    <a:pt x="13" y="12"/>
                  </a:moveTo>
                  <a:lnTo>
                    <a:pt x="1" y="0"/>
                  </a:lnTo>
                  <a:lnTo>
                    <a:pt x="25" y="24"/>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20"/>
            <p:cNvSpPr/>
            <p:nvPr/>
          </p:nvSpPr>
          <p:spPr>
            <a:xfrm rot="1290219">
              <a:off x="2745929" y="3089154"/>
              <a:ext cx="663" cy="574"/>
            </a:xfrm>
            <a:custGeom>
              <a:rect b="b" l="l" r="r" t="t"/>
              <a:pathLst>
                <a:path extrusionOk="0" h="13" w="13">
                  <a:moveTo>
                    <a:pt x="12" y="1"/>
                  </a:moveTo>
                  <a:cubicBezTo>
                    <a:pt x="1" y="1"/>
                    <a:pt x="1" y="13"/>
                    <a:pt x="12" y="13"/>
                  </a:cubicBezTo>
                  <a:cubicBezTo>
                    <a:pt x="12" y="13"/>
                    <a:pt x="12" y="1"/>
                    <a:pt x="1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20"/>
            <p:cNvSpPr/>
            <p:nvPr/>
          </p:nvSpPr>
          <p:spPr>
            <a:xfrm rot="1290219">
              <a:off x="2746654" y="3088916"/>
              <a:ext cx="663" cy="530"/>
            </a:xfrm>
            <a:custGeom>
              <a:rect b="b" l="l" r="r" t="t"/>
              <a:pathLst>
                <a:path extrusionOk="0" h="12" w="13">
                  <a:moveTo>
                    <a:pt x="0" y="0"/>
                  </a:moveTo>
                  <a:cubicBezTo>
                    <a:pt x="0" y="0"/>
                    <a:pt x="0" y="0"/>
                    <a:pt x="0" y="12"/>
                  </a:cubicBezTo>
                  <a:cubicBezTo>
                    <a:pt x="0" y="8"/>
                    <a:pt x="0" y="7"/>
                    <a:pt x="1" y="7"/>
                  </a:cubicBezTo>
                  <a:cubicBezTo>
                    <a:pt x="2" y="7"/>
                    <a:pt x="4" y="12"/>
                    <a:pt x="12" y="12"/>
                  </a:cubicBezTo>
                  <a:lnTo>
                    <a:pt x="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20"/>
            <p:cNvSpPr/>
            <p:nvPr/>
          </p:nvSpPr>
          <p:spPr>
            <a:xfrm rot="1290219">
              <a:off x="2745067" y="3088629"/>
              <a:ext cx="1887" cy="3181"/>
            </a:xfrm>
            <a:custGeom>
              <a:rect b="b" l="l" r="r" t="t"/>
              <a:pathLst>
                <a:path extrusionOk="0" h="72" w="37">
                  <a:moveTo>
                    <a:pt x="1" y="0"/>
                  </a:moveTo>
                  <a:lnTo>
                    <a:pt x="1" y="36"/>
                  </a:lnTo>
                  <a:lnTo>
                    <a:pt x="36" y="71"/>
                  </a:lnTo>
                  <a:cubicBezTo>
                    <a:pt x="36" y="36"/>
                    <a:pt x="1" y="60"/>
                    <a:pt x="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20"/>
            <p:cNvSpPr/>
            <p:nvPr/>
          </p:nvSpPr>
          <p:spPr>
            <a:xfrm rot="1290219">
              <a:off x="2737770" y="3089966"/>
              <a:ext cx="5509" cy="6893"/>
            </a:xfrm>
            <a:custGeom>
              <a:rect b="b" l="l" r="r" t="t"/>
              <a:pathLst>
                <a:path extrusionOk="0" h="156" w="108">
                  <a:moveTo>
                    <a:pt x="72" y="0"/>
                  </a:moveTo>
                  <a:cubicBezTo>
                    <a:pt x="54" y="0"/>
                    <a:pt x="56" y="41"/>
                    <a:pt x="49" y="41"/>
                  </a:cubicBezTo>
                  <a:cubicBezTo>
                    <a:pt x="46" y="41"/>
                    <a:pt x="42" y="36"/>
                    <a:pt x="36" y="24"/>
                  </a:cubicBezTo>
                  <a:lnTo>
                    <a:pt x="36" y="24"/>
                  </a:lnTo>
                  <a:cubicBezTo>
                    <a:pt x="1" y="84"/>
                    <a:pt x="84" y="108"/>
                    <a:pt x="48" y="155"/>
                  </a:cubicBezTo>
                  <a:cubicBezTo>
                    <a:pt x="108" y="155"/>
                    <a:pt x="24" y="48"/>
                    <a:pt x="72" y="48"/>
                  </a:cubicBezTo>
                  <a:cubicBezTo>
                    <a:pt x="36" y="24"/>
                    <a:pt x="72" y="24"/>
                    <a:pt x="7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20"/>
            <p:cNvSpPr/>
            <p:nvPr/>
          </p:nvSpPr>
          <p:spPr>
            <a:xfrm rot="1290219">
              <a:off x="2742391" y="3093872"/>
              <a:ext cx="1479" cy="1326"/>
            </a:xfrm>
            <a:custGeom>
              <a:rect b="b" l="l" r="r" t="t"/>
              <a:pathLst>
                <a:path extrusionOk="0" h="30" w="29">
                  <a:moveTo>
                    <a:pt x="8" y="1"/>
                  </a:moveTo>
                  <a:cubicBezTo>
                    <a:pt x="4" y="1"/>
                    <a:pt x="1" y="7"/>
                    <a:pt x="1" y="19"/>
                  </a:cubicBezTo>
                  <a:cubicBezTo>
                    <a:pt x="9" y="19"/>
                    <a:pt x="22" y="29"/>
                    <a:pt x="26" y="29"/>
                  </a:cubicBezTo>
                  <a:cubicBezTo>
                    <a:pt x="29" y="29"/>
                    <a:pt x="29" y="27"/>
                    <a:pt x="25" y="19"/>
                  </a:cubicBezTo>
                  <a:cubicBezTo>
                    <a:pt x="19" y="7"/>
                    <a:pt x="13" y="1"/>
                    <a:pt x="8"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20"/>
            <p:cNvSpPr/>
            <p:nvPr/>
          </p:nvSpPr>
          <p:spPr>
            <a:xfrm rot="1290219">
              <a:off x="2737531" y="3091531"/>
              <a:ext cx="663" cy="530"/>
            </a:xfrm>
            <a:custGeom>
              <a:rect b="b" l="l" r="r" t="t"/>
              <a:pathLst>
                <a:path extrusionOk="0" h="12" w="13">
                  <a:moveTo>
                    <a:pt x="1" y="0"/>
                  </a:moveTo>
                  <a:lnTo>
                    <a:pt x="1" y="12"/>
                  </a:lnTo>
                  <a:lnTo>
                    <a:pt x="13" y="12"/>
                  </a:lnTo>
                  <a:lnTo>
                    <a:pt x="1"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20"/>
            <p:cNvSpPr/>
            <p:nvPr/>
          </p:nvSpPr>
          <p:spPr>
            <a:xfrm rot="1290219">
              <a:off x="2734711" y="3090000"/>
              <a:ext cx="1224" cy="1591"/>
            </a:xfrm>
            <a:custGeom>
              <a:rect b="b" l="l" r="r" t="t"/>
              <a:pathLst>
                <a:path extrusionOk="0" h="36" w="24">
                  <a:moveTo>
                    <a:pt x="24" y="0"/>
                  </a:moveTo>
                  <a:cubicBezTo>
                    <a:pt x="24" y="12"/>
                    <a:pt x="0" y="24"/>
                    <a:pt x="24" y="36"/>
                  </a:cubicBezTo>
                  <a:lnTo>
                    <a:pt x="24"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20"/>
            <p:cNvSpPr/>
            <p:nvPr/>
          </p:nvSpPr>
          <p:spPr>
            <a:xfrm rot="1290219">
              <a:off x="2731121" y="3090313"/>
              <a:ext cx="1428" cy="2386"/>
            </a:xfrm>
            <a:custGeom>
              <a:rect b="b" l="l" r="r" t="t"/>
              <a:pathLst>
                <a:path extrusionOk="0" h="54" w="28">
                  <a:moveTo>
                    <a:pt x="4" y="1"/>
                  </a:moveTo>
                  <a:lnTo>
                    <a:pt x="4" y="1"/>
                  </a:lnTo>
                  <a:cubicBezTo>
                    <a:pt x="1" y="1"/>
                    <a:pt x="0" y="4"/>
                    <a:pt x="0" y="8"/>
                  </a:cubicBezTo>
                  <a:lnTo>
                    <a:pt x="0" y="8"/>
                  </a:lnTo>
                  <a:cubicBezTo>
                    <a:pt x="1" y="5"/>
                    <a:pt x="1" y="3"/>
                    <a:pt x="4" y="1"/>
                  </a:cubicBezTo>
                  <a:close/>
                  <a:moveTo>
                    <a:pt x="0" y="8"/>
                  </a:moveTo>
                  <a:lnTo>
                    <a:pt x="0" y="8"/>
                  </a:lnTo>
                  <a:cubicBezTo>
                    <a:pt x="0" y="9"/>
                    <a:pt x="0" y="10"/>
                    <a:pt x="1" y="12"/>
                  </a:cubicBezTo>
                  <a:lnTo>
                    <a:pt x="1" y="12"/>
                  </a:lnTo>
                  <a:cubicBezTo>
                    <a:pt x="1" y="10"/>
                    <a:pt x="0" y="9"/>
                    <a:pt x="0" y="8"/>
                  </a:cubicBezTo>
                  <a:close/>
                  <a:moveTo>
                    <a:pt x="1" y="12"/>
                  </a:moveTo>
                  <a:cubicBezTo>
                    <a:pt x="2" y="27"/>
                    <a:pt x="13" y="53"/>
                    <a:pt x="22" y="53"/>
                  </a:cubicBezTo>
                  <a:cubicBezTo>
                    <a:pt x="24" y="53"/>
                    <a:pt x="26" y="52"/>
                    <a:pt x="27" y="48"/>
                  </a:cubicBezTo>
                  <a:cubicBezTo>
                    <a:pt x="19" y="40"/>
                    <a:pt x="3" y="24"/>
                    <a:pt x="1" y="12"/>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20"/>
            <p:cNvSpPr/>
            <p:nvPr/>
          </p:nvSpPr>
          <p:spPr>
            <a:xfrm rot="1290219">
              <a:off x="2724703" y="3095622"/>
              <a:ext cx="1275" cy="1105"/>
            </a:xfrm>
            <a:custGeom>
              <a:rect b="b" l="l" r="r" t="t"/>
              <a:pathLst>
                <a:path extrusionOk="0" h="25" w="25">
                  <a:moveTo>
                    <a:pt x="12" y="1"/>
                  </a:moveTo>
                  <a:lnTo>
                    <a:pt x="0" y="24"/>
                  </a:lnTo>
                  <a:lnTo>
                    <a:pt x="12" y="24"/>
                  </a:lnTo>
                  <a:cubicBezTo>
                    <a:pt x="24" y="24"/>
                    <a:pt x="24" y="12"/>
                    <a:pt x="1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20"/>
            <p:cNvSpPr/>
            <p:nvPr/>
          </p:nvSpPr>
          <p:spPr>
            <a:xfrm rot="1290219">
              <a:off x="2728069" y="3104986"/>
              <a:ext cx="1887" cy="1149"/>
            </a:xfrm>
            <a:custGeom>
              <a:rect b="b" l="l" r="r" t="t"/>
              <a:pathLst>
                <a:path extrusionOk="0" h="26" w="37">
                  <a:moveTo>
                    <a:pt x="36" y="0"/>
                  </a:moveTo>
                  <a:cubicBezTo>
                    <a:pt x="32" y="0"/>
                    <a:pt x="28" y="2"/>
                    <a:pt x="26" y="4"/>
                  </a:cubicBezTo>
                  <a:lnTo>
                    <a:pt x="26" y="4"/>
                  </a:lnTo>
                  <a:cubicBezTo>
                    <a:pt x="29" y="4"/>
                    <a:pt x="32" y="2"/>
                    <a:pt x="36" y="0"/>
                  </a:cubicBezTo>
                  <a:close/>
                  <a:moveTo>
                    <a:pt x="26" y="4"/>
                  </a:moveTo>
                  <a:cubicBezTo>
                    <a:pt x="20" y="6"/>
                    <a:pt x="17" y="6"/>
                    <a:pt x="14" y="6"/>
                  </a:cubicBezTo>
                  <a:cubicBezTo>
                    <a:pt x="9" y="6"/>
                    <a:pt x="6" y="6"/>
                    <a:pt x="0" y="12"/>
                  </a:cubicBezTo>
                  <a:cubicBezTo>
                    <a:pt x="7" y="22"/>
                    <a:pt x="11" y="25"/>
                    <a:pt x="13" y="25"/>
                  </a:cubicBezTo>
                  <a:cubicBezTo>
                    <a:pt x="19" y="25"/>
                    <a:pt x="19" y="12"/>
                    <a:pt x="26" y="4"/>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20"/>
            <p:cNvSpPr/>
            <p:nvPr/>
          </p:nvSpPr>
          <p:spPr>
            <a:xfrm rot="1290219">
              <a:off x="2722917" y="3093167"/>
              <a:ext cx="1275" cy="1149"/>
            </a:xfrm>
            <a:custGeom>
              <a:rect b="b" l="l" r="r" t="t"/>
              <a:pathLst>
                <a:path extrusionOk="0" h="26" w="25">
                  <a:moveTo>
                    <a:pt x="6" y="1"/>
                  </a:moveTo>
                  <a:cubicBezTo>
                    <a:pt x="1" y="1"/>
                    <a:pt x="1" y="11"/>
                    <a:pt x="1" y="26"/>
                  </a:cubicBezTo>
                  <a:cubicBezTo>
                    <a:pt x="1" y="14"/>
                    <a:pt x="4" y="11"/>
                    <a:pt x="8" y="11"/>
                  </a:cubicBezTo>
                  <a:cubicBezTo>
                    <a:pt x="13" y="11"/>
                    <a:pt x="19" y="14"/>
                    <a:pt x="25" y="14"/>
                  </a:cubicBezTo>
                  <a:cubicBezTo>
                    <a:pt x="15" y="5"/>
                    <a:pt x="10" y="1"/>
                    <a:pt x="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5" name="Google Shape;1515;p20"/>
            <p:cNvSpPr/>
            <p:nvPr/>
          </p:nvSpPr>
          <p:spPr>
            <a:xfrm rot="1290219">
              <a:off x="2718293" y="3092125"/>
              <a:ext cx="4132" cy="5833"/>
            </a:xfrm>
            <a:custGeom>
              <a:rect b="b" l="l" r="r" t="t"/>
              <a:pathLst>
                <a:path extrusionOk="0" h="132" w="81">
                  <a:moveTo>
                    <a:pt x="57" y="1"/>
                  </a:moveTo>
                  <a:cubicBezTo>
                    <a:pt x="35" y="1"/>
                    <a:pt x="75" y="43"/>
                    <a:pt x="61" y="58"/>
                  </a:cubicBezTo>
                  <a:lnTo>
                    <a:pt x="61" y="58"/>
                  </a:lnTo>
                  <a:cubicBezTo>
                    <a:pt x="64" y="58"/>
                    <a:pt x="71" y="62"/>
                    <a:pt x="81" y="72"/>
                  </a:cubicBezTo>
                  <a:lnTo>
                    <a:pt x="57" y="1"/>
                  </a:lnTo>
                  <a:close/>
                  <a:moveTo>
                    <a:pt x="18" y="20"/>
                  </a:moveTo>
                  <a:cubicBezTo>
                    <a:pt x="5" y="20"/>
                    <a:pt x="0" y="34"/>
                    <a:pt x="9" y="60"/>
                  </a:cubicBezTo>
                  <a:cubicBezTo>
                    <a:pt x="21" y="72"/>
                    <a:pt x="57" y="108"/>
                    <a:pt x="57" y="132"/>
                  </a:cubicBezTo>
                  <a:cubicBezTo>
                    <a:pt x="65" y="115"/>
                    <a:pt x="51" y="70"/>
                    <a:pt x="57" y="60"/>
                  </a:cubicBezTo>
                  <a:lnTo>
                    <a:pt x="57" y="60"/>
                  </a:lnTo>
                  <a:cubicBezTo>
                    <a:pt x="57" y="60"/>
                    <a:pt x="57" y="60"/>
                    <a:pt x="57" y="60"/>
                  </a:cubicBezTo>
                  <a:cubicBezTo>
                    <a:pt x="58" y="60"/>
                    <a:pt x="60" y="59"/>
                    <a:pt x="61" y="58"/>
                  </a:cubicBezTo>
                  <a:lnTo>
                    <a:pt x="61" y="58"/>
                  </a:lnTo>
                  <a:cubicBezTo>
                    <a:pt x="60" y="58"/>
                    <a:pt x="60" y="58"/>
                    <a:pt x="60" y="58"/>
                  </a:cubicBezTo>
                  <a:cubicBezTo>
                    <a:pt x="59" y="58"/>
                    <a:pt x="57" y="59"/>
                    <a:pt x="57" y="60"/>
                  </a:cubicBezTo>
                  <a:lnTo>
                    <a:pt x="57" y="60"/>
                  </a:lnTo>
                  <a:cubicBezTo>
                    <a:pt x="45" y="48"/>
                    <a:pt x="45" y="36"/>
                    <a:pt x="33" y="25"/>
                  </a:cubicBezTo>
                  <a:cubicBezTo>
                    <a:pt x="27" y="22"/>
                    <a:pt x="22" y="20"/>
                    <a:pt x="18" y="2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20"/>
            <p:cNvSpPr/>
            <p:nvPr/>
          </p:nvSpPr>
          <p:spPr>
            <a:xfrm rot="1290219">
              <a:off x="2724744" y="3100878"/>
              <a:ext cx="1887" cy="2430"/>
            </a:xfrm>
            <a:custGeom>
              <a:rect b="b" l="l" r="r" t="t"/>
              <a:pathLst>
                <a:path extrusionOk="0" h="55" w="37">
                  <a:moveTo>
                    <a:pt x="0" y="1"/>
                  </a:moveTo>
                  <a:cubicBezTo>
                    <a:pt x="12" y="24"/>
                    <a:pt x="12" y="24"/>
                    <a:pt x="12" y="36"/>
                  </a:cubicBezTo>
                  <a:cubicBezTo>
                    <a:pt x="22" y="50"/>
                    <a:pt x="27" y="55"/>
                    <a:pt x="30" y="55"/>
                  </a:cubicBezTo>
                  <a:cubicBezTo>
                    <a:pt x="36" y="55"/>
                    <a:pt x="24" y="21"/>
                    <a:pt x="24" y="13"/>
                  </a:cubicBezTo>
                  <a:lnTo>
                    <a:pt x="0"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20"/>
            <p:cNvSpPr/>
            <p:nvPr/>
          </p:nvSpPr>
          <p:spPr>
            <a:xfrm rot="1290219">
              <a:off x="2713871" y="3097563"/>
              <a:ext cx="1275" cy="1105"/>
            </a:xfrm>
            <a:custGeom>
              <a:rect b="b" l="l" r="r" t="t"/>
              <a:pathLst>
                <a:path extrusionOk="0" h="25" w="25">
                  <a:moveTo>
                    <a:pt x="25" y="0"/>
                  </a:moveTo>
                  <a:lnTo>
                    <a:pt x="1" y="24"/>
                  </a:lnTo>
                  <a:lnTo>
                    <a:pt x="13" y="24"/>
                  </a:lnTo>
                  <a:lnTo>
                    <a:pt x="25"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20"/>
            <p:cNvSpPr/>
            <p:nvPr/>
          </p:nvSpPr>
          <p:spPr>
            <a:xfrm rot="1290219">
              <a:off x="2712964" y="3095977"/>
              <a:ext cx="612" cy="2165"/>
            </a:xfrm>
            <a:custGeom>
              <a:rect b="b" l="l" r="r" t="t"/>
              <a:pathLst>
                <a:path extrusionOk="0" h="49" w="12">
                  <a:moveTo>
                    <a:pt x="12" y="1"/>
                  </a:moveTo>
                  <a:lnTo>
                    <a:pt x="0" y="48"/>
                  </a:lnTo>
                  <a:lnTo>
                    <a:pt x="12" y="13"/>
                  </a:lnTo>
                  <a:lnTo>
                    <a:pt x="12"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20"/>
            <p:cNvSpPr/>
            <p:nvPr/>
          </p:nvSpPr>
          <p:spPr>
            <a:xfrm rot="1290219">
              <a:off x="2711986" y="3095563"/>
              <a:ext cx="663" cy="1105"/>
            </a:xfrm>
            <a:custGeom>
              <a:rect b="b" l="l" r="r" t="t"/>
              <a:pathLst>
                <a:path extrusionOk="0" h="25" w="13">
                  <a:moveTo>
                    <a:pt x="12" y="1"/>
                  </a:moveTo>
                  <a:lnTo>
                    <a:pt x="0" y="24"/>
                  </a:lnTo>
                  <a:lnTo>
                    <a:pt x="12" y="24"/>
                  </a:lnTo>
                  <a:lnTo>
                    <a:pt x="12"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20"/>
            <p:cNvSpPr/>
            <p:nvPr/>
          </p:nvSpPr>
          <p:spPr>
            <a:xfrm rot="1290219">
              <a:off x="2708572" y="3096309"/>
              <a:ext cx="2601" cy="1193"/>
            </a:xfrm>
            <a:custGeom>
              <a:rect b="b" l="l" r="r" t="t"/>
              <a:pathLst>
                <a:path extrusionOk="0" h="27" w="51">
                  <a:moveTo>
                    <a:pt x="36" y="0"/>
                  </a:moveTo>
                  <a:cubicBezTo>
                    <a:pt x="36" y="14"/>
                    <a:pt x="32" y="20"/>
                    <a:pt x="24" y="20"/>
                  </a:cubicBezTo>
                  <a:cubicBezTo>
                    <a:pt x="18" y="20"/>
                    <a:pt x="11" y="17"/>
                    <a:pt x="1" y="12"/>
                  </a:cubicBezTo>
                  <a:lnTo>
                    <a:pt x="1" y="12"/>
                  </a:lnTo>
                  <a:lnTo>
                    <a:pt x="25" y="24"/>
                  </a:lnTo>
                  <a:cubicBezTo>
                    <a:pt x="25" y="24"/>
                    <a:pt x="30" y="26"/>
                    <a:pt x="36" y="26"/>
                  </a:cubicBezTo>
                  <a:cubicBezTo>
                    <a:pt x="44" y="26"/>
                    <a:pt x="51" y="22"/>
                    <a:pt x="36"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20"/>
            <p:cNvSpPr/>
            <p:nvPr/>
          </p:nvSpPr>
          <p:spPr>
            <a:xfrm rot="1290219">
              <a:off x="2708835" y="3125055"/>
              <a:ext cx="1887" cy="1635"/>
            </a:xfrm>
            <a:custGeom>
              <a:rect b="b" l="l" r="r" t="t"/>
              <a:pathLst>
                <a:path extrusionOk="0" h="37" w="37">
                  <a:moveTo>
                    <a:pt x="0" y="1"/>
                  </a:moveTo>
                  <a:lnTo>
                    <a:pt x="24" y="36"/>
                  </a:lnTo>
                  <a:cubicBezTo>
                    <a:pt x="24" y="36"/>
                    <a:pt x="24" y="31"/>
                    <a:pt x="28" y="31"/>
                  </a:cubicBezTo>
                  <a:cubicBezTo>
                    <a:pt x="29" y="31"/>
                    <a:pt x="32" y="32"/>
                    <a:pt x="36" y="36"/>
                  </a:cubicBezTo>
                  <a:cubicBezTo>
                    <a:pt x="24" y="13"/>
                    <a:pt x="12" y="1"/>
                    <a:pt x="0"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20"/>
            <p:cNvSpPr/>
            <p:nvPr/>
          </p:nvSpPr>
          <p:spPr>
            <a:xfrm rot="1290219">
              <a:off x="2707140" y="3123765"/>
              <a:ext cx="1887" cy="2784"/>
            </a:xfrm>
            <a:custGeom>
              <a:rect b="b" l="l" r="r" t="t"/>
              <a:pathLst>
                <a:path extrusionOk="0" h="63" w="37">
                  <a:moveTo>
                    <a:pt x="21" y="0"/>
                  </a:moveTo>
                  <a:lnTo>
                    <a:pt x="21" y="0"/>
                  </a:lnTo>
                  <a:cubicBezTo>
                    <a:pt x="15" y="0"/>
                    <a:pt x="23" y="27"/>
                    <a:pt x="13" y="27"/>
                  </a:cubicBezTo>
                  <a:lnTo>
                    <a:pt x="1" y="15"/>
                  </a:lnTo>
                  <a:lnTo>
                    <a:pt x="13" y="62"/>
                  </a:lnTo>
                  <a:cubicBezTo>
                    <a:pt x="36" y="50"/>
                    <a:pt x="13" y="27"/>
                    <a:pt x="24" y="3"/>
                  </a:cubicBezTo>
                  <a:cubicBezTo>
                    <a:pt x="23" y="1"/>
                    <a:pt x="21" y="0"/>
                    <a:pt x="2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20"/>
            <p:cNvSpPr/>
            <p:nvPr/>
          </p:nvSpPr>
          <p:spPr>
            <a:xfrm rot="1290219">
              <a:off x="2684948" y="3125066"/>
              <a:ext cx="3367" cy="3800"/>
            </a:xfrm>
            <a:custGeom>
              <a:rect b="b" l="l" r="r" t="t"/>
              <a:pathLst>
                <a:path extrusionOk="0" h="86" w="66">
                  <a:moveTo>
                    <a:pt x="37" y="0"/>
                  </a:moveTo>
                  <a:cubicBezTo>
                    <a:pt x="37" y="24"/>
                    <a:pt x="13" y="36"/>
                    <a:pt x="1" y="48"/>
                  </a:cubicBezTo>
                  <a:cubicBezTo>
                    <a:pt x="21" y="58"/>
                    <a:pt x="24" y="86"/>
                    <a:pt x="25" y="86"/>
                  </a:cubicBezTo>
                  <a:cubicBezTo>
                    <a:pt x="25" y="86"/>
                    <a:pt x="25" y="85"/>
                    <a:pt x="25" y="83"/>
                  </a:cubicBezTo>
                  <a:lnTo>
                    <a:pt x="37" y="60"/>
                  </a:lnTo>
                  <a:lnTo>
                    <a:pt x="48" y="72"/>
                  </a:lnTo>
                  <a:cubicBezTo>
                    <a:pt x="51" y="73"/>
                    <a:pt x="53" y="73"/>
                    <a:pt x="54" y="73"/>
                  </a:cubicBezTo>
                  <a:cubicBezTo>
                    <a:pt x="65" y="73"/>
                    <a:pt x="39" y="36"/>
                    <a:pt x="60" y="36"/>
                  </a:cubicBezTo>
                  <a:cubicBezTo>
                    <a:pt x="37" y="12"/>
                    <a:pt x="37" y="24"/>
                    <a:pt x="37"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20"/>
            <p:cNvSpPr/>
            <p:nvPr/>
          </p:nvSpPr>
          <p:spPr>
            <a:xfrm rot="1290219">
              <a:off x="2884770" y="3047576"/>
              <a:ext cx="1836" cy="44"/>
            </a:xfrm>
            <a:custGeom>
              <a:rect b="b" l="l" r="r" t="t"/>
              <a:pathLst>
                <a:path extrusionOk="0" h="1" w="36">
                  <a:moveTo>
                    <a:pt x="36" y="1"/>
                  </a:moveTo>
                  <a:cubicBezTo>
                    <a:pt x="0" y="1"/>
                    <a:pt x="24" y="1"/>
                    <a:pt x="24"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20"/>
            <p:cNvSpPr/>
            <p:nvPr/>
          </p:nvSpPr>
          <p:spPr>
            <a:xfrm rot="1290219">
              <a:off x="2885924" y="3047679"/>
              <a:ext cx="51" cy="44"/>
            </a:xfrm>
            <a:custGeom>
              <a:rect b="b" l="l" r="r" t="t"/>
              <a:pathLst>
                <a:path extrusionOk="0" h="1" w="1">
                  <a:moveTo>
                    <a:pt x="1" y="1"/>
                  </a:moveTo>
                  <a:lnTo>
                    <a:pt x="1" y="1"/>
                  </a:lnTo>
                  <a:cubicBezTo>
                    <a:pt x="1" y="1"/>
                    <a:pt x="1" y="1"/>
                    <a:pt x="1"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20"/>
            <p:cNvSpPr/>
            <p:nvPr/>
          </p:nvSpPr>
          <p:spPr>
            <a:xfrm rot="1290219">
              <a:off x="2881927" y="3047343"/>
              <a:ext cx="3316" cy="795"/>
            </a:xfrm>
            <a:custGeom>
              <a:rect b="b" l="l" r="r" t="t"/>
              <a:pathLst>
                <a:path extrusionOk="0" h="18" w="65">
                  <a:moveTo>
                    <a:pt x="17" y="1"/>
                  </a:moveTo>
                  <a:cubicBezTo>
                    <a:pt x="1" y="9"/>
                    <a:pt x="2" y="18"/>
                    <a:pt x="20" y="18"/>
                  </a:cubicBezTo>
                  <a:cubicBezTo>
                    <a:pt x="28" y="18"/>
                    <a:pt x="39" y="16"/>
                    <a:pt x="53" y="13"/>
                  </a:cubicBezTo>
                  <a:cubicBezTo>
                    <a:pt x="29" y="13"/>
                    <a:pt x="65" y="1"/>
                    <a:pt x="17"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20"/>
            <p:cNvSpPr/>
            <p:nvPr/>
          </p:nvSpPr>
          <p:spPr>
            <a:xfrm rot="1290219">
              <a:off x="2885097" y="3048293"/>
              <a:ext cx="1836" cy="574"/>
            </a:xfrm>
            <a:custGeom>
              <a:rect b="b" l="l" r="r" t="t"/>
              <a:pathLst>
                <a:path extrusionOk="0" h="13" w="36">
                  <a:moveTo>
                    <a:pt x="24" y="1"/>
                  </a:moveTo>
                  <a:lnTo>
                    <a:pt x="0" y="13"/>
                  </a:lnTo>
                  <a:lnTo>
                    <a:pt x="36" y="13"/>
                  </a:lnTo>
                  <a:lnTo>
                    <a:pt x="24"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20"/>
            <p:cNvSpPr/>
            <p:nvPr/>
          </p:nvSpPr>
          <p:spPr>
            <a:xfrm rot="1290219">
              <a:off x="2886858" y="3048857"/>
              <a:ext cx="1275" cy="44"/>
            </a:xfrm>
            <a:custGeom>
              <a:rect b="b" l="l" r="r" t="t"/>
              <a:pathLst>
                <a:path extrusionOk="0" h="1" w="25">
                  <a:moveTo>
                    <a:pt x="13" y="1"/>
                  </a:moveTo>
                  <a:lnTo>
                    <a:pt x="1" y="1"/>
                  </a:lnTo>
                  <a:lnTo>
                    <a:pt x="25"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20"/>
            <p:cNvSpPr/>
            <p:nvPr/>
          </p:nvSpPr>
          <p:spPr>
            <a:xfrm rot="1290219">
              <a:off x="2880801" y="3048549"/>
              <a:ext cx="5917" cy="795"/>
            </a:xfrm>
            <a:custGeom>
              <a:rect b="b" l="l" r="r" t="t"/>
              <a:pathLst>
                <a:path extrusionOk="0" h="18" w="116">
                  <a:moveTo>
                    <a:pt x="56" y="1"/>
                  </a:moveTo>
                  <a:cubicBezTo>
                    <a:pt x="20" y="1"/>
                    <a:pt x="56" y="13"/>
                    <a:pt x="9" y="13"/>
                  </a:cubicBezTo>
                  <a:cubicBezTo>
                    <a:pt x="1" y="17"/>
                    <a:pt x="1" y="18"/>
                    <a:pt x="5" y="18"/>
                  </a:cubicBezTo>
                  <a:cubicBezTo>
                    <a:pt x="14" y="18"/>
                    <a:pt x="40" y="13"/>
                    <a:pt x="56" y="13"/>
                  </a:cubicBezTo>
                  <a:lnTo>
                    <a:pt x="44" y="13"/>
                  </a:lnTo>
                  <a:cubicBezTo>
                    <a:pt x="62" y="7"/>
                    <a:pt x="74" y="7"/>
                    <a:pt x="84" y="7"/>
                  </a:cubicBezTo>
                  <a:cubicBezTo>
                    <a:pt x="95" y="7"/>
                    <a:pt x="104" y="7"/>
                    <a:pt x="116" y="1"/>
                  </a:cubicBezTo>
                  <a:lnTo>
                    <a:pt x="116" y="1"/>
                  </a:lnTo>
                  <a:cubicBezTo>
                    <a:pt x="116" y="1"/>
                    <a:pt x="84" y="6"/>
                    <a:pt x="66" y="6"/>
                  </a:cubicBezTo>
                  <a:cubicBezTo>
                    <a:pt x="58" y="6"/>
                    <a:pt x="52" y="5"/>
                    <a:pt x="5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0" name="Google Shape;1530;p20"/>
            <p:cNvSpPr/>
            <p:nvPr/>
          </p:nvSpPr>
          <p:spPr>
            <a:xfrm rot="1290219">
              <a:off x="2875303" y="3088901"/>
              <a:ext cx="1275" cy="44"/>
            </a:xfrm>
            <a:custGeom>
              <a:rect b="b" l="l" r="r" t="t"/>
              <a:pathLst>
                <a:path extrusionOk="0" h="1" w="25">
                  <a:moveTo>
                    <a:pt x="24" y="0"/>
                  </a:moveTo>
                  <a:cubicBezTo>
                    <a:pt x="12" y="0"/>
                    <a:pt x="12" y="0"/>
                    <a:pt x="1" y="0"/>
                  </a:cubicBezTo>
                  <a:cubicBezTo>
                    <a:pt x="1" y="0"/>
                    <a:pt x="1" y="0"/>
                    <a:pt x="1" y="0"/>
                  </a:cubicBezTo>
                  <a:lnTo>
                    <a:pt x="12"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20"/>
            <p:cNvSpPr/>
            <p:nvPr/>
          </p:nvSpPr>
          <p:spPr>
            <a:xfrm rot="1290219">
              <a:off x="2879363" y="3052132"/>
              <a:ext cx="1275" cy="574"/>
            </a:xfrm>
            <a:custGeom>
              <a:rect b="b" l="l" r="r" t="t"/>
              <a:pathLst>
                <a:path extrusionOk="0" h="13" w="25">
                  <a:moveTo>
                    <a:pt x="13" y="1"/>
                  </a:moveTo>
                  <a:cubicBezTo>
                    <a:pt x="1" y="13"/>
                    <a:pt x="13" y="13"/>
                    <a:pt x="13" y="13"/>
                  </a:cubicBezTo>
                  <a:cubicBezTo>
                    <a:pt x="24" y="13"/>
                    <a:pt x="24" y="1"/>
                    <a:pt x="1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20"/>
            <p:cNvSpPr/>
            <p:nvPr/>
          </p:nvSpPr>
          <p:spPr>
            <a:xfrm rot="1290219">
              <a:off x="2879549" y="3053771"/>
              <a:ext cx="663" cy="44"/>
            </a:xfrm>
            <a:custGeom>
              <a:rect b="b" l="l" r="r" t="t"/>
              <a:pathLst>
                <a:path extrusionOk="0" h="1" w="13">
                  <a:moveTo>
                    <a:pt x="12" y="1"/>
                  </a:moveTo>
                  <a:cubicBezTo>
                    <a:pt x="12" y="1"/>
                    <a:pt x="12" y="1"/>
                    <a:pt x="12" y="1"/>
                  </a:cubicBezTo>
                  <a:cubicBezTo>
                    <a:pt x="1" y="1"/>
                    <a:pt x="1" y="1"/>
                    <a:pt x="1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3" name="Google Shape;1533;p20"/>
            <p:cNvSpPr/>
            <p:nvPr/>
          </p:nvSpPr>
          <p:spPr>
            <a:xfrm rot="1290219">
              <a:off x="2879246" y="3054669"/>
              <a:ext cx="51" cy="44"/>
            </a:xfrm>
            <a:custGeom>
              <a:rect b="b" l="l" r="r" t="t"/>
              <a:pathLst>
                <a:path extrusionOk="0" h="1" w="1">
                  <a:moveTo>
                    <a:pt x="1" y="0"/>
                  </a:moveTo>
                  <a:cubicBezTo>
                    <a:pt x="1" y="0"/>
                    <a:pt x="1" y="0"/>
                    <a:pt x="1" y="0"/>
                  </a:cubicBezTo>
                  <a:cubicBezTo>
                    <a:pt x="1" y="0"/>
                    <a:pt x="1" y="0"/>
                    <a:pt x="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20"/>
            <p:cNvSpPr/>
            <p:nvPr/>
          </p:nvSpPr>
          <p:spPr>
            <a:xfrm rot="1290219">
              <a:off x="2877583" y="3052562"/>
              <a:ext cx="4132" cy="574"/>
            </a:xfrm>
            <a:custGeom>
              <a:rect b="b" l="l" r="r" t="t"/>
              <a:pathLst>
                <a:path extrusionOk="0" h="13" w="81">
                  <a:moveTo>
                    <a:pt x="33" y="1"/>
                  </a:moveTo>
                  <a:cubicBezTo>
                    <a:pt x="9" y="5"/>
                    <a:pt x="1" y="6"/>
                    <a:pt x="1" y="6"/>
                  </a:cubicBezTo>
                  <a:cubicBezTo>
                    <a:pt x="2" y="6"/>
                    <a:pt x="37" y="1"/>
                    <a:pt x="45" y="1"/>
                  </a:cubicBezTo>
                  <a:close/>
                  <a:moveTo>
                    <a:pt x="45" y="1"/>
                  </a:moveTo>
                  <a:cubicBezTo>
                    <a:pt x="33" y="13"/>
                    <a:pt x="56" y="13"/>
                    <a:pt x="56" y="13"/>
                  </a:cubicBezTo>
                  <a:lnTo>
                    <a:pt x="80" y="13"/>
                  </a:lnTo>
                  <a:cubicBezTo>
                    <a:pt x="80" y="1"/>
                    <a:pt x="80" y="1"/>
                    <a:pt x="80"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20"/>
            <p:cNvSpPr/>
            <p:nvPr/>
          </p:nvSpPr>
          <p:spPr>
            <a:xfrm rot="1290219">
              <a:off x="2892882" y="3061868"/>
              <a:ext cx="663" cy="44"/>
            </a:xfrm>
            <a:custGeom>
              <a:rect b="b" l="l" r="r" t="t"/>
              <a:pathLst>
                <a:path extrusionOk="0" h="1" w="13">
                  <a:moveTo>
                    <a:pt x="12" y="0"/>
                  </a:moveTo>
                  <a:cubicBezTo>
                    <a:pt x="12" y="0"/>
                    <a:pt x="0" y="0"/>
                    <a:pt x="0" y="0"/>
                  </a:cubicBezTo>
                  <a:cubicBezTo>
                    <a:pt x="12" y="0"/>
                    <a:pt x="12" y="0"/>
                    <a:pt x="1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6" name="Google Shape;1536;p20"/>
            <p:cNvSpPr/>
            <p:nvPr/>
          </p:nvSpPr>
          <p:spPr>
            <a:xfrm rot="1290219">
              <a:off x="2859743" y="3105579"/>
              <a:ext cx="2448" cy="574"/>
            </a:xfrm>
            <a:custGeom>
              <a:rect b="b" l="l" r="r" t="t"/>
              <a:pathLst>
                <a:path extrusionOk="0" h="13" w="48">
                  <a:moveTo>
                    <a:pt x="48" y="1"/>
                  </a:moveTo>
                  <a:cubicBezTo>
                    <a:pt x="0" y="13"/>
                    <a:pt x="48" y="13"/>
                    <a:pt x="0" y="13"/>
                  </a:cubicBezTo>
                  <a:lnTo>
                    <a:pt x="36" y="13"/>
                  </a:lnTo>
                  <a:cubicBezTo>
                    <a:pt x="24" y="13"/>
                    <a:pt x="48" y="13"/>
                    <a:pt x="48"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20"/>
            <p:cNvSpPr/>
            <p:nvPr/>
          </p:nvSpPr>
          <p:spPr>
            <a:xfrm rot="1290219">
              <a:off x="2869490" y="3089290"/>
              <a:ext cx="6121" cy="574"/>
            </a:xfrm>
            <a:custGeom>
              <a:rect b="b" l="l" r="r" t="t"/>
              <a:pathLst>
                <a:path extrusionOk="0" h="13" w="120">
                  <a:moveTo>
                    <a:pt x="36" y="0"/>
                  </a:moveTo>
                  <a:cubicBezTo>
                    <a:pt x="17" y="10"/>
                    <a:pt x="13" y="12"/>
                    <a:pt x="7" y="12"/>
                  </a:cubicBezTo>
                  <a:lnTo>
                    <a:pt x="7" y="12"/>
                  </a:lnTo>
                  <a:cubicBezTo>
                    <a:pt x="42" y="11"/>
                    <a:pt x="86" y="0"/>
                    <a:pt x="119" y="0"/>
                  </a:cubicBezTo>
                  <a:close/>
                  <a:moveTo>
                    <a:pt x="7" y="12"/>
                  </a:moveTo>
                  <a:cubicBezTo>
                    <a:pt x="5" y="12"/>
                    <a:pt x="2" y="12"/>
                    <a:pt x="0" y="12"/>
                  </a:cubicBezTo>
                  <a:cubicBezTo>
                    <a:pt x="3" y="12"/>
                    <a:pt x="5" y="12"/>
                    <a:pt x="7" y="12"/>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20"/>
            <p:cNvSpPr/>
            <p:nvPr/>
          </p:nvSpPr>
          <p:spPr>
            <a:xfrm rot="1290219">
              <a:off x="2875489" y="3090010"/>
              <a:ext cx="663" cy="574"/>
            </a:xfrm>
            <a:custGeom>
              <a:rect b="b" l="l" r="r" t="t"/>
              <a:pathLst>
                <a:path extrusionOk="0" h="13" w="13">
                  <a:moveTo>
                    <a:pt x="12" y="0"/>
                  </a:moveTo>
                  <a:cubicBezTo>
                    <a:pt x="12" y="12"/>
                    <a:pt x="0" y="12"/>
                    <a:pt x="0" y="12"/>
                  </a:cubicBezTo>
                  <a:lnTo>
                    <a:pt x="12" y="12"/>
                  </a:lnTo>
                  <a:cubicBezTo>
                    <a:pt x="12" y="12"/>
                    <a:pt x="12" y="12"/>
                    <a:pt x="1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20"/>
            <p:cNvSpPr/>
            <p:nvPr/>
          </p:nvSpPr>
          <p:spPr>
            <a:xfrm rot="1290219">
              <a:off x="2862424" y="3102919"/>
              <a:ext cx="663" cy="574"/>
            </a:xfrm>
            <a:custGeom>
              <a:rect b="b" l="l" r="r" t="t"/>
              <a:pathLst>
                <a:path extrusionOk="0" h="13" w="13">
                  <a:moveTo>
                    <a:pt x="13" y="0"/>
                  </a:moveTo>
                  <a:cubicBezTo>
                    <a:pt x="1" y="12"/>
                    <a:pt x="1" y="12"/>
                    <a:pt x="13" y="12"/>
                  </a:cubicBezTo>
                  <a:cubicBezTo>
                    <a:pt x="13" y="12"/>
                    <a:pt x="13" y="0"/>
                    <a:pt x="13"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0" name="Google Shape;1540;p20"/>
            <p:cNvSpPr/>
            <p:nvPr/>
          </p:nvSpPr>
          <p:spPr>
            <a:xfrm rot="1290219">
              <a:off x="2873859" y="3087093"/>
              <a:ext cx="663" cy="574"/>
            </a:xfrm>
            <a:custGeom>
              <a:rect b="b" l="l" r="r" t="t"/>
              <a:pathLst>
                <a:path extrusionOk="0" h="13" w="13">
                  <a:moveTo>
                    <a:pt x="13" y="1"/>
                  </a:moveTo>
                  <a:cubicBezTo>
                    <a:pt x="13" y="1"/>
                    <a:pt x="1" y="1"/>
                    <a:pt x="1" y="13"/>
                  </a:cubicBezTo>
                  <a:lnTo>
                    <a:pt x="13"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1" name="Google Shape;1541;p20"/>
            <p:cNvSpPr/>
            <p:nvPr/>
          </p:nvSpPr>
          <p:spPr>
            <a:xfrm rot="1290219">
              <a:off x="2891205" y="3100738"/>
              <a:ext cx="3724" cy="574"/>
            </a:xfrm>
            <a:custGeom>
              <a:rect b="b" l="l" r="r" t="t"/>
              <a:pathLst>
                <a:path extrusionOk="0" h="13" w="73">
                  <a:moveTo>
                    <a:pt x="60" y="1"/>
                  </a:moveTo>
                  <a:cubicBezTo>
                    <a:pt x="1" y="1"/>
                    <a:pt x="60" y="1"/>
                    <a:pt x="36" y="13"/>
                  </a:cubicBezTo>
                  <a:lnTo>
                    <a:pt x="60" y="13"/>
                  </a:lnTo>
                  <a:cubicBezTo>
                    <a:pt x="72" y="1"/>
                    <a:pt x="60" y="1"/>
                    <a:pt x="60"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2" name="Google Shape;1542;p20"/>
            <p:cNvSpPr/>
            <p:nvPr/>
          </p:nvSpPr>
          <p:spPr>
            <a:xfrm rot="1290219">
              <a:off x="2860246" y="3105975"/>
              <a:ext cx="663" cy="44"/>
            </a:xfrm>
            <a:custGeom>
              <a:rect b="b" l="l" r="r" t="t"/>
              <a:pathLst>
                <a:path extrusionOk="0" h="1" w="13">
                  <a:moveTo>
                    <a:pt x="1" y="1"/>
                  </a:moveTo>
                  <a:cubicBezTo>
                    <a:pt x="1" y="1"/>
                    <a:pt x="13" y="1"/>
                    <a:pt x="13" y="1"/>
                  </a:cubicBezTo>
                  <a:cubicBezTo>
                    <a:pt x="13" y="1"/>
                    <a:pt x="13" y="1"/>
                    <a:pt x="1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p20"/>
            <p:cNvSpPr/>
            <p:nvPr/>
          </p:nvSpPr>
          <p:spPr>
            <a:xfrm rot="1290219">
              <a:off x="2875180" y="3089112"/>
              <a:ext cx="2499" cy="574"/>
            </a:xfrm>
            <a:custGeom>
              <a:rect b="b" l="l" r="r" t="t"/>
              <a:pathLst>
                <a:path extrusionOk="0" h="13" w="49">
                  <a:moveTo>
                    <a:pt x="24" y="0"/>
                  </a:moveTo>
                  <a:cubicBezTo>
                    <a:pt x="48" y="0"/>
                    <a:pt x="1" y="12"/>
                    <a:pt x="24" y="12"/>
                  </a:cubicBezTo>
                  <a:lnTo>
                    <a:pt x="36"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20"/>
            <p:cNvSpPr/>
            <p:nvPr/>
          </p:nvSpPr>
          <p:spPr>
            <a:xfrm rot="1290219">
              <a:off x="2888525" y="3051403"/>
              <a:ext cx="4897" cy="1105"/>
            </a:xfrm>
            <a:custGeom>
              <a:rect b="b" l="l" r="r" t="t"/>
              <a:pathLst>
                <a:path extrusionOk="0" h="25" w="96">
                  <a:moveTo>
                    <a:pt x="0" y="1"/>
                  </a:moveTo>
                  <a:cubicBezTo>
                    <a:pt x="36" y="1"/>
                    <a:pt x="24" y="13"/>
                    <a:pt x="36" y="25"/>
                  </a:cubicBezTo>
                  <a:lnTo>
                    <a:pt x="60" y="13"/>
                  </a:lnTo>
                  <a:lnTo>
                    <a:pt x="72" y="13"/>
                  </a:lnTo>
                  <a:lnTo>
                    <a:pt x="96"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5" name="Google Shape;1545;p20"/>
            <p:cNvSpPr/>
            <p:nvPr/>
          </p:nvSpPr>
          <p:spPr>
            <a:xfrm rot="1290219">
              <a:off x="2878070" y="3048368"/>
              <a:ext cx="1836" cy="574"/>
            </a:xfrm>
            <a:custGeom>
              <a:rect b="b" l="l" r="r" t="t"/>
              <a:pathLst>
                <a:path extrusionOk="0" h="13" w="36">
                  <a:moveTo>
                    <a:pt x="36" y="0"/>
                  </a:moveTo>
                  <a:cubicBezTo>
                    <a:pt x="36" y="0"/>
                    <a:pt x="12" y="12"/>
                    <a:pt x="0" y="12"/>
                  </a:cubicBezTo>
                  <a:lnTo>
                    <a:pt x="24" y="12"/>
                  </a:lnTo>
                  <a:lnTo>
                    <a:pt x="36"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6" name="Google Shape;1546;p20"/>
            <p:cNvSpPr/>
            <p:nvPr/>
          </p:nvSpPr>
          <p:spPr>
            <a:xfrm rot="1290219">
              <a:off x="2872779" y="3050916"/>
              <a:ext cx="2499" cy="574"/>
            </a:xfrm>
            <a:custGeom>
              <a:rect b="b" l="l" r="r" t="t"/>
              <a:pathLst>
                <a:path extrusionOk="0" h="13" w="49">
                  <a:moveTo>
                    <a:pt x="48" y="1"/>
                  </a:moveTo>
                  <a:cubicBezTo>
                    <a:pt x="25" y="1"/>
                    <a:pt x="1" y="13"/>
                    <a:pt x="36" y="13"/>
                  </a:cubicBezTo>
                  <a:lnTo>
                    <a:pt x="48"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20"/>
            <p:cNvSpPr/>
            <p:nvPr/>
          </p:nvSpPr>
          <p:spPr>
            <a:xfrm rot="1290219">
              <a:off x="2890679" y="3054604"/>
              <a:ext cx="2499" cy="574"/>
            </a:xfrm>
            <a:custGeom>
              <a:rect b="b" l="l" r="r" t="t"/>
              <a:pathLst>
                <a:path extrusionOk="0" h="13" w="49">
                  <a:moveTo>
                    <a:pt x="25" y="0"/>
                  </a:moveTo>
                  <a:cubicBezTo>
                    <a:pt x="1" y="12"/>
                    <a:pt x="13" y="12"/>
                    <a:pt x="37" y="12"/>
                  </a:cubicBezTo>
                  <a:cubicBezTo>
                    <a:pt x="13" y="12"/>
                    <a:pt x="49" y="12"/>
                    <a:pt x="49"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20"/>
            <p:cNvSpPr/>
            <p:nvPr/>
          </p:nvSpPr>
          <p:spPr>
            <a:xfrm rot="1290219">
              <a:off x="2873004" y="3052263"/>
              <a:ext cx="3111" cy="574"/>
            </a:xfrm>
            <a:custGeom>
              <a:rect b="b" l="l" r="r" t="t"/>
              <a:pathLst>
                <a:path extrusionOk="0" h="13" w="61">
                  <a:moveTo>
                    <a:pt x="13" y="0"/>
                  </a:moveTo>
                  <a:cubicBezTo>
                    <a:pt x="60" y="0"/>
                    <a:pt x="1" y="12"/>
                    <a:pt x="36" y="12"/>
                  </a:cubicBezTo>
                  <a:cubicBezTo>
                    <a:pt x="24" y="12"/>
                    <a:pt x="60" y="0"/>
                    <a:pt x="13"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20"/>
            <p:cNvSpPr/>
            <p:nvPr/>
          </p:nvSpPr>
          <p:spPr>
            <a:xfrm rot="1290219">
              <a:off x="2892610" y="3057124"/>
              <a:ext cx="3009" cy="574"/>
            </a:xfrm>
            <a:custGeom>
              <a:rect b="b" l="l" r="r" t="t"/>
              <a:pathLst>
                <a:path extrusionOk="0" h="13" w="59">
                  <a:moveTo>
                    <a:pt x="45" y="1"/>
                  </a:moveTo>
                  <a:cubicBezTo>
                    <a:pt x="42" y="1"/>
                    <a:pt x="42" y="1"/>
                    <a:pt x="44" y="1"/>
                  </a:cubicBezTo>
                  <a:lnTo>
                    <a:pt x="44" y="1"/>
                  </a:lnTo>
                  <a:cubicBezTo>
                    <a:pt x="45" y="1"/>
                    <a:pt x="45" y="1"/>
                    <a:pt x="45" y="1"/>
                  </a:cubicBezTo>
                  <a:close/>
                  <a:moveTo>
                    <a:pt x="44" y="1"/>
                  </a:moveTo>
                  <a:lnTo>
                    <a:pt x="44" y="1"/>
                  </a:lnTo>
                  <a:cubicBezTo>
                    <a:pt x="37" y="3"/>
                    <a:pt x="1" y="13"/>
                    <a:pt x="33" y="13"/>
                  </a:cubicBezTo>
                  <a:cubicBezTo>
                    <a:pt x="58" y="4"/>
                    <a:pt x="48" y="2"/>
                    <a:pt x="44"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20"/>
            <p:cNvSpPr/>
            <p:nvPr/>
          </p:nvSpPr>
          <p:spPr>
            <a:xfrm rot="1290219">
              <a:off x="2874955" y="3054092"/>
              <a:ext cx="5509" cy="1105"/>
            </a:xfrm>
            <a:custGeom>
              <a:rect b="b" l="l" r="r" t="t"/>
              <a:pathLst>
                <a:path extrusionOk="0" h="25" w="108">
                  <a:moveTo>
                    <a:pt x="72" y="0"/>
                  </a:moveTo>
                  <a:cubicBezTo>
                    <a:pt x="48" y="12"/>
                    <a:pt x="36" y="24"/>
                    <a:pt x="0" y="24"/>
                  </a:cubicBezTo>
                  <a:cubicBezTo>
                    <a:pt x="24" y="24"/>
                    <a:pt x="72" y="24"/>
                    <a:pt x="95" y="12"/>
                  </a:cubicBezTo>
                  <a:lnTo>
                    <a:pt x="107" y="12"/>
                  </a:lnTo>
                  <a:cubicBezTo>
                    <a:pt x="72" y="12"/>
                    <a:pt x="84" y="0"/>
                    <a:pt x="7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20"/>
            <p:cNvSpPr/>
            <p:nvPr/>
          </p:nvSpPr>
          <p:spPr>
            <a:xfrm rot="1290219">
              <a:off x="2891231" y="3056961"/>
              <a:ext cx="4846" cy="1105"/>
            </a:xfrm>
            <a:custGeom>
              <a:rect b="b" l="l" r="r" t="t"/>
              <a:pathLst>
                <a:path extrusionOk="0" h="25" w="95">
                  <a:moveTo>
                    <a:pt x="24" y="21"/>
                  </a:moveTo>
                  <a:cubicBezTo>
                    <a:pt x="10" y="22"/>
                    <a:pt x="0" y="25"/>
                    <a:pt x="12" y="25"/>
                  </a:cubicBezTo>
                  <a:lnTo>
                    <a:pt x="24" y="21"/>
                  </a:lnTo>
                  <a:close/>
                  <a:moveTo>
                    <a:pt x="95" y="1"/>
                  </a:moveTo>
                  <a:lnTo>
                    <a:pt x="95" y="1"/>
                  </a:lnTo>
                  <a:cubicBezTo>
                    <a:pt x="71" y="13"/>
                    <a:pt x="47" y="13"/>
                    <a:pt x="47" y="13"/>
                  </a:cubicBezTo>
                  <a:lnTo>
                    <a:pt x="24" y="21"/>
                  </a:lnTo>
                  <a:lnTo>
                    <a:pt x="24" y="21"/>
                  </a:lnTo>
                  <a:cubicBezTo>
                    <a:pt x="30" y="20"/>
                    <a:pt x="36" y="19"/>
                    <a:pt x="42" y="19"/>
                  </a:cubicBezTo>
                  <a:cubicBezTo>
                    <a:pt x="51" y="19"/>
                    <a:pt x="59" y="21"/>
                    <a:pt x="59" y="25"/>
                  </a:cubicBezTo>
                  <a:cubicBezTo>
                    <a:pt x="71" y="13"/>
                    <a:pt x="95" y="13"/>
                    <a:pt x="95"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20"/>
            <p:cNvSpPr/>
            <p:nvPr/>
          </p:nvSpPr>
          <p:spPr>
            <a:xfrm rot="1290219">
              <a:off x="2872947" y="3054351"/>
              <a:ext cx="3673" cy="840"/>
            </a:xfrm>
            <a:custGeom>
              <a:rect b="b" l="l" r="r" t="t"/>
              <a:pathLst>
                <a:path extrusionOk="0" h="19" w="72">
                  <a:moveTo>
                    <a:pt x="32" y="1"/>
                  </a:moveTo>
                  <a:cubicBezTo>
                    <a:pt x="26" y="1"/>
                    <a:pt x="16" y="2"/>
                    <a:pt x="1" y="6"/>
                  </a:cubicBezTo>
                  <a:cubicBezTo>
                    <a:pt x="12" y="6"/>
                    <a:pt x="24" y="18"/>
                    <a:pt x="48" y="18"/>
                  </a:cubicBezTo>
                  <a:lnTo>
                    <a:pt x="72" y="6"/>
                  </a:lnTo>
                  <a:cubicBezTo>
                    <a:pt x="48" y="6"/>
                    <a:pt x="45" y="1"/>
                    <a:pt x="3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20"/>
            <p:cNvSpPr/>
            <p:nvPr/>
          </p:nvSpPr>
          <p:spPr>
            <a:xfrm rot="1290219">
              <a:off x="2889679" y="3057816"/>
              <a:ext cx="3724" cy="574"/>
            </a:xfrm>
            <a:custGeom>
              <a:rect b="b" l="l" r="r" t="t"/>
              <a:pathLst>
                <a:path extrusionOk="0" h="13" w="73">
                  <a:moveTo>
                    <a:pt x="49" y="1"/>
                  </a:moveTo>
                  <a:cubicBezTo>
                    <a:pt x="49" y="1"/>
                    <a:pt x="1" y="1"/>
                    <a:pt x="25" y="13"/>
                  </a:cubicBezTo>
                  <a:lnTo>
                    <a:pt x="72"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20"/>
            <p:cNvSpPr/>
            <p:nvPr/>
          </p:nvSpPr>
          <p:spPr>
            <a:xfrm rot="1290219">
              <a:off x="2873741" y="3060009"/>
              <a:ext cx="3673" cy="574"/>
            </a:xfrm>
            <a:custGeom>
              <a:rect b="b" l="l" r="r" t="t"/>
              <a:pathLst>
                <a:path extrusionOk="0" h="13" w="72">
                  <a:moveTo>
                    <a:pt x="48" y="0"/>
                  </a:moveTo>
                  <a:cubicBezTo>
                    <a:pt x="24" y="0"/>
                    <a:pt x="0" y="12"/>
                    <a:pt x="24" y="12"/>
                  </a:cubicBezTo>
                  <a:cubicBezTo>
                    <a:pt x="36" y="12"/>
                    <a:pt x="72" y="0"/>
                    <a:pt x="48"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20"/>
            <p:cNvSpPr/>
            <p:nvPr/>
          </p:nvSpPr>
          <p:spPr>
            <a:xfrm rot="1290219">
              <a:off x="2865841" y="3079069"/>
              <a:ext cx="1734" cy="442"/>
            </a:xfrm>
            <a:custGeom>
              <a:rect b="b" l="l" r="r" t="t"/>
              <a:pathLst>
                <a:path extrusionOk="0" h="10" w="34">
                  <a:moveTo>
                    <a:pt x="9" y="1"/>
                  </a:moveTo>
                  <a:cubicBezTo>
                    <a:pt x="3" y="6"/>
                    <a:pt x="0" y="9"/>
                    <a:pt x="3" y="9"/>
                  </a:cubicBezTo>
                  <a:cubicBezTo>
                    <a:pt x="6" y="9"/>
                    <a:pt x="15" y="6"/>
                    <a:pt x="3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20"/>
            <p:cNvSpPr/>
            <p:nvPr/>
          </p:nvSpPr>
          <p:spPr>
            <a:xfrm rot="1290219">
              <a:off x="2865571" y="3079668"/>
              <a:ext cx="2499" cy="44"/>
            </a:xfrm>
            <a:custGeom>
              <a:rect b="b" l="l" r="r" t="t"/>
              <a:pathLst>
                <a:path extrusionOk="0" h="1" w="49">
                  <a:moveTo>
                    <a:pt x="48" y="0"/>
                  </a:moveTo>
                  <a:lnTo>
                    <a:pt x="24" y="0"/>
                  </a:lnTo>
                  <a:lnTo>
                    <a:pt x="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20"/>
            <p:cNvSpPr/>
            <p:nvPr/>
          </p:nvSpPr>
          <p:spPr>
            <a:xfrm rot="1290219">
              <a:off x="2864151" y="3080005"/>
              <a:ext cx="1275" cy="44"/>
            </a:xfrm>
            <a:custGeom>
              <a:rect b="b" l="l" r="r" t="t"/>
              <a:pathLst>
                <a:path extrusionOk="0" h="1" w="25">
                  <a:moveTo>
                    <a:pt x="24" y="0"/>
                  </a:moveTo>
                  <a:lnTo>
                    <a:pt x="1" y="0"/>
                  </a:lnTo>
                  <a:cubicBezTo>
                    <a:pt x="1" y="0"/>
                    <a:pt x="13" y="0"/>
                    <a:pt x="13" y="0"/>
                  </a:cubicBezTo>
                  <a:cubicBezTo>
                    <a:pt x="13" y="0"/>
                    <a:pt x="13" y="0"/>
                    <a:pt x="24"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20"/>
            <p:cNvSpPr/>
            <p:nvPr/>
          </p:nvSpPr>
          <p:spPr>
            <a:xfrm rot="1290219">
              <a:off x="2863394" y="3080328"/>
              <a:ext cx="4336" cy="574"/>
            </a:xfrm>
            <a:custGeom>
              <a:rect b="b" l="l" r="r" t="t"/>
              <a:pathLst>
                <a:path extrusionOk="0" h="13" w="85">
                  <a:moveTo>
                    <a:pt x="84" y="0"/>
                  </a:moveTo>
                  <a:cubicBezTo>
                    <a:pt x="60" y="0"/>
                    <a:pt x="60" y="12"/>
                    <a:pt x="1" y="12"/>
                  </a:cubicBezTo>
                  <a:lnTo>
                    <a:pt x="36" y="12"/>
                  </a:lnTo>
                  <a:lnTo>
                    <a:pt x="84"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20"/>
            <p:cNvSpPr/>
            <p:nvPr/>
          </p:nvSpPr>
          <p:spPr>
            <a:xfrm rot="1290219">
              <a:off x="2864666" y="3082494"/>
              <a:ext cx="6988" cy="707"/>
            </a:xfrm>
            <a:custGeom>
              <a:rect b="b" l="l" r="r" t="t"/>
              <a:pathLst>
                <a:path extrusionOk="0" h="16" w="137">
                  <a:moveTo>
                    <a:pt x="127" y="8"/>
                  </a:moveTo>
                  <a:cubicBezTo>
                    <a:pt x="125" y="8"/>
                    <a:pt x="121" y="9"/>
                    <a:pt x="118" y="9"/>
                  </a:cubicBezTo>
                  <a:lnTo>
                    <a:pt x="118" y="9"/>
                  </a:lnTo>
                  <a:cubicBezTo>
                    <a:pt x="116" y="9"/>
                    <a:pt x="114" y="9"/>
                    <a:pt x="112" y="9"/>
                  </a:cubicBezTo>
                  <a:cubicBezTo>
                    <a:pt x="104" y="9"/>
                    <a:pt x="95" y="9"/>
                    <a:pt x="86" y="11"/>
                  </a:cubicBezTo>
                  <a:lnTo>
                    <a:pt x="86" y="11"/>
                  </a:lnTo>
                  <a:cubicBezTo>
                    <a:pt x="97" y="10"/>
                    <a:pt x="109" y="9"/>
                    <a:pt x="118" y="9"/>
                  </a:cubicBezTo>
                  <a:lnTo>
                    <a:pt x="118" y="9"/>
                  </a:lnTo>
                  <a:cubicBezTo>
                    <a:pt x="123" y="9"/>
                    <a:pt x="128" y="10"/>
                    <a:pt x="131" y="12"/>
                  </a:cubicBezTo>
                  <a:cubicBezTo>
                    <a:pt x="137" y="9"/>
                    <a:pt x="134" y="8"/>
                    <a:pt x="127" y="8"/>
                  </a:cubicBezTo>
                  <a:close/>
                  <a:moveTo>
                    <a:pt x="12" y="0"/>
                  </a:moveTo>
                  <a:cubicBezTo>
                    <a:pt x="0" y="12"/>
                    <a:pt x="72" y="12"/>
                    <a:pt x="12" y="12"/>
                  </a:cubicBezTo>
                  <a:cubicBezTo>
                    <a:pt x="20" y="14"/>
                    <a:pt x="28" y="15"/>
                    <a:pt x="38" y="15"/>
                  </a:cubicBezTo>
                  <a:cubicBezTo>
                    <a:pt x="53" y="15"/>
                    <a:pt x="70" y="13"/>
                    <a:pt x="86" y="11"/>
                  </a:cubicBezTo>
                  <a:lnTo>
                    <a:pt x="86" y="11"/>
                  </a:lnTo>
                  <a:cubicBezTo>
                    <a:pt x="80" y="11"/>
                    <a:pt x="75" y="11"/>
                    <a:pt x="69" y="11"/>
                  </a:cubicBezTo>
                  <a:cubicBezTo>
                    <a:pt x="52" y="11"/>
                    <a:pt x="39" y="9"/>
                    <a:pt x="48" y="0"/>
                  </a:cubicBezTo>
                  <a:lnTo>
                    <a:pt x="48" y="0"/>
                  </a:lnTo>
                  <a:cubicBezTo>
                    <a:pt x="40" y="4"/>
                    <a:pt x="35" y="5"/>
                    <a:pt x="31" y="5"/>
                  </a:cubicBezTo>
                  <a:cubicBezTo>
                    <a:pt x="23" y="5"/>
                    <a:pt x="20" y="0"/>
                    <a:pt x="1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p20"/>
            <p:cNvSpPr/>
            <p:nvPr/>
          </p:nvSpPr>
          <p:spPr>
            <a:xfrm rot="1290219">
              <a:off x="2868353" y="3082610"/>
              <a:ext cx="3111" cy="574"/>
            </a:xfrm>
            <a:custGeom>
              <a:rect b="b" l="l" r="r" t="t"/>
              <a:pathLst>
                <a:path extrusionOk="0" h="13" w="61">
                  <a:moveTo>
                    <a:pt x="37" y="0"/>
                  </a:moveTo>
                  <a:cubicBezTo>
                    <a:pt x="1" y="0"/>
                    <a:pt x="1" y="12"/>
                    <a:pt x="25" y="12"/>
                  </a:cubicBezTo>
                  <a:cubicBezTo>
                    <a:pt x="25" y="12"/>
                    <a:pt x="60" y="0"/>
                    <a:pt x="37"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20"/>
            <p:cNvSpPr/>
            <p:nvPr/>
          </p:nvSpPr>
          <p:spPr>
            <a:xfrm rot="1290219">
              <a:off x="2865735" y="3082755"/>
              <a:ext cx="663" cy="574"/>
            </a:xfrm>
            <a:custGeom>
              <a:rect b="b" l="l" r="r" t="t"/>
              <a:pathLst>
                <a:path extrusionOk="0" h="13" w="13">
                  <a:moveTo>
                    <a:pt x="12" y="1"/>
                  </a:moveTo>
                  <a:lnTo>
                    <a:pt x="0" y="13"/>
                  </a:lnTo>
                  <a:lnTo>
                    <a:pt x="12" y="13"/>
                  </a:lnTo>
                  <a:lnTo>
                    <a:pt x="12"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20"/>
            <p:cNvSpPr/>
            <p:nvPr/>
          </p:nvSpPr>
          <p:spPr>
            <a:xfrm rot="1290219">
              <a:off x="2864311" y="3083553"/>
              <a:ext cx="1887" cy="44"/>
            </a:xfrm>
            <a:custGeom>
              <a:rect b="b" l="l" r="r" t="t"/>
              <a:pathLst>
                <a:path extrusionOk="0" h="1" w="37">
                  <a:moveTo>
                    <a:pt x="36" y="1"/>
                  </a:moveTo>
                  <a:lnTo>
                    <a:pt x="0" y="1"/>
                  </a:lnTo>
                  <a:cubicBezTo>
                    <a:pt x="12" y="1"/>
                    <a:pt x="12" y="1"/>
                    <a:pt x="3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20"/>
            <p:cNvSpPr/>
            <p:nvPr/>
          </p:nvSpPr>
          <p:spPr>
            <a:xfrm rot="1290219">
              <a:off x="2863206" y="3084017"/>
              <a:ext cx="3469" cy="574"/>
            </a:xfrm>
            <a:custGeom>
              <a:rect b="b" l="l" r="r" t="t"/>
              <a:pathLst>
                <a:path extrusionOk="0" h="13" w="68">
                  <a:moveTo>
                    <a:pt x="53" y="1"/>
                  </a:moveTo>
                  <a:cubicBezTo>
                    <a:pt x="46" y="8"/>
                    <a:pt x="35" y="11"/>
                    <a:pt x="24" y="12"/>
                  </a:cubicBezTo>
                  <a:lnTo>
                    <a:pt x="24" y="12"/>
                  </a:lnTo>
                  <a:cubicBezTo>
                    <a:pt x="43" y="11"/>
                    <a:pt x="67" y="8"/>
                    <a:pt x="53" y="1"/>
                  </a:cubicBezTo>
                  <a:close/>
                  <a:moveTo>
                    <a:pt x="24" y="12"/>
                  </a:moveTo>
                  <a:cubicBezTo>
                    <a:pt x="11" y="12"/>
                    <a:pt x="1" y="12"/>
                    <a:pt x="6" y="12"/>
                  </a:cubicBezTo>
                  <a:cubicBezTo>
                    <a:pt x="10" y="12"/>
                    <a:pt x="17" y="12"/>
                    <a:pt x="24" y="12"/>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20"/>
            <p:cNvSpPr/>
            <p:nvPr/>
          </p:nvSpPr>
          <p:spPr>
            <a:xfrm rot="1290219">
              <a:off x="2868072" y="3087483"/>
              <a:ext cx="1275" cy="309"/>
            </a:xfrm>
            <a:custGeom>
              <a:rect b="b" l="l" r="r" t="t"/>
              <a:pathLst>
                <a:path extrusionOk="0" h="7" w="25">
                  <a:moveTo>
                    <a:pt x="12" y="1"/>
                  </a:moveTo>
                  <a:cubicBezTo>
                    <a:pt x="9" y="1"/>
                    <a:pt x="5" y="2"/>
                    <a:pt x="1" y="6"/>
                  </a:cubicBezTo>
                  <a:lnTo>
                    <a:pt x="24" y="6"/>
                  </a:lnTo>
                  <a:cubicBezTo>
                    <a:pt x="24" y="6"/>
                    <a:pt x="19" y="1"/>
                    <a:pt x="1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20"/>
            <p:cNvSpPr/>
            <p:nvPr/>
          </p:nvSpPr>
          <p:spPr>
            <a:xfrm rot="1290219">
              <a:off x="2878029" y="3090225"/>
              <a:ext cx="2448" cy="574"/>
            </a:xfrm>
            <a:custGeom>
              <a:rect b="b" l="l" r="r" t="t"/>
              <a:pathLst>
                <a:path extrusionOk="0" h="13" w="48">
                  <a:moveTo>
                    <a:pt x="12" y="0"/>
                  </a:moveTo>
                  <a:cubicBezTo>
                    <a:pt x="0" y="0"/>
                    <a:pt x="0" y="0"/>
                    <a:pt x="0" y="12"/>
                  </a:cubicBezTo>
                  <a:cubicBezTo>
                    <a:pt x="48" y="0"/>
                    <a:pt x="0" y="0"/>
                    <a:pt x="1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20"/>
            <p:cNvSpPr/>
            <p:nvPr/>
          </p:nvSpPr>
          <p:spPr>
            <a:xfrm rot="1290219">
              <a:off x="2864500" y="3086919"/>
              <a:ext cx="1275" cy="44"/>
            </a:xfrm>
            <a:custGeom>
              <a:rect b="b" l="l" r="r" t="t"/>
              <a:pathLst>
                <a:path extrusionOk="0" h="1" w="25">
                  <a:moveTo>
                    <a:pt x="24" y="0"/>
                  </a:moveTo>
                  <a:cubicBezTo>
                    <a:pt x="12" y="0"/>
                    <a:pt x="24" y="0"/>
                    <a:pt x="24" y="0"/>
                  </a:cubicBezTo>
                  <a:cubicBezTo>
                    <a:pt x="0" y="0"/>
                    <a:pt x="0" y="0"/>
                    <a:pt x="24"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20"/>
            <p:cNvSpPr/>
            <p:nvPr/>
          </p:nvSpPr>
          <p:spPr>
            <a:xfrm rot="1290219">
              <a:off x="2863262" y="3087493"/>
              <a:ext cx="6478" cy="1060"/>
            </a:xfrm>
            <a:custGeom>
              <a:rect b="b" l="l" r="r" t="t"/>
              <a:pathLst>
                <a:path extrusionOk="0" h="24" w="127">
                  <a:moveTo>
                    <a:pt x="44" y="7"/>
                  </a:moveTo>
                  <a:cubicBezTo>
                    <a:pt x="24" y="8"/>
                    <a:pt x="0" y="12"/>
                    <a:pt x="7" y="12"/>
                  </a:cubicBezTo>
                  <a:lnTo>
                    <a:pt x="44" y="7"/>
                  </a:lnTo>
                  <a:close/>
                  <a:moveTo>
                    <a:pt x="91" y="0"/>
                  </a:moveTo>
                  <a:lnTo>
                    <a:pt x="44" y="7"/>
                  </a:lnTo>
                  <a:lnTo>
                    <a:pt x="44" y="7"/>
                  </a:lnTo>
                  <a:cubicBezTo>
                    <a:pt x="45" y="7"/>
                    <a:pt x="47" y="7"/>
                    <a:pt x="49" y="7"/>
                  </a:cubicBezTo>
                  <a:cubicBezTo>
                    <a:pt x="59" y="7"/>
                    <a:pt x="67" y="8"/>
                    <a:pt x="67" y="12"/>
                  </a:cubicBezTo>
                  <a:lnTo>
                    <a:pt x="31" y="12"/>
                  </a:lnTo>
                  <a:cubicBezTo>
                    <a:pt x="7" y="24"/>
                    <a:pt x="7" y="24"/>
                    <a:pt x="31" y="24"/>
                  </a:cubicBezTo>
                  <a:cubicBezTo>
                    <a:pt x="55" y="24"/>
                    <a:pt x="103" y="12"/>
                    <a:pt x="126" y="12"/>
                  </a:cubicBezTo>
                  <a:cubicBezTo>
                    <a:pt x="114" y="12"/>
                    <a:pt x="31" y="12"/>
                    <a:pt x="9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20"/>
            <p:cNvSpPr/>
            <p:nvPr/>
          </p:nvSpPr>
          <p:spPr>
            <a:xfrm rot="1290219">
              <a:off x="2872493" y="3089674"/>
              <a:ext cx="4948" cy="574"/>
            </a:xfrm>
            <a:custGeom>
              <a:rect b="b" l="l" r="r" t="t"/>
              <a:pathLst>
                <a:path extrusionOk="0" h="13" w="97">
                  <a:moveTo>
                    <a:pt x="25" y="0"/>
                  </a:moveTo>
                  <a:lnTo>
                    <a:pt x="1" y="12"/>
                  </a:lnTo>
                  <a:cubicBezTo>
                    <a:pt x="9" y="8"/>
                    <a:pt x="15" y="7"/>
                    <a:pt x="21" y="7"/>
                  </a:cubicBezTo>
                  <a:cubicBezTo>
                    <a:pt x="33" y="7"/>
                    <a:pt x="41" y="12"/>
                    <a:pt x="49" y="12"/>
                  </a:cubicBezTo>
                  <a:cubicBezTo>
                    <a:pt x="96" y="0"/>
                    <a:pt x="37" y="0"/>
                    <a:pt x="25"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20"/>
            <p:cNvSpPr/>
            <p:nvPr/>
          </p:nvSpPr>
          <p:spPr>
            <a:xfrm rot="1290219">
              <a:off x="2867724" y="3090436"/>
              <a:ext cx="1275" cy="574"/>
            </a:xfrm>
            <a:custGeom>
              <a:rect b="b" l="l" r="r" t="t"/>
              <a:pathLst>
                <a:path extrusionOk="0" h="13" w="25">
                  <a:moveTo>
                    <a:pt x="1" y="1"/>
                  </a:moveTo>
                  <a:lnTo>
                    <a:pt x="12" y="13"/>
                  </a:lnTo>
                  <a:lnTo>
                    <a:pt x="24"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20"/>
            <p:cNvSpPr/>
            <p:nvPr/>
          </p:nvSpPr>
          <p:spPr>
            <a:xfrm rot="1290219">
              <a:off x="2865913" y="3090393"/>
              <a:ext cx="1887" cy="44"/>
            </a:xfrm>
            <a:custGeom>
              <a:rect b="b" l="l" r="r" t="t"/>
              <a:pathLst>
                <a:path extrusionOk="0" h="1" w="37">
                  <a:moveTo>
                    <a:pt x="25" y="1"/>
                  </a:moveTo>
                  <a:lnTo>
                    <a:pt x="1" y="1"/>
                  </a:lnTo>
                  <a:lnTo>
                    <a:pt x="37"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20"/>
            <p:cNvSpPr/>
            <p:nvPr/>
          </p:nvSpPr>
          <p:spPr>
            <a:xfrm rot="1290219">
              <a:off x="2865305" y="3089931"/>
              <a:ext cx="663" cy="574"/>
            </a:xfrm>
            <a:custGeom>
              <a:rect b="b" l="l" r="r" t="t"/>
              <a:pathLst>
                <a:path extrusionOk="0" h="13" w="13">
                  <a:moveTo>
                    <a:pt x="13" y="13"/>
                  </a:moveTo>
                  <a:lnTo>
                    <a:pt x="13" y="13"/>
                  </a:lnTo>
                  <a:lnTo>
                    <a:pt x="1"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p20"/>
            <p:cNvSpPr/>
            <p:nvPr/>
          </p:nvSpPr>
          <p:spPr>
            <a:xfrm rot="1290219">
              <a:off x="2865646" y="3091065"/>
              <a:ext cx="1224" cy="265"/>
            </a:xfrm>
            <a:custGeom>
              <a:rect b="b" l="l" r="r" t="t"/>
              <a:pathLst>
                <a:path extrusionOk="0" h="6" w="24">
                  <a:moveTo>
                    <a:pt x="20" y="0"/>
                  </a:moveTo>
                  <a:cubicBezTo>
                    <a:pt x="18" y="0"/>
                    <a:pt x="13" y="1"/>
                    <a:pt x="1" y="5"/>
                  </a:cubicBezTo>
                  <a:lnTo>
                    <a:pt x="13" y="5"/>
                  </a:lnTo>
                  <a:cubicBezTo>
                    <a:pt x="13" y="5"/>
                    <a:pt x="23" y="0"/>
                    <a:pt x="20"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20"/>
            <p:cNvSpPr/>
            <p:nvPr/>
          </p:nvSpPr>
          <p:spPr>
            <a:xfrm rot="1290219">
              <a:off x="2893366" y="3101907"/>
              <a:ext cx="2448" cy="574"/>
            </a:xfrm>
            <a:custGeom>
              <a:rect b="b" l="l" r="r" t="t"/>
              <a:pathLst>
                <a:path extrusionOk="0" h="13" w="48">
                  <a:moveTo>
                    <a:pt x="48" y="1"/>
                  </a:moveTo>
                  <a:cubicBezTo>
                    <a:pt x="24" y="1"/>
                    <a:pt x="12" y="12"/>
                    <a:pt x="0" y="12"/>
                  </a:cubicBezTo>
                  <a:lnTo>
                    <a:pt x="36" y="12"/>
                  </a:lnTo>
                  <a:cubicBezTo>
                    <a:pt x="36" y="12"/>
                    <a:pt x="36" y="1"/>
                    <a:pt x="48"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p20"/>
            <p:cNvSpPr/>
            <p:nvPr/>
          </p:nvSpPr>
          <p:spPr>
            <a:xfrm rot="1290219">
              <a:off x="2891462" y="3101917"/>
              <a:ext cx="3418" cy="574"/>
            </a:xfrm>
            <a:custGeom>
              <a:rect b="b" l="l" r="r" t="t"/>
              <a:pathLst>
                <a:path extrusionOk="0" h="13" w="67">
                  <a:moveTo>
                    <a:pt x="24" y="0"/>
                  </a:moveTo>
                  <a:cubicBezTo>
                    <a:pt x="1" y="0"/>
                    <a:pt x="36" y="0"/>
                    <a:pt x="24" y="12"/>
                  </a:cubicBezTo>
                  <a:lnTo>
                    <a:pt x="60" y="12"/>
                  </a:lnTo>
                  <a:cubicBezTo>
                    <a:pt x="66" y="6"/>
                    <a:pt x="57" y="6"/>
                    <a:pt x="47" y="6"/>
                  </a:cubicBezTo>
                  <a:cubicBezTo>
                    <a:pt x="36" y="6"/>
                    <a:pt x="24" y="6"/>
                    <a:pt x="24"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20"/>
            <p:cNvSpPr/>
            <p:nvPr/>
          </p:nvSpPr>
          <p:spPr>
            <a:xfrm rot="1290219">
              <a:off x="2886622" y="3106977"/>
              <a:ext cx="4285" cy="1105"/>
            </a:xfrm>
            <a:custGeom>
              <a:rect b="b" l="l" r="r" t="t"/>
              <a:pathLst>
                <a:path extrusionOk="0" h="25" w="84">
                  <a:moveTo>
                    <a:pt x="48" y="0"/>
                  </a:moveTo>
                  <a:cubicBezTo>
                    <a:pt x="36" y="6"/>
                    <a:pt x="30" y="9"/>
                    <a:pt x="24" y="9"/>
                  </a:cubicBezTo>
                  <a:cubicBezTo>
                    <a:pt x="18" y="9"/>
                    <a:pt x="12" y="6"/>
                    <a:pt x="0" y="0"/>
                  </a:cubicBezTo>
                  <a:lnTo>
                    <a:pt x="0" y="0"/>
                  </a:lnTo>
                  <a:cubicBezTo>
                    <a:pt x="24" y="12"/>
                    <a:pt x="12" y="12"/>
                    <a:pt x="24" y="24"/>
                  </a:cubicBezTo>
                  <a:lnTo>
                    <a:pt x="71" y="24"/>
                  </a:lnTo>
                  <a:lnTo>
                    <a:pt x="48" y="12"/>
                  </a:lnTo>
                  <a:lnTo>
                    <a:pt x="71" y="12"/>
                  </a:lnTo>
                  <a:cubicBezTo>
                    <a:pt x="83" y="6"/>
                    <a:pt x="74" y="6"/>
                    <a:pt x="64" y="6"/>
                  </a:cubicBezTo>
                  <a:cubicBezTo>
                    <a:pt x="54" y="6"/>
                    <a:pt x="42" y="6"/>
                    <a:pt x="48"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20"/>
            <p:cNvSpPr/>
            <p:nvPr/>
          </p:nvSpPr>
          <p:spPr>
            <a:xfrm rot="1290219">
              <a:off x="2949053" y="3116598"/>
              <a:ext cx="51" cy="574"/>
            </a:xfrm>
            <a:custGeom>
              <a:rect b="b" l="l" r="r" t="t"/>
              <a:pathLst>
                <a:path extrusionOk="0" h="13" w="1">
                  <a:moveTo>
                    <a:pt x="0" y="13"/>
                  </a:moveTo>
                  <a:cubicBezTo>
                    <a:pt x="0" y="13"/>
                    <a:pt x="0" y="13"/>
                    <a:pt x="0" y="1"/>
                  </a:cubicBezTo>
                  <a:lnTo>
                    <a:pt x="0" y="1"/>
                  </a:lnTo>
                  <a:lnTo>
                    <a:pt x="0" y="13"/>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7" name="Google Shape;1577;p20"/>
            <p:cNvSpPr/>
            <p:nvPr/>
          </p:nvSpPr>
          <p:spPr>
            <a:xfrm rot="1290219">
              <a:off x="2912756" y="3068201"/>
              <a:ext cx="2499" cy="2386"/>
            </a:xfrm>
            <a:custGeom>
              <a:rect b="b" l="l" r="r" t="t"/>
              <a:pathLst>
                <a:path extrusionOk="0" h="54" w="49">
                  <a:moveTo>
                    <a:pt x="28" y="0"/>
                  </a:moveTo>
                  <a:cubicBezTo>
                    <a:pt x="23" y="0"/>
                    <a:pt x="21" y="5"/>
                    <a:pt x="13" y="5"/>
                  </a:cubicBezTo>
                  <a:lnTo>
                    <a:pt x="1" y="53"/>
                  </a:lnTo>
                  <a:cubicBezTo>
                    <a:pt x="25" y="41"/>
                    <a:pt x="1" y="41"/>
                    <a:pt x="13" y="17"/>
                  </a:cubicBezTo>
                  <a:lnTo>
                    <a:pt x="13" y="17"/>
                  </a:lnTo>
                  <a:cubicBezTo>
                    <a:pt x="25" y="17"/>
                    <a:pt x="25" y="41"/>
                    <a:pt x="25" y="41"/>
                  </a:cubicBezTo>
                  <a:cubicBezTo>
                    <a:pt x="49" y="5"/>
                    <a:pt x="1" y="29"/>
                    <a:pt x="37" y="5"/>
                  </a:cubicBezTo>
                  <a:cubicBezTo>
                    <a:pt x="33" y="1"/>
                    <a:pt x="30" y="0"/>
                    <a:pt x="28"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20"/>
            <p:cNvSpPr/>
            <p:nvPr/>
          </p:nvSpPr>
          <p:spPr>
            <a:xfrm rot="1290219">
              <a:off x="2946818" y="3109695"/>
              <a:ext cx="3111" cy="4772"/>
            </a:xfrm>
            <a:custGeom>
              <a:rect b="b" l="l" r="r" t="t"/>
              <a:pathLst>
                <a:path extrusionOk="0" h="108" w="61">
                  <a:moveTo>
                    <a:pt x="60" y="1"/>
                  </a:moveTo>
                  <a:cubicBezTo>
                    <a:pt x="38" y="34"/>
                    <a:pt x="26" y="78"/>
                    <a:pt x="5" y="103"/>
                  </a:cubicBezTo>
                  <a:lnTo>
                    <a:pt x="5" y="103"/>
                  </a:lnTo>
                  <a:cubicBezTo>
                    <a:pt x="5" y="103"/>
                    <a:pt x="4" y="103"/>
                    <a:pt x="4" y="103"/>
                  </a:cubicBezTo>
                  <a:cubicBezTo>
                    <a:pt x="2" y="103"/>
                    <a:pt x="1" y="104"/>
                    <a:pt x="1" y="108"/>
                  </a:cubicBezTo>
                  <a:cubicBezTo>
                    <a:pt x="2" y="106"/>
                    <a:pt x="4" y="105"/>
                    <a:pt x="5" y="103"/>
                  </a:cubicBezTo>
                  <a:lnTo>
                    <a:pt x="5" y="103"/>
                  </a:lnTo>
                  <a:cubicBezTo>
                    <a:pt x="9" y="104"/>
                    <a:pt x="13" y="108"/>
                    <a:pt x="13" y="108"/>
                  </a:cubicBezTo>
                  <a:cubicBezTo>
                    <a:pt x="13" y="84"/>
                    <a:pt x="37" y="60"/>
                    <a:pt x="49" y="37"/>
                  </a:cubicBezTo>
                  <a:lnTo>
                    <a:pt x="49" y="48"/>
                  </a:lnTo>
                  <a:cubicBezTo>
                    <a:pt x="60" y="25"/>
                    <a:pt x="60" y="25"/>
                    <a:pt x="60"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20"/>
            <p:cNvSpPr/>
            <p:nvPr/>
          </p:nvSpPr>
          <p:spPr>
            <a:xfrm rot="1290219">
              <a:off x="2946019" y="3113836"/>
              <a:ext cx="663" cy="1105"/>
            </a:xfrm>
            <a:custGeom>
              <a:rect b="b" l="l" r="r" t="t"/>
              <a:pathLst>
                <a:path extrusionOk="0" h="25" w="13">
                  <a:moveTo>
                    <a:pt x="13" y="1"/>
                  </a:moveTo>
                  <a:cubicBezTo>
                    <a:pt x="1" y="13"/>
                    <a:pt x="1" y="13"/>
                    <a:pt x="1" y="13"/>
                  </a:cubicBezTo>
                  <a:cubicBezTo>
                    <a:pt x="1" y="13"/>
                    <a:pt x="1" y="25"/>
                    <a:pt x="1" y="25"/>
                  </a:cubicBezTo>
                  <a:cubicBezTo>
                    <a:pt x="13" y="13"/>
                    <a:pt x="13" y="13"/>
                    <a:pt x="1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20"/>
            <p:cNvSpPr/>
            <p:nvPr/>
          </p:nvSpPr>
          <p:spPr>
            <a:xfrm rot="1290219">
              <a:off x="2920080" y="3075968"/>
              <a:ext cx="663" cy="574"/>
            </a:xfrm>
            <a:custGeom>
              <a:rect b="b" l="l" r="r" t="t"/>
              <a:pathLst>
                <a:path extrusionOk="0" h="13" w="13">
                  <a:moveTo>
                    <a:pt x="1" y="1"/>
                  </a:moveTo>
                  <a:lnTo>
                    <a:pt x="12" y="12"/>
                  </a:lnTo>
                  <a:cubicBezTo>
                    <a:pt x="12" y="1"/>
                    <a:pt x="12" y="1"/>
                    <a:pt x="1"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20"/>
            <p:cNvSpPr/>
            <p:nvPr/>
          </p:nvSpPr>
          <p:spPr>
            <a:xfrm rot="1290219">
              <a:off x="2952401" y="3118037"/>
              <a:ext cx="663" cy="574"/>
            </a:xfrm>
            <a:custGeom>
              <a:rect b="b" l="l" r="r" t="t"/>
              <a:pathLst>
                <a:path extrusionOk="0" h="13" w="13">
                  <a:moveTo>
                    <a:pt x="1" y="1"/>
                  </a:moveTo>
                  <a:cubicBezTo>
                    <a:pt x="1" y="1"/>
                    <a:pt x="13" y="13"/>
                    <a:pt x="13" y="13"/>
                  </a:cubicBezTo>
                  <a:cubicBezTo>
                    <a:pt x="13" y="13"/>
                    <a:pt x="13" y="13"/>
                    <a:pt x="13" y="13"/>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20"/>
            <p:cNvSpPr/>
            <p:nvPr/>
          </p:nvSpPr>
          <p:spPr>
            <a:xfrm rot="1290219">
              <a:off x="2921360" y="3113342"/>
              <a:ext cx="1479" cy="1326"/>
            </a:xfrm>
            <a:custGeom>
              <a:rect b="b" l="l" r="r" t="t"/>
              <a:pathLst>
                <a:path extrusionOk="0" h="30" w="29">
                  <a:moveTo>
                    <a:pt x="28" y="10"/>
                  </a:moveTo>
                  <a:cubicBezTo>
                    <a:pt x="28" y="10"/>
                    <a:pt x="27" y="11"/>
                    <a:pt x="24" y="14"/>
                  </a:cubicBezTo>
                  <a:lnTo>
                    <a:pt x="24" y="14"/>
                  </a:lnTo>
                  <a:cubicBezTo>
                    <a:pt x="27" y="12"/>
                    <a:pt x="29" y="10"/>
                    <a:pt x="28" y="10"/>
                  </a:cubicBezTo>
                  <a:close/>
                  <a:moveTo>
                    <a:pt x="12" y="0"/>
                  </a:moveTo>
                  <a:lnTo>
                    <a:pt x="1" y="24"/>
                  </a:lnTo>
                  <a:cubicBezTo>
                    <a:pt x="1" y="28"/>
                    <a:pt x="2" y="30"/>
                    <a:pt x="4" y="30"/>
                  </a:cubicBezTo>
                  <a:cubicBezTo>
                    <a:pt x="7" y="30"/>
                    <a:pt x="12" y="24"/>
                    <a:pt x="12" y="24"/>
                  </a:cubicBezTo>
                  <a:cubicBezTo>
                    <a:pt x="18" y="19"/>
                    <a:pt x="21" y="16"/>
                    <a:pt x="24" y="14"/>
                  </a:cubicBezTo>
                  <a:lnTo>
                    <a:pt x="24" y="14"/>
                  </a:lnTo>
                  <a:cubicBezTo>
                    <a:pt x="22" y="14"/>
                    <a:pt x="21" y="15"/>
                    <a:pt x="20" y="15"/>
                  </a:cubicBezTo>
                  <a:cubicBezTo>
                    <a:pt x="16" y="15"/>
                    <a:pt x="12" y="12"/>
                    <a:pt x="1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20"/>
            <p:cNvSpPr/>
            <p:nvPr/>
          </p:nvSpPr>
          <p:spPr>
            <a:xfrm rot="1290219">
              <a:off x="2913700" y="3068243"/>
              <a:ext cx="51" cy="44"/>
            </a:xfrm>
            <a:custGeom>
              <a:rect b="b" l="l" r="r" t="t"/>
              <a:pathLst>
                <a:path extrusionOk="0" h="1" w="1">
                  <a:moveTo>
                    <a:pt x="1" y="0"/>
                  </a:moveTo>
                  <a:lnTo>
                    <a:pt x="1" y="0"/>
                  </a:lnTo>
                  <a:lnTo>
                    <a:pt x="1"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20"/>
            <p:cNvSpPr/>
            <p:nvPr/>
          </p:nvSpPr>
          <p:spPr>
            <a:xfrm rot="1290219">
              <a:off x="2947757" y="3116576"/>
              <a:ext cx="1275" cy="884"/>
            </a:xfrm>
            <a:custGeom>
              <a:rect b="b" l="l" r="r" t="t"/>
              <a:pathLst>
                <a:path extrusionOk="0" h="20" w="25">
                  <a:moveTo>
                    <a:pt x="5" y="1"/>
                  </a:moveTo>
                  <a:cubicBezTo>
                    <a:pt x="5" y="1"/>
                    <a:pt x="3" y="3"/>
                    <a:pt x="1" y="8"/>
                  </a:cubicBezTo>
                  <a:lnTo>
                    <a:pt x="10" y="12"/>
                  </a:lnTo>
                  <a:lnTo>
                    <a:pt x="10" y="12"/>
                  </a:lnTo>
                  <a:cubicBezTo>
                    <a:pt x="7" y="8"/>
                    <a:pt x="7" y="1"/>
                    <a:pt x="5" y="1"/>
                  </a:cubicBezTo>
                  <a:close/>
                  <a:moveTo>
                    <a:pt x="24" y="8"/>
                  </a:moveTo>
                  <a:cubicBezTo>
                    <a:pt x="20" y="12"/>
                    <a:pt x="17" y="14"/>
                    <a:pt x="14" y="14"/>
                  </a:cubicBezTo>
                  <a:lnTo>
                    <a:pt x="14" y="14"/>
                  </a:lnTo>
                  <a:lnTo>
                    <a:pt x="10" y="12"/>
                  </a:lnTo>
                  <a:lnTo>
                    <a:pt x="10" y="12"/>
                  </a:lnTo>
                  <a:cubicBezTo>
                    <a:pt x="11" y="14"/>
                    <a:pt x="12" y="14"/>
                    <a:pt x="13" y="14"/>
                  </a:cubicBezTo>
                  <a:cubicBezTo>
                    <a:pt x="14" y="14"/>
                    <a:pt x="14" y="14"/>
                    <a:pt x="14" y="14"/>
                  </a:cubicBezTo>
                  <a:lnTo>
                    <a:pt x="14" y="14"/>
                  </a:lnTo>
                  <a:lnTo>
                    <a:pt x="24" y="19"/>
                  </a:lnTo>
                  <a:lnTo>
                    <a:pt x="24" y="8"/>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20"/>
            <p:cNvSpPr/>
            <p:nvPr/>
          </p:nvSpPr>
          <p:spPr>
            <a:xfrm rot="1290219">
              <a:off x="2338075" y="2981728"/>
              <a:ext cx="668102" cy="441650"/>
            </a:xfrm>
            <a:custGeom>
              <a:rect b="b" l="l" r="r" t="t"/>
              <a:pathLst>
                <a:path extrusionOk="0" h="9995" w="13098">
                  <a:moveTo>
                    <a:pt x="9680" y="1"/>
                  </a:moveTo>
                  <a:cubicBezTo>
                    <a:pt x="9671" y="1"/>
                    <a:pt x="9648" y="1"/>
                    <a:pt x="9628" y="6"/>
                  </a:cubicBezTo>
                  <a:lnTo>
                    <a:pt x="9628" y="6"/>
                  </a:lnTo>
                  <a:cubicBezTo>
                    <a:pt x="9652" y="6"/>
                    <a:pt x="9688" y="1"/>
                    <a:pt x="9680" y="1"/>
                  </a:cubicBezTo>
                  <a:close/>
                  <a:moveTo>
                    <a:pt x="9609" y="13"/>
                  </a:moveTo>
                  <a:cubicBezTo>
                    <a:pt x="9601" y="13"/>
                    <a:pt x="9603" y="13"/>
                    <a:pt x="9609" y="13"/>
                  </a:cubicBezTo>
                  <a:lnTo>
                    <a:pt x="9609" y="13"/>
                  </a:lnTo>
                  <a:cubicBezTo>
                    <a:pt x="9609" y="13"/>
                    <a:pt x="9609" y="13"/>
                    <a:pt x="9609" y="13"/>
                  </a:cubicBezTo>
                  <a:close/>
                  <a:moveTo>
                    <a:pt x="9609" y="1"/>
                  </a:moveTo>
                  <a:lnTo>
                    <a:pt x="9609" y="1"/>
                  </a:lnTo>
                  <a:cubicBezTo>
                    <a:pt x="9597" y="13"/>
                    <a:pt x="9573" y="13"/>
                    <a:pt x="9549" y="13"/>
                  </a:cubicBezTo>
                  <a:cubicBezTo>
                    <a:pt x="9549" y="13"/>
                    <a:pt x="9538" y="24"/>
                    <a:pt x="9561" y="24"/>
                  </a:cubicBezTo>
                  <a:lnTo>
                    <a:pt x="9573" y="13"/>
                  </a:lnTo>
                  <a:lnTo>
                    <a:pt x="9609" y="13"/>
                  </a:lnTo>
                  <a:cubicBezTo>
                    <a:pt x="9615" y="10"/>
                    <a:pt x="9621" y="8"/>
                    <a:pt x="9628" y="6"/>
                  </a:cubicBezTo>
                  <a:lnTo>
                    <a:pt x="9628" y="6"/>
                  </a:lnTo>
                  <a:cubicBezTo>
                    <a:pt x="9627" y="6"/>
                    <a:pt x="9626" y="6"/>
                    <a:pt x="9625" y="6"/>
                  </a:cubicBezTo>
                  <a:cubicBezTo>
                    <a:pt x="9613" y="6"/>
                    <a:pt x="9605" y="5"/>
                    <a:pt x="9609" y="1"/>
                  </a:cubicBezTo>
                  <a:close/>
                  <a:moveTo>
                    <a:pt x="9692" y="9"/>
                  </a:moveTo>
                  <a:cubicBezTo>
                    <a:pt x="9683" y="9"/>
                    <a:pt x="9672" y="10"/>
                    <a:pt x="9657" y="13"/>
                  </a:cubicBezTo>
                  <a:lnTo>
                    <a:pt x="9657" y="24"/>
                  </a:lnTo>
                  <a:cubicBezTo>
                    <a:pt x="9649" y="17"/>
                    <a:pt x="9621" y="14"/>
                    <a:pt x="9609" y="13"/>
                  </a:cubicBezTo>
                  <a:lnTo>
                    <a:pt x="9609" y="13"/>
                  </a:lnTo>
                  <a:cubicBezTo>
                    <a:pt x="9608" y="24"/>
                    <a:pt x="9573" y="24"/>
                    <a:pt x="9561" y="24"/>
                  </a:cubicBezTo>
                  <a:cubicBezTo>
                    <a:pt x="9559" y="27"/>
                    <a:pt x="9561" y="28"/>
                    <a:pt x="9565" y="28"/>
                  </a:cubicBezTo>
                  <a:cubicBezTo>
                    <a:pt x="9577" y="28"/>
                    <a:pt x="9608" y="21"/>
                    <a:pt x="9623" y="21"/>
                  </a:cubicBezTo>
                  <a:cubicBezTo>
                    <a:pt x="9629" y="21"/>
                    <a:pt x="9633" y="22"/>
                    <a:pt x="9633" y="24"/>
                  </a:cubicBezTo>
                  <a:lnTo>
                    <a:pt x="9621" y="24"/>
                  </a:lnTo>
                  <a:cubicBezTo>
                    <a:pt x="9645" y="36"/>
                    <a:pt x="9645" y="36"/>
                    <a:pt x="9692" y="36"/>
                  </a:cubicBezTo>
                  <a:cubicBezTo>
                    <a:pt x="9700" y="32"/>
                    <a:pt x="9708" y="31"/>
                    <a:pt x="9716" y="31"/>
                  </a:cubicBezTo>
                  <a:cubicBezTo>
                    <a:pt x="9732" y="31"/>
                    <a:pt x="9748" y="36"/>
                    <a:pt x="9764" y="36"/>
                  </a:cubicBezTo>
                  <a:cubicBezTo>
                    <a:pt x="9776" y="30"/>
                    <a:pt x="9761" y="30"/>
                    <a:pt x="9750" y="30"/>
                  </a:cubicBezTo>
                  <a:cubicBezTo>
                    <a:pt x="9740" y="30"/>
                    <a:pt x="9734" y="30"/>
                    <a:pt x="9764" y="24"/>
                  </a:cubicBezTo>
                  <a:lnTo>
                    <a:pt x="9788" y="13"/>
                  </a:lnTo>
                  <a:lnTo>
                    <a:pt x="9788" y="13"/>
                  </a:lnTo>
                  <a:cubicBezTo>
                    <a:pt x="9773" y="15"/>
                    <a:pt x="9761" y="16"/>
                    <a:pt x="9752" y="16"/>
                  </a:cubicBezTo>
                  <a:cubicBezTo>
                    <a:pt x="9727" y="16"/>
                    <a:pt x="9718" y="9"/>
                    <a:pt x="9692" y="9"/>
                  </a:cubicBezTo>
                  <a:close/>
                  <a:moveTo>
                    <a:pt x="9692" y="36"/>
                  </a:moveTo>
                  <a:cubicBezTo>
                    <a:pt x="9645" y="36"/>
                    <a:pt x="9704" y="36"/>
                    <a:pt x="9680" y="48"/>
                  </a:cubicBezTo>
                  <a:lnTo>
                    <a:pt x="9728" y="36"/>
                  </a:lnTo>
                  <a:close/>
                  <a:moveTo>
                    <a:pt x="9823" y="84"/>
                  </a:moveTo>
                  <a:cubicBezTo>
                    <a:pt x="9817" y="84"/>
                    <a:pt x="9812" y="84"/>
                    <a:pt x="9807" y="85"/>
                  </a:cubicBezTo>
                  <a:lnTo>
                    <a:pt x="9807" y="85"/>
                  </a:lnTo>
                  <a:cubicBezTo>
                    <a:pt x="9795" y="88"/>
                    <a:pt x="9793" y="89"/>
                    <a:pt x="9796" y="89"/>
                  </a:cubicBezTo>
                  <a:cubicBezTo>
                    <a:pt x="9802" y="89"/>
                    <a:pt x="9831" y="84"/>
                    <a:pt x="9823" y="84"/>
                  </a:cubicBezTo>
                  <a:close/>
                  <a:moveTo>
                    <a:pt x="9728" y="84"/>
                  </a:moveTo>
                  <a:cubicBezTo>
                    <a:pt x="9716" y="90"/>
                    <a:pt x="9695" y="90"/>
                    <a:pt x="9672" y="90"/>
                  </a:cubicBezTo>
                  <a:cubicBezTo>
                    <a:pt x="9648" y="90"/>
                    <a:pt x="9621" y="90"/>
                    <a:pt x="9597" y="96"/>
                  </a:cubicBezTo>
                  <a:lnTo>
                    <a:pt x="9597" y="85"/>
                  </a:lnTo>
                  <a:lnTo>
                    <a:pt x="9597" y="85"/>
                  </a:lnTo>
                  <a:cubicBezTo>
                    <a:pt x="9617" y="87"/>
                    <a:pt x="9634" y="89"/>
                    <a:pt x="9650" y="89"/>
                  </a:cubicBezTo>
                  <a:cubicBezTo>
                    <a:pt x="9663" y="89"/>
                    <a:pt x="9676" y="88"/>
                    <a:pt x="9692" y="84"/>
                  </a:cubicBezTo>
                  <a:close/>
                  <a:moveTo>
                    <a:pt x="9990" y="132"/>
                  </a:moveTo>
                  <a:cubicBezTo>
                    <a:pt x="9988" y="134"/>
                    <a:pt x="9986" y="137"/>
                    <a:pt x="9984" y="140"/>
                  </a:cubicBezTo>
                  <a:lnTo>
                    <a:pt x="9984" y="140"/>
                  </a:lnTo>
                  <a:cubicBezTo>
                    <a:pt x="9986" y="137"/>
                    <a:pt x="9988" y="135"/>
                    <a:pt x="9990" y="132"/>
                  </a:cubicBezTo>
                  <a:close/>
                  <a:moveTo>
                    <a:pt x="9657" y="137"/>
                  </a:moveTo>
                  <a:cubicBezTo>
                    <a:pt x="9657" y="139"/>
                    <a:pt x="9657" y="141"/>
                    <a:pt x="9657" y="143"/>
                  </a:cubicBezTo>
                  <a:lnTo>
                    <a:pt x="9645" y="143"/>
                  </a:lnTo>
                  <a:cubicBezTo>
                    <a:pt x="9647" y="141"/>
                    <a:pt x="9651" y="139"/>
                    <a:pt x="9657" y="137"/>
                  </a:cubicBezTo>
                  <a:close/>
                  <a:moveTo>
                    <a:pt x="9752" y="155"/>
                  </a:moveTo>
                  <a:cubicBezTo>
                    <a:pt x="9752" y="155"/>
                    <a:pt x="9752" y="155"/>
                    <a:pt x="9752" y="167"/>
                  </a:cubicBezTo>
                  <a:cubicBezTo>
                    <a:pt x="9740" y="167"/>
                    <a:pt x="9740" y="167"/>
                    <a:pt x="9740" y="155"/>
                  </a:cubicBezTo>
                  <a:close/>
                  <a:moveTo>
                    <a:pt x="9800" y="143"/>
                  </a:moveTo>
                  <a:cubicBezTo>
                    <a:pt x="9800" y="143"/>
                    <a:pt x="9788" y="143"/>
                    <a:pt x="9788" y="155"/>
                  </a:cubicBezTo>
                  <a:cubicBezTo>
                    <a:pt x="9788" y="155"/>
                    <a:pt x="9788" y="155"/>
                    <a:pt x="9788" y="167"/>
                  </a:cubicBezTo>
                  <a:lnTo>
                    <a:pt x="9776" y="167"/>
                  </a:lnTo>
                  <a:cubicBezTo>
                    <a:pt x="9776" y="155"/>
                    <a:pt x="9776" y="155"/>
                    <a:pt x="9776" y="155"/>
                  </a:cubicBezTo>
                  <a:cubicBezTo>
                    <a:pt x="9776" y="143"/>
                    <a:pt x="9788" y="143"/>
                    <a:pt x="9800" y="143"/>
                  </a:cubicBezTo>
                  <a:close/>
                  <a:moveTo>
                    <a:pt x="9859" y="179"/>
                  </a:moveTo>
                  <a:cubicBezTo>
                    <a:pt x="9847" y="191"/>
                    <a:pt x="9847" y="191"/>
                    <a:pt x="9835" y="203"/>
                  </a:cubicBezTo>
                  <a:cubicBezTo>
                    <a:pt x="9835" y="203"/>
                    <a:pt x="9835" y="191"/>
                    <a:pt x="9835" y="191"/>
                  </a:cubicBezTo>
                  <a:lnTo>
                    <a:pt x="9847" y="191"/>
                  </a:lnTo>
                  <a:cubicBezTo>
                    <a:pt x="9847" y="179"/>
                    <a:pt x="9847" y="179"/>
                    <a:pt x="9859" y="179"/>
                  </a:cubicBezTo>
                  <a:close/>
                  <a:moveTo>
                    <a:pt x="9514" y="288"/>
                  </a:moveTo>
                  <a:cubicBezTo>
                    <a:pt x="9507" y="290"/>
                    <a:pt x="9501" y="293"/>
                    <a:pt x="9490" y="298"/>
                  </a:cubicBezTo>
                  <a:cubicBezTo>
                    <a:pt x="9500" y="295"/>
                    <a:pt x="9508" y="291"/>
                    <a:pt x="9514" y="288"/>
                  </a:cubicBezTo>
                  <a:close/>
                  <a:moveTo>
                    <a:pt x="9573" y="286"/>
                  </a:moveTo>
                  <a:cubicBezTo>
                    <a:pt x="9573" y="286"/>
                    <a:pt x="9549" y="286"/>
                    <a:pt x="9538" y="298"/>
                  </a:cubicBezTo>
                  <a:cubicBezTo>
                    <a:pt x="9557" y="289"/>
                    <a:pt x="9560" y="287"/>
                    <a:pt x="9573" y="286"/>
                  </a:cubicBezTo>
                  <a:lnTo>
                    <a:pt x="9573" y="286"/>
                  </a:lnTo>
                  <a:cubicBezTo>
                    <a:pt x="9573" y="286"/>
                    <a:pt x="9573" y="286"/>
                    <a:pt x="9573" y="286"/>
                  </a:cubicBezTo>
                  <a:close/>
                  <a:moveTo>
                    <a:pt x="11193" y="608"/>
                  </a:moveTo>
                  <a:cubicBezTo>
                    <a:pt x="11193" y="627"/>
                    <a:pt x="11185" y="661"/>
                    <a:pt x="11170" y="680"/>
                  </a:cubicBezTo>
                  <a:lnTo>
                    <a:pt x="11170" y="680"/>
                  </a:lnTo>
                  <a:cubicBezTo>
                    <a:pt x="11170" y="680"/>
                    <a:pt x="11169" y="679"/>
                    <a:pt x="11169" y="679"/>
                  </a:cubicBezTo>
                  <a:lnTo>
                    <a:pt x="11169" y="679"/>
                  </a:lnTo>
                  <a:lnTo>
                    <a:pt x="11169" y="681"/>
                  </a:lnTo>
                  <a:lnTo>
                    <a:pt x="11169" y="681"/>
                  </a:lnTo>
                  <a:cubicBezTo>
                    <a:pt x="11170" y="680"/>
                    <a:pt x="11170" y="680"/>
                    <a:pt x="11170" y="680"/>
                  </a:cubicBezTo>
                  <a:lnTo>
                    <a:pt x="11170" y="680"/>
                  </a:lnTo>
                  <a:cubicBezTo>
                    <a:pt x="11172" y="680"/>
                    <a:pt x="11174" y="681"/>
                    <a:pt x="11176" y="681"/>
                  </a:cubicBezTo>
                  <a:cubicBezTo>
                    <a:pt x="11205" y="681"/>
                    <a:pt x="11206" y="620"/>
                    <a:pt x="11228" y="620"/>
                  </a:cubicBezTo>
                  <a:cubicBezTo>
                    <a:pt x="11228" y="615"/>
                    <a:pt x="11227" y="614"/>
                    <a:pt x="11225" y="614"/>
                  </a:cubicBezTo>
                  <a:cubicBezTo>
                    <a:pt x="11220" y="614"/>
                    <a:pt x="11208" y="627"/>
                    <a:pt x="11200" y="627"/>
                  </a:cubicBezTo>
                  <a:cubicBezTo>
                    <a:pt x="11196" y="627"/>
                    <a:pt x="11193" y="622"/>
                    <a:pt x="11193" y="608"/>
                  </a:cubicBezTo>
                  <a:close/>
                  <a:moveTo>
                    <a:pt x="9526" y="727"/>
                  </a:moveTo>
                  <a:cubicBezTo>
                    <a:pt x="9526" y="727"/>
                    <a:pt x="9371" y="751"/>
                    <a:pt x="9407" y="751"/>
                  </a:cubicBezTo>
                  <a:lnTo>
                    <a:pt x="9549" y="727"/>
                  </a:lnTo>
                  <a:close/>
                  <a:moveTo>
                    <a:pt x="10335" y="751"/>
                  </a:moveTo>
                  <a:lnTo>
                    <a:pt x="10311" y="763"/>
                  </a:lnTo>
                  <a:lnTo>
                    <a:pt x="10335" y="763"/>
                  </a:lnTo>
                  <a:cubicBezTo>
                    <a:pt x="10335" y="759"/>
                    <a:pt x="10335" y="756"/>
                    <a:pt x="10335" y="754"/>
                  </a:cubicBezTo>
                  <a:cubicBezTo>
                    <a:pt x="10335" y="754"/>
                    <a:pt x="10335" y="753"/>
                    <a:pt x="10335" y="751"/>
                  </a:cubicBezTo>
                  <a:close/>
                  <a:moveTo>
                    <a:pt x="11443" y="751"/>
                  </a:moveTo>
                  <a:cubicBezTo>
                    <a:pt x="11437" y="751"/>
                    <a:pt x="11426" y="767"/>
                    <a:pt x="11416" y="779"/>
                  </a:cubicBezTo>
                  <a:lnTo>
                    <a:pt x="11416" y="779"/>
                  </a:lnTo>
                  <a:cubicBezTo>
                    <a:pt x="11424" y="773"/>
                    <a:pt x="11433" y="764"/>
                    <a:pt x="11443" y="751"/>
                  </a:cubicBezTo>
                  <a:close/>
                  <a:moveTo>
                    <a:pt x="11443" y="834"/>
                  </a:moveTo>
                  <a:cubicBezTo>
                    <a:pt x="11433" y="839"/>
                    <a:pt x="11427" y="846"/>
                    <a:pt x="11425" y="851"/>
                  </a:cubicBezTo>
                  <a:lnTo>
                    <a:pt x="11425" y="851"/>
                  </a:lnTo>
                  <a:cubicBezTo>
                    <a:pt x="11431" y="848"/>
                    <a:pt x="11437" y="843"/>
                    <a:pt x="11443" y="834"/>
                  </a:cubicBezTo>
                  <a:close/>
                  <a:moveTo>
                    <a:pt x="9728" y="894"/>
                  </a:moveTo>
                  <a:cubicBezTo>
                    <a:pt x="9726" y="894"/>
                    <a:pt x="9724" y="894"/>
                    <a:pt x="9722" y="894"/>
                  </a:cubicBezTo>
                  <a:lnTo>
                    <a:pt x="9722" y="894"/>
                  </a:lnTo>
                  <a:cubicBezTo>
                    <a:pt x="9717" y="895"/>
                    <a:pt x="9712" y="897"/>
                    <a:pt x="9715" y="897"/>
                  </a:cubicBezTo>
                  <a:cubicBezTo>
                    <a:pt x="9718" y="897"/>
                    <a:pt x="9725" y="896"/>
                    <a:pt x="9740" y="894"/>
                  </a:cubicBezTo>
                  <a:close/>
                  <a:moveTo>
                    <a:pt x="9538" y="870"/>
                  </a:moveTo>
                  <a:cubicBezTo>
                    <a:pt x="9454" y="882"/>
                    <a:pt x="9549" y="882"/>
                    <a:pt x="9514" y="882"/>
                  </a:cubicBezTo>
                  <a:cubicBezTo>
                    <a:pt x="9514" y="894"/>
                    <a:pt x="9514" y="894"/>
                    <a:pt x="9514" y="894"/>
                  </a:cubicBezTo>
                  <a:cubicBezTo>
                    <a:pt x="9502" y="882"/>
                    <a:pt x="9478" y="882"/>
                    <a:pt x="9442" y="882"/>
                  </a:cubicBezTo>
                  <a:cubicBezTo>
                    <a:pt x="9442" y="888"/>
                    <a:pt x="9463" y="888"/>
                    <a:pt x="9480" y="888"/>
                  </a:cubicBezTo>
                  <a:cubicBezTo>
                    <a:pt x="9496" y="888"/>
                    <a:pt x="9508" y="888"/>
                    <a:pt x="9490" y="894"/>
                  </a:cubicBezTo>
                  <a:cubicBezTo>
                    <a:pt x="9514" y="894"/>
                    <a:pt x="9442" y="905"/>
                    <a:pt x="9442" y="917"/>
                  </a:cubicBezTo>
                  <a:cubicBezTo>
                    <a:pt x="9466" y="917"/>
                    <a:pt x="9506" y="912"/>
                    <a:pt x="9526" y="912"/>
                  </a:cubicBezTo>
                  <a:cubicBezTo>
                    <a:pt x="9536" y="912"/>
                    <a:pt x="9542" y="913"/>
                    <a:pt x="9538" y="917"/>
                  </a:cubicBezTo>
                  <a:lnTo>
                    <a:pt x="9478" y="917"/>
                  </a:lnTo>
                  <a:cubicBezTo>
                    <a:pt x="9478" y="923"/>
                    <a:pt x="9496" y="923"/>
                    <a:pt x="9514" y="923"/>
                  </a:cubicBezTo>
                  <a:cubicBezTo>
                    <a:pt x="9532" y="923"/>
                    <a:pt x="9549" y="923"/>
                    <a:pt x="9549" y="929"/>
                  </a:cubicBezTo>
                  <a:cubicBezTo>
                    <a:pt x="9561" y="917"/>
                    <a:pt x="9597" y="917"/>
                    <a:pt x="9609" y="917"/>
                  </a:cubicBezTo>
                  <a:cubicBezTo>
                    <a:pt x="9633" y="917"/>
                    <a:pt x="9633" y="917"/>
                    <a:pt x="9621" y="929"/>
                  </a:cubicBezTo>
                  <a:lnTo>
                    <a:pt x="9657" y="929"/>
                  </a:lnTo>
                  <a:cubicBezTo>
                    <a:pt x="9692" y="917"/>
                    <a:pt x="9621" y="917"/>
                    <a:pt x="9668" y="905"/>
                  </a:cubicBezTo>
                  <a:lnTo>
                    <a:pt x="9668" y="905"/>
                  </a:lnTo>
                  <a:lnTo>
                    <a:pt x="9621" y="917"/>
                  </a:lnTo>
                  <a:cubicBezTo>
                    <a:pt x="9626" y="912"/>
                    <a:pt x="9639" y="907"/>
                    <a:pt x="9653" y="902"/>
                  </a:cubicBezTo>
                  <a:lnTo>
                    <a:pt x="9653" y="902"/>
                  </a:lnTo>
                  <a:cubicBezTo>
                    <a:pt x="9640" y="904"/>
                    <a:pt x="9625" y="905"/>
                    <a:pt x="9609" y="905"/>
                  </a:cubicBezTo>
                  <a:cubicBezTo>
                    <a:pt x="9633" y="894"/>
                    <a:pt x="9621" y="894"/>
                    <a:pt x="9633" y="894"/>
                  </a:cubicBezTo>
                  <a:cubicBezTo>
                    <a:pt x="9597" y="882"/>
                    <a:pt x="9526" y="882"/>
                    <a:pt x="9538" y="870"/>
                  </a:cubicBezTo>
                  <a:close/>
                  <a:moveTo>
                    <a:pt x="9692" y="917"/>
                  </a:moveTo>
                  <a:lnTo>
                    <a:pt x="9692" y="917"/>
                  </a:lnTo>
                  <a:cubicBezTo>
                    <a:pt x="9657" y="929"/>
                    <a:pt x="9704" y="929"/>
                    <a:pt x="9704" y="929"/>
                  </a:cubicBezTo>
                  <a:lnTo>
                    <a:pt x="9692" y="917"/>
                  </a:lnTo>
                  <a:close/>
                  <a:moveTo>
                    <a:pt x="9764" y="929"/>
                  </a:moveTo>
                  <a:lnTo>
                    <a:pt x="9764" y="929"/>
                  </a:lnTo>
                  <a:cubicBezTo>
                    <a:pt x="9785" y="940"/>
                    <a:pt x="9741" y="950"/>
                    <a:pt x="9706" y="953"/>
                  </a:cubicBezTo>
                  <a:lnTo>
                    <a:pt x="9706" y="953"/>
                  </a:lnTo>
                  <a:lnTo>
                    <a:pt x="9740" y="941"/>
                  </a:lnTo>
                  <a:lnTo>
                    <a:pt x="9716" y="941"/>
                  </a:lnTo>
                  <a:cubicBezTo>
                    <a:pt x="9716" y="941"/>
                    <a:pt x="9740" y="941"/>
                    <a:pt x="9764" y="929"/>
                  </a:cubicBezTo>
                  <a:close/>
                  <a:moveTo>
                    <a:pt x="10663" y="985"/>
                  </a:moveTo>
                  <a:cubicBezTo>
                    <a:pt x="10661" y="986"/>
                    <a:pt x="10659" y="987"/>
                    <a:pt x="10657" y="989"/>
                  </a:cubicBezTo>
                  <a:cubicBezTo>
                    <a:pt x="10659" y="988"/>
                    <a:pt x="10661" y="986"/>
                    <a:pt x="10663" y="985"/>
                  </a:cubicBezTo>
                  <a:close/>
                  <a:moveTo>
                    <a:pt x="9524" y="984"/>
                  </a:moveTo>
                  <a:cubicBezTo>
                    <a:pt x="9533" y="984"/>
                    <a:pt x="9543" y="985"/>
                    <a:pt x="9549" y="989"/>
                  </a:cubicBezTo>
                  <a:lnTo>
                    <a:pt x="9526" y="989"/>
                  </a:lnTo>
                  <a:cubicBezTo>
                    <a:pt x="9514" y="995"/>
                    <a:pt x="9499" y="995"/>
                    <a:pt x="9484" y="995"/>
                  </a:cubicBezTo>
                  <a:cubicBezTo>
                    <a:pt x="9478" y="995"/>
                    <a:pt x="9473" y="995"/>
                    <a:pt x="9467" y="995"/>
                  </a:cubicBezTo>
                  <a:lnTo>
                    <a:pt x="9467" y="995"/>
                  </a:lnTo>
                  <a:cubicBezTo>
                    <a:pt x="9484" y="989"/>
                    <a:pt x="9505" y="984"/>
                    <a:pt x="9524" y="984"/>
                  </a:cubicBezTo>
                  <a:close/>
                  <a:moveTo>
                    <a:pt x="9585" y="1036"/>
                  </a:moveTo>
                  <a:lnTo>
                    <a:pt x="9585" y="1036"/>
                  </a:lnTo>
                  <a:cubicBezTo>
                    <a:pt x="9585" y="1036"/>
                    <a:pt x="9585" y="1037"/>
                    <a:pt x="9585" y="1037"/>
                  </a:cubicBezTo>
                  <a:lnTo>
                    <a:pt x="9585" y="1037"/>
                  </a:lnTo>
                  <a:cubicBezTo>
                    <a:pt x="9585" y="1037"/>
                    <a:pt x="9585" y="1037"/>
                    <a:pt x="9585" y="1037"/>
                  </a:cubicBezTo>
                  <a:lnTo>
                    <a:pt x="9585" y="1037"/>
                  </a:lnTo>
                  <a:cubicBezTo>
                    <a:pt x="9585" y="1037"/>
                    <a:pt x="9585" y="1036"/>
                    <a:pt x="9585" y="1036"/>
                  </a:cubicBezTo>
                  <a:close/>
                  <a:moveTo>
                    <a:pt x="9585" y="1037"/>
                  </a:moveTo>
                  <a:cubicBezTo>
                    <a:pt x="9565" y="1037"/>
                    <a:pt x="9530" y="1039"/>
                    <a:pt x="9502" y="1048"/>
                  </a:cubicBezTo>
                  <a:cubicBezTo>
                    <a:pt x="9514" y="1048"/>
                    <a:pt x="9561" y="1048"/>
                    <a:pt x="9585" y="1037"/>
                  </a:cubicBezTo>
                  <a:close/>
                  <a:moveTo>
                    <a:pt x="10133" y="1057"/>
                  </a:moveTo>
                  <a:cubicBezTo>
                    <a:pt x="10127" y="1057"/>
                    <a:pt x="10115" y="1059"/>
                    <a:pt x="10103" y="1060"/>
                  </a:cubicBezTo>
                  <a:lnTo>
                    <a:pt x="10133" y="1060"/>
                  </a:lnTo>
                  <a:cubicBezTo>
                    <a:pt x="10138" y="1058"/>
                    <a:pt x="10137" y="1057"/>
                    <a:pt x="10133" y="1057"/>
                  </a:cubicBezTo>
                  <a:close/>
                  <a:moveTo>
                    <a:pt x="10097" y="1060"/>
                  </a:moveTo>
                  <a:cubicBezTo>
                    <a:pt x="10097" y="1061"/>
                    <a:pt x="10097" y="1061"/>
                    <a:pt x="10096" y="1061"/>
                  </a:cubicBezTo>
                  <a:lnTo>
                    <a:pt x="10096" y="1061"/>
                  </a:lnTo>
                  <a:cubicBezTo>
                    <a:pt x="10099" y="1061"/>
                    <a:pt x="10101" y="1061"/>
                    <a:pt x="10103" y="1060"/>
                  </a:cubicBezTo>
                  <a:close/>
                  <a:moveTo>
                    <a:pt x="10736" y="1058"/>
                  </a:moveTo>
                  <a:cubicBezTo>
                    <a:pt x="10733" y="1059"/>
                    <a:pt x="10731" y="1059"/>
                    <a:pt x="10728" y="1060"/>
                  </a:cubicBezTo>
                  <a:cubicBezTo>
                    <a:pt x="10728" y="1064"/>
                    <a:pt x="10726" y="1069"/>
                    <a:pt x="10724" y="1074"/>
                  </a:cubicBezTo>
                  <a:lnTo>
                    <a:pt x="10724" y="1074"/>
                  </a:lnTo>
                  <a:lnTo>
                    <a:pt x="10736" y="1058"/>
                  </a:lnTo>
                  <a:close/>
                  <a:moveTo>
                    <a:pt x="10724" y="1074"/>
                  </a:moveTo>
                  <a:lnTo>
                    <a:pt x="10716" y="1084"/>
                  </a:lnTo>
                  <a:cubicBezTo>
                    <a:pt x="10713" y="1090"/>
                    <a:pt x="10713" y="1092"/>
                    <a:pt x="10713" y="1092"/>
                  </a:cubicBezTo>
                  <a:cubicBezTo>
                    <a:pt x="10714" y="1092"/>
                    <a:pt x="10720" y="1083"/>
                    <a:pt x="10724" y="1074"/>
                  </a:cubicBezTo>
                  <a:close/>
                  <a:moveTo>
                    <a:pt x="9585" y="1084"/>
                  </a:moveTo>
                  <a:cubicBezTo>
                    <a:pt x="9621" y="1084"/>
                    <a:pt x="9597" y="1096"/>
                    <a:pt x="9585" y="1096"/>
                  </a:cubicBezTo>
                  <a:cubicBezTo>
                    <a:pt x="9585" y="1096"/>
                    <a:pt x="9563" y="1096"/>
                    <a:pt x="9572" y="1085"/>
                  </a:cubicBezTo>
                  <a:lnTo>
                    <a:pt x="9572" y="1085"/>
                  </a:lnTo>
                  <a:cubicBezTo>
                    <a:pt x="9576" y="1085"/>
                    <a:pt x="9580" y="1084"/>
                    <a:pt x="9585" y="1084"/>
                  </a:cubicBezTo>
                  <a:close/>
                  <a:moveTo>
                    <a:pt x="10097" y="1167"/>
                  </a:moveTo>
                  <a:lnTo>
                    <a:pt x="10062" y="1179"/>
                  </a:lnTo>
                  <a:lnTo>
                    <a:pt x="10062" y="1179"/>
                  </a:lnTo>
                  <a:cubicBezTo>
                    <a:pt x="10062" y="1179"/>
                    <a:pt x="10062" y="1179"/>
                    <a:pt x="10062" y="1179"/>
                  </a:cubicBezTo>
                  <a:lnTo>
                    <a:pt x="10062" y="1179"/>
                  </a:lnTo>
                  <a:lnTo>
                    <a:pt x="10061" y="1179"/>
                  </a:lnTo>
                  <a:lnTo>
                    <a:pt x="10061" y="1179"/>
                  </a:lnTo>
                  <a:lnTo>
                    <a:pt x="10062" y="1179"/>
                  </a:lnTo>
                  <a:lnTo>
                    <a:pt x="10062" y="1179"/>
                  </a:lnTo>
                  <a:cubicBezTo>
                    <a:pt x="10065" y="1179"/>
                    <a:pt x="10069" y="1179"/>
                    <a:pt x="10073" y="1179"/>
                  </a:cubicBezTo>
                  <a:lnTo>
                    <a:pt x="10097" y="1167"/>
                  </a:lnTo>
                  <a:close/>
                  <a:moveTo>
                    <a:pt x="10966" y="1191"/>
                  </a:moveTo>
                  <a:lnTo>
                    <a:pt x="10966" y="1203"/>
                  </a:lnTo>
                  <a:cubicBezTo>
                    <a:pt x="10967" y="1199"/>
                    <a:pt x="10967" y="1195"/>
                    <a:pt x="10967" y="1192"/>
                  </a:cubicBezTo>
                  <a:lnTo>
                    <a:pt x="10967" y="1192"/>
                  </a:lnTo>
                  <a:cubicBezTo>
                    <a:pt x="10967" y="1192"/>
                    <a:pt x="10967" y="1191"/>
                    <a:pt x="10966" y="1191"/>
                  </a:cubicBezTo>
                  <a:close/>
                  <a:moveTo>
                    <a:pt x="9371" y="1441"/>
                  </a:moveTo>
                  <a:cubicBezTo>
                    <a:pt x="9359" y="1441"/>
                    <a:pt x="9359" y="1453"/>
                    <a:pt x="9359" y="1465"/>
                  </a:cubicBezTo>
                  <a:lnTo>
                    <a:pt x="9371" y="1441"/>
                  </a:lnTo>
                  <a:close/>
                  <a:moveTo>
                    <a:pt x="9657" y="1477"/>
                  </a:moveTo>
                  <a:cubicBezTo>
                    <a:pt x="9657" y="1477"/>
                    <a:pt x="9645" y="1489"/>
                    <a:pt x="9645" y="1489"/>
                  </a:cubicBezTo>
                  <a:cubicBezTo>
                    <a:pt x="9645" y="1489"/>
                    <a:pt x="9645" y="1477"/>
                    <a:pt x="9645" y="1477"/>
                  </a:cubicBezTo>
                  <a:close/>
                  <a:moveTo>
                    <a:pt x="9502" y="1417"/>
                  </a:moveTo>
                  <a:cubicBezTo>
                    <a:pt x="9502" y="1417"/>
                    <a:pt x="9490" y="1429"/>
                    <a:pt x="9490" y="1441"/>
                  </a:cubicBezTo>
                  <a:lnTo>
                    <a:pt x="9494" y="1445"/>
                  </a:lnTo>
                  <a:lnTo>
                    <a:pt x="9494" y="1445"/>
                  </a:lnTo>
                  <a:cubicBezTo>
                    <a:pt x="9494" y="1445"/>
                    <a:pt x="9493" y="1445"/>
                    <a:pt x="9493" y="1445"/>
                  </a:cubicBezTo>
                  <a:cubicBezTo>
                    <a:pt x="9485" y="1445"/>
                    <a:pt x="9478" y="1465"/>
                    <a:pt x="9478" y="1465"/>
                  </a:cubicBezTo>
                  <a:cubicBezTo>
                    <a:pt x="9478" y="1477"/>
                    <a:pt x="9478" y="1477"/>
                    <a:pt x="9478" y="1489"/>
                  </a:cubicBezTo>
                  <a:lnTo>
                    <a:pt x="9502" y="1489"/>
                  </a:lnTo>
                  <a:cubicBezTo>
                    <a:pt x="9504" y="1491"/>
                    <a:pt x="9505" y="1491"/>
                    <a:pt x="9506" y="1491"/>
                  </a:cubicBezTo>
                  <a:cubicBezTo>
                    <a:pt x="9514" y="1491"/>
                    <a:pt x="9515" y="1463"/>
                    <a:pt x="9526" y="1453"/>
                  </a:cubicBezTo>
                  <a:cubicBezTo>
                    <a:pt x="9514" y="1441"/>
                    <a:pt x="9514" y="1429"/>
                    <a:pt x="9502" y="1417"/>
                  </a:cubicBezTo>
                  <a:close/>
                  <a:moveTo>
                    <a:pt x="9633" y="1477"/>
                  </a:moveTo>
                  <a:cubicBezTo>
                    <a:pt x="9633" y="1489"/>
                    <a:pt x="9633" y="1489"/>
                    <a:pt x="9633" y="1489"/>
                  </a:cubicBezTo>
                  <a:lnTo>
                    <a:pt x="9621" y="1489"/>
                  </a:lnTo>
                  <a:cubicBezTo>
                    <a:pt x="9621" y="1489"/>
                    <a:pt x="9633" y="1489"/>
                    <a:pt x="9633" y="1501"/>
                  </a:cubicBezTo>
                  <a:cubicBezTo>
                    <a:pt x="9633" y="1513"/>
                    <a:pt x="9633" y="1513"/>
                    <a:pt x="9621" y="1513"/>
                  </a:cubicBezTo>
                  <a:cubicBezTo>
                    <a:pt x="9621" y="1501"/>
                    <a:pt x="9621" y="1501"/>
                    <a:pt x="9621" y="1489"/>
                  </a:cubicBezTo>
                  <a:cubicBezTo>
                    <a:pt x="9621" y="1489"/>
                    <a:pt x="9621" y="1477"/>
                    <a:pt x="9621" y="1477"/>
                  </a:cubicBezTo>
                  <a:close/>
                  <a:moveTo>
                    <a:pt x="9657" y="1501"/>
                  </a:moveTo>
                  <a:cubicBezTo>
                    <a:pt x="9657" y="1513"/>
                    <a:pt x="9657" y="1513"/>
                    <a:pt x="9645" y="1513"/>
                  </a:cubicBezTo>
                  <a:cubicBezTo>
                    <a:pt x="9657" y="1513"/>
                    <a:pt x="9657" y="1501"/>
                    <a:pt x="9645" y="1501"/>
                  </a:cubicBezTo>
                  <a:close/>
                  <a:moveTo>
                    <a:pt x="8907" y="1549"/>
                  </a:moveTo>
                  <a:cubicBezTo>
                    <a:pt x="8915" y="1557"/>
                    <a:pt x="8911" y="1560"/>
                    <a:pt x="8913" y="1575"/>
                  </a:cubicBezTo>
                  <a:lnTo>
                    <a:pt x="8913" y="1575"/>
                  </a:lnTo>
                  <a:cubicBezTo>
                    <a:pt x="8918" y="1566"/>
                    <a:pt x="8916" y="1558"/>
                    <a:pt x="8907" y="1549"/>
                  </a:cubicBezTo>
                  <a:close/>
                  <a:moveTo>
                    <a:pt x="12477" y="1608"/>
                  </a:moveTo>
                  <a:lnTo>
                    <a:pt x="12477" y="1608"/>
                  </a:lnTo>
                  <a:cubicBezTo>
                    <a:pt x="12467" y="1615"/>
                    <a:pt x="12458" y="1620"/>
                    <a:pt x="12455" y="1620"/>
                  </a:cubicBezTo>
                  <a:cubicBezTo>
                    <a:pt x="12466" y="1608"/>
                    <a:pt x="12466" y="1608"/>
                    <a:pt x="12477" y="1608"/>
                  </a:cubicBezTo>
                  <a:close/>
                  <a:moveTo>
                    <a:pt x="9586" y="1660"/>
                  </a:moveTo>
                  <a:cubicBezTo>
                    <a:pt x="9589" y="1665"/>
                    <a:pt x="9593" y="1667"/>
                    <a:pt x="9597" y="1667"/>
                  </a:cubicBezTo>
                  <a:cubicBezTo>
                    <a:pt x="9597" y="1667"/>
                    <a:pt x="9592" y="1662"/>
                    <a:pt x="9586" y="1660"/>
                  </a:cubicBezTo>
                  <a:close/>
                  <a:moveTo>
                    <a:pt x="12571" y="1661"/>
                  </a:moveTo>
                  <a:lnTo>
                    <a:pt x="12571" y="1661"/>
                  </a:lnTo>
                  <a:cubicBezTo>
                    <a:pt x="12568" y="1665"/>
                    <a:pt x="12566" y="1667"/>
                    <a:pt x="12562" y="1667"/>
                  </a:cubicBezTo>
                  <a:cubicBezTo>
                    <a:pt x="12568" y="1667"/>
                    <a:pt x="12571" y="1664"/>
                    <a:pt x="12571" y="1661"/>
                  </a:cubicBezTo>
                  <a:close/>
                  <a:moveTo>
                    <a:pt x="12086" y="1787"/>
                  </a:moveTo>
                  <a:cubicBezTo>
                    <a:pt x="12088" y="1794"/>
                    <a:pt x="12089" y="1798"/>
                    <a:pt x="12089" y="1801"/>
                  </a:cubicBezTo>
                  <a:lnTo>
                    <a:pt x="12089" y="1801"/>
                  </a:lnTo>
                  <a:cubicBezTo>
                    <a:pt x="12095" y="1798"/>
                    <a:pt x="12102" y="1794"/>
                    <a:pt x="12109" y="1787"/>
                  </a:cubicBezTo>
                  <a:close/>
                  <a:moveTo>
                    <a:pt x="12089" y="1801"/>
                  </a:moveTo>
                  <a:cubicBezTo>
                    <a:pt x="12085" y="1802"/>
                    <a:pt x="12082" y="1803"/>
                    <a:pt x="12080" y="1804"/>
                  </a:cubicBezTo>
                  <a:lnTo>
                    <a:pt x="12080" y="1804"/>
                  </a:lnTo>
                  <a:cubicBezTo>
                    <a:pt x="12085" y="1804"/>
                    <a:pt x="12088" y="1804"/>
                    <a:pt x="12089" y="1801"/>
                  </a:cubicBezTo>
                  <a:close/>
                  <a:moveTo>
                    <a:pt x="12871" y="1894"/>
                  </a:moveTo>
                  <a:cubicBezTo>
                    <a:pt x="12865" y="1894"/>
                    <a:pt x="12862" y="1897"/>
                    <a:pt x="12859" y="1900"/>
                  </a:cubicBezTo>
                  <a:lnTo>
                    <a:pt x="12871" y="1894"/>
                  </a:lnTo>
                  <a:close/>
                  <a:moveTo>
                    <a:pt x="12859" y="1900"/>
                  </a:moveTo>
                  <a:lnTo>
                    <a:pt x="12848" y="1906"/>
                  </a:lnTo>
                  <a:cubicBezTo>
                    <a:pt x="12853" y="1906"/>
                    <a:pt x="12856" y="1903"/>
                    <a:pt x="12859" y="1900"/>
                  </a:cubicBezTo>
                  <a:close/>
                  <a:moveTo>
                    <a:pt x="8692" y="1882"/>
                  </a:moveTo>
                  <a:cubicBezTo>
                    <a:pt x="8723" y="1892"/>
                    <a:pt x="8710" y="1928"/>
                    <a:pt x="8728" y="1953"/>
                  </a:cubicBezTo>
                  <a:lnTo>
                    <a:pt x="8728" y="1953"/>
                  </a:lnTo>
                  <a:cubicBezTo>
                    <a:pt x="8692" y="1953"/>
                    <a:pt x="8692" y="1929"/>
                    <a:pt x="8657" y="1906"/>
                  </a:cubicBezTo>
                  <a:cubicBezTo>
                    <a:pt x="8652" y="1893"/>
                    <a:pt x="8653" y="1889"/>
                    <a:pt x="8655" y="1889"/>
                  </a:cubicBezTo>
                  <a:lnTo>
                    <a:pt x="8655" y="1889"/>
                  </a:lnTo>
                  <a:cubicBezTo>
                    <a:pt x="8659" y="1889"/>
                    <a:pt x="8667" y="1896"/>
                    <a:pt x="8674" y="1896"/>
                  </a:cubicBezTo>
                  <a:cubicBezTo>
                    <a:pt x="8676" y="1896"/>
                    <a:pt x="8678" y="1896"/>
                    <a:pt x="8680" y="1894"/>
                  </a:cubicBezTo>
                  <a:cubicBezTo>
                    <a:pt x="8680" y="1894"/>
                    <a:pt x="8680" y="1894"/>
                    <a:pt x="8680" y="1906"/>
                  </a:cubicBezTo>
                  <a:lnTo>
                    <a:pt x="8692" y="1882"/>
                  </a:lnTo>
                  <a:close/>
                  <a:moveTo>
                    <a:pt x="8766" y="1947"/>
                  </a:moveTo>
                  <a:cubicBezTo>
                    <a:pt x="8766" y="1947"/>
                    <a:pt x="8766" y="1948"/>
                    <a:pt x="8765" y="1948"/>
                  </a:cubicBezTo>
                  <a:lnTo>
                    <a:pt x="8765" y="1948"/>
                  </a:lnTo>
                  <a:cubicBezTo>
                    <a:pt x="8767" y="1950"/>
                    <a:pt x="8770" y="1953"/>
                    <a:pt x="8776" y="1953"/>
                  </a:cubicBezTo>
                  <a:cubicBezTo>
                    <a:pt x="8771" y="1949"/>
                    <a:pt x="8768" y="1947"/>
                    <a:pt x="8766" y="1947"/>
                  </a:cubicBezTo>
                  <a:close/>
                  <a:moveTo>
                    <a:pt x="12725" y="2134"/>
                  </a:moveTo>
                  <a:cubicBezTo>
                    <a:pt x="12718" y="2134"/>
                    <a:pt x="12706" y="2154"/>
                    <a:pt x="12698" y="2164"/>
                  </a:cubicBezTo>
                  <a:lnTo>
                    <a:pt x="12698" y="2164"/>
                  </a:lnTo>
                  <a:lnTo>
                    <a:pt x="12728" y="2144"/>
                  </a:lnTo>
                  <a:cubicBezTo>
                    <a:pt x="12728" y="2136"/>
                    <a:pt x="12727" y="2134"/>
                    <a:pt x="12725" y="2134"/>
                  </a:cubicBezTo>
                  <a:close/>
                  <a:moveTo>
                    <a:pt x="7121" y="2168"/>
                  </a:moveTo>
                  <a:lnTo>
                    <a:pt x="7121" y="2168"/>
                  </a:lnTo>
                  <a:cubicBezTo>
                    <a:pt x="7122" y="2170"/>
                    <a:pt x="7123" y="2173"/>
                    <a:pt x="7125" y="2175"/>
                  </a:cubicBezTo>
                  <a:lnTo>
                    <a:pt x="7125" y="2175"/>
                  </a:lnTo>
                  <a:cubicBezTo>
                    <a:pt x="7124" y="2173"/>
                    <a:pt x="7122" y="2170"/>
                    <a:pt x="7121" y="2168"/>
                  </a:cubicBezTo>
                  <a:close/>
                  <a:moveTo>
                    <a:pt x="12754" y="2169"/>
                  </a:moveTo>
                  <a:cubicBezTo>
                    <a:pt x="12752" y="2169"/>
                    <a:pt x="12748" y="2172"/>
                    <a:pt x="12740" y="2179"/>
                  </a:cubicBezTo>
                  <a:cubicBezTo>
                    <a:pt x="12748" y="2179"/>
                    <a:pt x="12756" y="2169"/>
                    <a:pt x="12754" y="2169"/>
                  </a:cubicBezTo>
                  <a:close/>
                  <a:moveTo>
                    <a:pt x="12955" y="2037"/>
                  </a:moveTo>
                  <a:lnTo>
                    <a:pt x="12955" y="2037"/>
                  </a:lnTo>
                  <a:cubicBezTo>
                    <a:pt x="12919" y="2084"/>
                    <a:pt x="12871" y="2072"/>
                    <a:pt x="12848" y="2120"/>
                  </a:cubicBezTo>
                  <a:lnTo>
                    <a:pt x="12800" y="2144"/>
                  </a:lnTo>
                  <a:cubicBezTo>
                    <a:pt x="12788" y="2168"/>
                    <a:pt x="12776" y="2168"/>
                    <a:pt x="12776" y="2179"/>
                  </a:cubicBezTo>
                  <a:cubicBezTo>
                    <a:pt x="12781" y="2175"/>
                    <a:pt x="12788" y="2172"/>
                    <a:pt x="12794" y="2172"/>
                  </a:cubicBezTo>
                  <a:cubicBezTo>
                    <a:pt x="12802" y="2172"/>
                    <a:pt x="12807" y="2177"/>
                    <a:pt x="12800" y="2191"/>
                  </a:cubicBezTo>
                  <a:cubicBezTo>
                    <a:pt x="12808" y="2179"/>
                    <a:pt x="12812" y="2175"/>
                    <a:pt x="12814" y="2175"/>
                  </a:cubicBezTo>
                  <a:lnTo>
                    <a:pt x="12814" y="2175"/>
                  </a:lnTo>
                  <a:cubicBezTo>
                    <a:pt x="12817" y="2175"/>
                    <a:pt x="12812" y="2191"/>
                    <a:pt x="12812" y="2191"/>
                  </a:cubicBezTo>
                  <a:cubicBezTo>
                    <a:pt x="12812" y="2191"/>
                    <a:pt x="12824" y="2156"/>
                    <a:pt x="12848" y="2144"/>
                  </a:cubicBezTo>
                  <a:cubicBezTo>
                    <a:pt x="12853" y="2138"/>
                    <a:pt x="12859" y="2135"/>
                    <a:pt x="12864" y="2135"/>
                  </a:cubicBezTo>
                  <a:cubicBezTo>
                    <a:pt x="12868" y="2135"/>
                    <a:pt x="12871" y="2138"/>
                    <a:pt x="12871" y="2144"/>
                  </a:cubicBezTo>
                  <a:lnTo>
                    <a:pt x="12883" y="2120"/>
                  </a:lnTo>
                  <a:cubicBezTo>
                    <a:pt x="12890" y="2114"/>
                    <a:pt x="12893" y="2111"/>
                    <a:pt x="12895" y="2111"/>
                  </a:cubicBezTo>
                  <a:lnTo>
                    <a:pt x="12895" y="2111"/>
                  </a:lnTo>
                  <a:cubicBezTo>
                    <a:pt x="12904" y="2111"/>
                    <a:pt x="12876" y="2168"/>
                    <a:pt x="12895" y="2168"/>
                  </a:cubicBezTo>
                  <a:cubicBezTo>
                    <a:pt x="12871" y="2179"/>
                    <a:pt x="12871" y="2168"/>
                    <a:pt x="12848" y="2191"/>
                  </a:cubicBezTo>
                  <a:cubicBezTo>
                    <a:pt x="12871" y="2179"/>
                    <a:pt x="12895" y="2168"/>
                    <a:pt x="12919" y="2168"/>
                  </a:cubicBezTo>
                  <a:lnTo>
                    <a:pt x="12919" y="2168"/>
                  </a:lnTo>
                  <a:lnTo>
                    <a:pt x="12919" y="2168"/>
                  </a:lnTo>
                  <a:cubicBezTo>
                    <a:pt x="12938" y="2145"/>
                    <a:pt x="12949" y="2137"/>
                    <a:pt x="12955" y="2137"/>
                  </a:cubicBezTo>
                  <a:cubicBezTo>
                    <a:pt x="12968" y="2137"/>
                    <a:pt x="12960" y="2174"/>
                    <a:pt x="12976" y="2174"/>
                  </a:cubicBezTo>
                  <a:cubicBezTo>
                    <a:pt x="12979" y="2174"/>
                    <a:pt x="12984" y="2172"/>
                    <a:pt x="12990" y="2168"/>
                  </a:cubicBezTo>
                  <a:cubicBezTo>
                    <a:pt x="12990" y="2144"/>
                    <a:pt x="13026" y="2132"/>
                    <a:pt x="13050" y="2108"/>
                  </a:cubicBezTo>
                  <a:lnTo>
                    <a:pt x="13050" y="2108"/>
                  </a:lnTo>
                  <a:lnTo>
                    <a:pt x="12990" y="2120"/>
                  </a:lnTo>
                  <a:cubicBezTo>
                    <a:pt x="12999" y="2111"/>
                    <a:pt x="13014" y="2083"/>
                    <a:pt x="13008" y="2083"/>
                  </a:cubicBezTo>
                  <a:lnTo>
                    <a:pt x="13008" y="2083"/>
                  </a:lnTo>
                  <a:cubicBezTo>
                    <a:pt x="13005" y="2083"/>
                    <a:pt x="13000" y="2087"/>
                    <a:pt x="12990" y="2096"/>
                  </a:cubicBezTo>
                  <a:cubicBezTo>
                    <a:pt x="12981" y="2096"/>
                    <a:pt x="12966" y="2116"/>
                    <a:pt x="12959" y="2116"/>
                  </a:cubicBezTo>
                  <a:cubicBezTo>
                    <a:pt x="12956" y="2116"/>
                    <a:pt x="12955" y="2114"/>
                    <a:pt x="12955" y="2108"/>
                  </a:cubicBezTo>
                  <a:cubicBezTo>
                    <a:pt x="12955" y="2108"/>
                    <a:pt x="12967" y="2096"/>
                    <a:pt x="12978" y="2084"/>
                  </a:cubicBezTo>
                  <a:cubicBezTo>
                    <a:pt x="12976" y="2082"/>
                    <a:pt x="12974" y="2081"/>
                    <a:pt x="12972" y="2081"/>
                  </a:cubicBezTo>
                  <a:cubicBezTo>
                    <a:pt x="12962" y="2081"/>
                    <a:pt x="12952" y="2098"/>
                    <a:pt x="12943" y="2108"/>
                  </a:cubicBezTo>
                  <a:cubicBezTo>
                    <a:pt x="12943" y="2084"/>
                    <a:pt x="12967" y="2072"/>
                    <a:pt x="12967" y="2060"/>
                  </a:cubicBezTo>
                  <a:lnTo>
                    <a:pt x="12967" y="2060"/>
                  </a:lnTo>
                  <a:cubicBezTo>
                    <a:pt x="12959" y="2065"/>
                    <a:pt x="12955" y="2067"/>
                    <a:pt x="12953" y="2067"/>
                  </a:cubicBezTo>
                  <a:cubicBezTo>
                    <a:pt x="12943" y="2067"/>
                    <a:pt x="12964" y="2037"/>
                    <a:pt x="12955" y="2037"/>
                  </a:cubicBezTo>
                  <a:close/>
                  <a:moveTo>
                    <a:pt x="12931" y="2203"/>
                  </a:moveTo>
                  <a:cubicBezTo>
                    <a:pt x="12931" y="2215"/>
                    <a:pt x="12919" y="2215"/>
                    <a:pt x="12907" y="2227"/>
                  </a:cubicBezTo>
                  <a:lnTo>
                    <a:pt x="12907" y="2215"/>
                  </a:lnTo>
                  <a:lnTo>
                    <a:pt x="12895" y="2215"/>
                  </a:lnTo>
                  <a:cubicBezTo>
                    <a:pt x="12898" y="2212"/>
                    <a:pt x="12900" y="2212"/>
                    <a:pt x="12902" y="2212"/>
                  </a:cubicBezTo>
                  <a:cubicBezTo>
                    <a:pt x="12905" y="2212"/>
                    <a:pt x="12908" y="2214"/>
                    <a:pt x="12912" y="2214"/>
                  </a:cubicBezTo>
                  <a:cubicBezTo>
                    <a:pt x="12917" y="2214"/>
                    <a:pt x="12922" y="2212"/>
                    <a:pt x="12931" y="2203"/>
                  </a:cubicBezTo>
                  <a:close/>
                  <a:moveTo>
                    <a:pt x="13049" y="2204"/>
                  </a:moveTo>
                  <a:cubicBezTo>
                    <a:pt x="13040" y="2209"/>
                    <a:pt x="13028" y="2220"/>
                    <a:pt x="13016" y="2229"/>
                  </a:cubicBezTo>
                  <a:lnTo>
                    <a:pt x="13016" y="2229"/>
                  </a:lnTo>
                  <a:cubicBezTo>
                    <a:pt x="13030" y="2224"/>
                    <a:pt x="13042" y="2218"/>
                    <a:pt x="13049" y="2204"/>
                  </a:cubicBezTo>
                  <a:close/>
                  <a:moveTo>
                    <a:pt x="13016" y="2229"/>
                  </a:moveTo>
                  <a:lnTo>
                    <a:pt x="13016" y="2229"/>
                  </a:lnTo>
                  <a:cubicBezTo>
                    <a:pt x="13008" y="2232"/>
                    <a:pt x="12999" y="2235"/>
                    <a:pt x="12990" y="2239"/>
                  </a:cubicBezTo>
                  <a:cubicBezTo>
                    <a:pt x="12991" y="2240"/>
                    <a:pt x="12993" y="2241"/>
                    <a:pt x="12995" y="2241"/>
                  </a:cubicBezTo>
                  <a:cubicBezTo>
                    <a:pt x="13000" y="2241"/>
                    <a:pt x="13008" y="2235"/>
                    <a:pt x="13016" y="2229"/>
                  </a:cubicBezTo>
                  <a:close/>
                  <a:moveTo>
                    <a:pt x="8302" y="2249"/>
                  </a:moveTo>
                  <a:cubicBezTo>
                    <a:pt x="8301" y="2253"/>
                    <a:pt x="8300" y="2257"/>
                    <a:pt x="8299" y="2263"/>
                  </a:cubicBezTo>
                  <a:cubicBezTo>
                    <a:pt x="8303" y="2259"/>
                    <a:pt x="8303" y="2254"/>
                    <a:pt x="8302" y="2249"/>
                  </a:cubicBezTo>
                  <a:close/>
                  <a:moveTo>
                    <a:pt x="6746" y="2297"/>
                  </a:moveTo>
                  <a:cubicBezTo>
                    <a:pt x="6736" y="2297"/>
                    <a:pt x="6752" y="2328"/>
                    <a:pt x="6740" y="2328"/>
                  </a:cubicBezTo>
                  <a:cubicBezTo>
                    <a:pt x="6738" y="2328"/>
                    <a:pt x="6734" y="2326"/>
                    <a:pt x="6728" y="2322"/>
                  </a:cubicBezTo>
                  <a:lnTo>
                    <a:pt x="6728" y="2322"/>
                  </a:lnTo>
                  <a:cubicBezTo>
                    <a:pt x="6737" y="2342"/>
                    <a:pt x="6771" y="2361"/>
                    <a:pt x="6777" y="2381"/>
                  </a:cubicBezTo>
                  <a:lnTo>
                    <a:pt x="6777" y="2381"/>
                  </a:lnTo>
                  <a:cubicBezTo>
                    <a:pt x="6809" y="2357"/>
                    <a:pt x="6740" y="2322"/>
                    <a:pt x="6752" y="2299"/>
                  </a:cubicBezTo>
                  <a:cubicBezTo>
                    <a:pt x="6749" y="2297"/>
                    <a:pt x="6748" y="2297"/>
                    <a:pt x="6746" y="2297"/>
                  </a:cubicBezTo>
                  <a:close/>
                  <a:moveTo>
                    <a:pt x="6777" y="2381"/>
                  </a:moveTo>
                  <a:cubicBezTo>
                    <a:pt x="6776" y="2381"/>
                    <a:pt x="6776" y="2382"/>
                    <a:pt x="6775" y="2382"/>
                  </a:cubicBezTo>
                  <a:lnTo>
                    <a:pt x="6777" y="2382"/>
                  </a:lnTo>
                  <a:cubicBezTo>
                    <a:pt x="6777" y="2382"/>
                    <a:pt x="6777" y="2381"/>
                    <a:pt x="6777" y="2381"/>
                  </a:cubicBezTo>
                  <a:close/>
                  <a:moveTo>
                    <a:pt x="12856" y="2534"/>
                  </a:moveTo>
                  <a:cubicBezTo>
                    <a:pt x="12857" y="2535"/>
                    <a:pt x="12858" y="2536"/>
                    <a:pt x="12859" y="2537"/>
                  </a:cubicBezTo>
                  <a:cubicBezTo>
                    <a:pt x="12859" y="2536"/>
                    <a:pt x="12858" y="2535"/>
                    <a:pt x="12856" y="2534"/>
                  </a:cubicBezTo>
                  <a:close/>
                  <a:moveTo>
                    <a:pt x="12214" y="2692"/>
                  </a:moveTo>
                  <a:cubicBezTo>
                    <a:pt x="12215" y="2696"/>
                    <a:pt x="12216" y="2699"/>
                    <a:pt x="12216" y="2703"/>
                  </a:cubicBezTo>
                  <a:cubicBezTo>
                    <a:pt x="12216" y="2696"/>
                    <a:pt x="12216" y="2693"/>
                    <a:pt x="12214" y="2692"/>
                  </a:cubicBezTo>
                  <a:close/>
                  <a:moveTo>
                    <a:pt x="12205" y="2691"/>
                  </a:moveTo>
                  <a:cubicBezTo>
                    <a:pt x="12205" y="2703"/>
                    <a:pt x="12205" y="2703"/>
                    <a:pt x="12193" y="2715"/>
                  </a:cubicBezTo>
                  <a:cubicBezTo>
                    <a:pt x="12209" y="2715"/>
                    <a:pt x="12203" y="2710"/>
                    <a:pt x="12205" y="2710"/>
                  </a:cubicBezTo>
                  <a:lnTo>
                    <a:pt x="12205" y="2710"/>
                  </a:lnTo>
                  <a:cubicBezTo>
                    <a:pt x="12206" y="2710"/>
                    <a:pt x="12209" y="2711"/>
                    <a:pt x="12216" y="2715"/>
                  </a:cubicBezTo>
                  <a:lnTo>
                    <a:pt x="12205" y="2691"/>
                  </a:lnTo>
                  <a:close/>
                  <a:moveTo>
                    <a:pt x="12086" y="2727"/>
                  </a:moveTo>
                  <a:cubicBezTo>
                    <a:pt x="12086" y="2732"/>
                    <a:pt x="12088" y="2735"/>
                    <a:pt x="12090" y="2737"/>
                  </a:cubicBezTo>
                  <a:lnTo>
                    <a:pt x="12090" y="2737"/>
                  </a:lnTo>
                  <a:lnTo>
                    <a:pt x="12086" y="2727"/>
                  </a:lnTo>
                  <a:close/>
                  <a:moveTo>
                    <a:pt x="11943" y="2965"/>
                  </a:moveTo>
                  <a:cubicBezTo>
                    <a:pt x="11944" y="2968"/>
                    <a:pt x="11946" y="2971"/>
                    <a:pt x="11948" y="2974"/>
                  </a:cubicBezTo>
                  <a:lnTo>
                    <a:pt x="11948" y="2974"/>
                  </a:lnTo>
                  <a:cubicBezTo>
                    <a:pt x="11947" y="2972"/>
                    <a:pt x="11945" y="2969"/>
                    <a:pt x="11943" y="2965"/>
                  </a:cubicBezTo>
                  <a:close/>
                  <a:moveTo>
                    <a:pt x="11840" y="2998"/>
                  </a:moveTo>
                  <a:lnTo>
                    <a:pt x="11840" y="2998"/>
                  </a:lnTo>
                  <a:cubicBezTo>
                    <a:pt x="11836" y="2998"/>
                    <a:pt x="11862" y="3015"/>
                    <a:pt x="11871" y="3025"/>
                  </a:cubicBezTo>
                  <a:lnTo>
                    <a:pt x="11847" y="3001"/>
                  </a:lnTo>
                  <a:cubicBezTo>
                    <a:pt x="11843" y="2999"/>
                    <a:pt x="11840" y="2998"/>
                    <a:pt x="11840" y="2998"/>
                  </a:cubicBezTo>
                  <a:close/>
                  <a:moveTo>
                    <a:pt x="12380" y="3259"/>
                  </a:moveTo>
                  <a:cubicBezTo>
                    <a:pt x="12381" y="3260"/>
                    <a:pt x="12382" y="3262"/>
                    <a:pt x="12383" y="3263"/>
                  </a:cubicBezTo>
                  <a:cubicBezTo>
                    <a:pt x="12382" y="3262"/>
                    <a:pt x="12381" y="3260"/>
                    <a:pt x="12380" y="3259"/>
                  </a:cubicBezTo>
                  <a:close/>
                  <a:moveTo>
                    <a:pt x="6299" y="3287"/>
                  </a:moveTo>
                  <a:lnTo>
                    <a:pt x="6299" y="3322"/>
                  </a:lnTo>
                  <a:cubicBezTo>
                    <a:pt x="6299" y="3311"/>
                    <a:pt x="6299" y="3311"/>
                    <a:pt x="6311" y="3299"/>
                  </a:cubicBezTo>
                  <a:cubicBezTo>
                    <a:pt x="6308" y="3296"/>
                    <a:pt x="6307" y="3295"/>
                    <a:pt x="6306" y="3295"/>
                  </a:cubicBezTo>
                  <a:cubicBezTo>
                    <a:pt x="6305" y="3295"/>
                    <a:pt x="6305" y="3298"/>
                    <a:pt x="6305" y="3298"/>
                  </a:cubicBezTo>
                  <a:cubicBezTo>
                    <a:pt x="6305" y="3298"/>
                    <a:pt x="6303" y="3296"/>
                    <a:pt x="6299" y="3287"/>
                  </a:cubicBezTo>
                  <a:close/>
                  <a:moveTo>
                    <a:pt x="12231" y="3477"/>
                  </a:moveTo>
                  <a:cubicBezTo>
                    <a:pt x="12231" y="3477"/>
                    <a:pt x="12230" y="3477"/>
                    <a:pt x="12228" y="3477"/>
                  </a:cubicBezTo>
                  <a:cubicBezTo>
                    <a:pt x="12232" y="3481"/>
                    <a:pt x="12235" y="3483"/>
                    <a:pt x="12239" y="3485"/>
                  </a:cubicBezTo>
                  <a:lnTo>
                    <a:pt x="12239" y="3485"/>
                  </a:lnTo>
                  <a:cubicBezTo>
                    <a:pt x="12236" y="3482"/>
                    <a:pt x="12234" y="3479"/>
                    <a:pt x="12231" y="3477"/>
                  </a:cubicBezTo>
                  <a:close/>
                  <a:moveTo>
                    <a:pt x="5466" y="3513"/>
                  </a:moveTo>
                  <a:cubicBezTo>
                    <a:pt x="5467" y="3516"/>
                    <a:pt x="5469" y="3518"/>
                    <a:pt x="5470" y="3521"/>
                  </a:cubicBezTo>
                  <a:lnTo>
                    <a:pt x="5470" y="3521"/>
                  </a:lnTo>
                  <a:cubicBezTo>
                    <a:pt x="5469" y="3518"/>
                    <a:pt x="5467" y="3516"/>
                    <a:pt x="5466" y="3513"/>
                  </a:cubicBezTo>
                  <a:close/>
                  <a:moveTo>
                    <a:pt x="12239" y="3485"/>
                  </a:moveTo>
                  <a:lnTo>
                    <a:pt x="12239" y="3485"/>
                  </a:lnTo>
                  <a:cubicBezTo>
                    <a:pt x="12250" y="3500"/>
                    <a:pt x="12261" y="3517"/>
                    <a:pt x="12276" y="3525"/>
                  </a:cubicBezTo>
                  <a:lnTo>
                    <a:pt x="12264" y="3501"/>
                  </a:lnTo>
                  <a:cubicBezTo>
                    <a:pt x="12256" y="3493"/>
                    <a:pt x="12247" y="3490"/>
                    <a:pt x="12239" y="3485"/>
                  </a:cubicBezTo>
                  <a:close/>
                  <a:moveTo>
                    <a:pt x="5466" y="3763"/>
                  </a:moveTo>
                  <a:cubicBezTo>
                    <a:pt x="5478" y="3763"/>
                    <a:pt x="5478" y="3775"/>
                    <a:pt x="5466" y="3787"/>
                  </a:cubicBezTo>
                  <a:lnTo>
                    <a:pt x="5454" y="3787"/>
                  </a:lnTo>
                  <a:cubicBezTo>
                    <a:pt x="5454" y="3775"/>
                    <a:pt x="5454" y="3763"/>
                    <a:pt x="5466" y="3763"/>
                  </a:cubicBezTo>
                  <a:close/>
                  <a:moveTo>
                    <a:pt x="5692" y="3787"/>
                  </a:moveTo>
                  <a:cubicBezTo>
                    <a:pt x="5692" y="3799"/>
                    <a:pt x="5704" y="3811"/>
                    <a:pt x="5716" y="3811"/>
                  </a:cubicBezTo>
                  <a:lnTo>
                    <a:pt x="5680" y="3811"/>
                  </a:lnTo>
                  <a:cubicBezTo>
                    <a:pt x="5680" y="3811"/>
                    <a:pt x="5692" y="3811"/>
                    <a:pt x="5692" y="3787"/>
                  </a:cubicBezTo>
                  <a:close/>
                  <a:moveTo>
                    <a:pt x="5811" y="3787"/>
                  </a:moveTo>
                  <a:cubicBezTo>
                    <a:pt x="5823" y="3787"/>
                    <a:pt x="5835" y="3787"/>
                    <a:pt x="5823" y="3799"/>
                  </a:cubicBezTo>
                  <a:cubicBezTo>
                    <a:pt x="5799" y="3811"/>
                    <a:pt x="5775" y="3811"/>
                    <a:pt x="5739" y="3811"/>
                  </a:cubicBezTo>
                  <a:cubicBezTo>
                    <a:pt x="5739" y="3799"/>
                    <a:pt x="5739" y="3799"/>
                    <a:pt x="5739" y="3787"/>
                  </a:cubicBezTo>
                  <a:cubicBezTo>
                    <a:pt x="5753" y="3794"/>
                    <a:pt x="5775" y="3801"/>
                    <a:pt x="5791" y="3801"/>
                  </a:cubicBezTo>
                  <a:cubicBezTo>
                    <a:pt x="5802" y="3801"/>
                    <a:pt x="5811" y="3797"/>
                    <a:pt x="5811" y="3787"/>
                  </a:cubicBezTo>
                  <a:close/>
                  <a:moveTo>
                    <a:pt x="5430" y="3811"/>
                  </a:moveTo>
                  <a:cubicBezTo>
                    <a:pt x="5430" y="3823"/>
                    <a:pt x="5430" y="3823"/>
                    <a:pt x="5430" y="3823"/>
                  </a:cubicBezTo>
                  <a:lnTo>
                    <a:pt x="5418" y="3823"/>
                  </a:lnTo>
                  <a:cubicBezTo>
                    <a:pt x="5418" y="3811"/>
                    <a:pt x="5430" y="3811"/>
                    <a:pt x="5430" y="3811"/>
                  </a:cubicBezTo>
                  <a:close/>
                  <a:moveTo>
                    <a:pt x="10550" y="3834"/>
                  </a:moveTo>
                  <a:cubicBezTo>
                    <a:pt x="10550" y="3834"/>
                    <a:pt x="10550" y="3834"/>
                    <a:pt x="10550" y="3834"/>
                  </a:cubicBezTo>
                  <a:cubicBezTo>
                    <a:pt x="10550" y="3834"/>
                    <a:pt x="10550" y="3834"/>
                    <a:pt x="10550" y="3834"/>
                  </a:cubicBezTo>
                  <a:close/>
                  <a:moveTo>
                    <a:pt x="10655" y="3868"/>
                  </a:moveTo>
                  <a:lnTo>
                    <a:pt x="10655" y="3868"/>
                  </a:lnTo>
                  <a:cubicBezTo>
                    <a:pt x="10657" y="3881"/>
                    <a:pt x="10664" y="3903"/>
                    <a:pt x="10668" y="3917"/>
                  </a:cubicBezTo>
                  <a:lnTo>
                    <a:pt x="10668" y="3917"/>
                  </a:lnTo>
                  <a:cubicBezTo>
                    <a:pt x="10668" y="3902"/>
                    <a:pt x="10666" y="3879"/>
                    <a:pt x="10657" y="3870"/>
                  </a:cubicBezTo>
                  <a:cubicBezTo>
                    <a:pt x="10656" y="3869"/>
                    <a:pt x="10655" y="3869"/>
                    <a:pt x="10655" y="3868"/>
                  </a:cubicBezTo>
                  <a:close/>
                  <a:moveTo>
                    <a:pt x="10204" y="3906"/>
                  </a:moveTo>
                  <a:cubicBezTo>
                    <a:pt x="10209" y="3915"/>
                    <a:pt x="10212" y="3921"/>
                    <a:pt x="10214" y="3926"/>
                  </a:cubicBezTo>
                  <a:lnTo>
                    <a:pt x="10214" y="3926"/>
                  </a:lnTo>
                  <a:cubicBezTo>
                    <a:pt x="10213" y="3919"/>
                    <a:pt x="10210" y="3911"/>
                    <a:pt x="10204" y="3906"/>
                  </a:cubicBezTo>
                  <a:close/>
                  <a:moveTo>
                    <a:pt x="10668" y="3917"/>
                  </a:moveTo>
                  <a:cubicBezTo>
                    <a:pt x="10669" y="3922"/>
                    <a:pt x="10669" y="3927"/>
                    <a:pt x="10669" y="3930"/>
                  </a:cubicBezTo>
                  <a:cubicBezTo>
                    <a:pt x="10669" y="3930"/>
                    <a:pt x="10670" y="3931"/>
                    <a:pt x="10670" y="3931"/>
                  </a:cubicBezTo>
                  <a:cubicBezTo>
                    <a:pt x="10672" y="3931"/>
                    <a:pt x="10671" y="3925"/>
                    <a:pt x="10668" y="3917"/>
                  </a:cubicBezTo>
                  <a:close/>
                  <a:moveTo>
                    <a:pt x="10131" y="3942"/>
                  </a:moveTo>
                  <a:cubicBezTo>
                    <a:pt x="10132" y="3949"/>
                    <a:pt x="10133" y="3953"/>
                    <a:pt x="10133" y="3953"/>
                  </a:cubicBezTo>
                  <a:cubicBezTo>
                    <a:pt x="10124" y="3944"/>
                    <a:pt x="10129" y="3942"/>
                    <a:pt x="10131" y="3942"/>
                  </a:cubicBezTo>
                  <a:close/>
                  <a:moveTo>
                    <a:pt x="10597" y="3897"/>
                  </a:moveTo>
                  <a:cubicBezTo>
                    <a:pt x="10600" y="3897"/>
                    <a:pt x="10609" y="3908"/>
                    <a:pt x="10615" y="3908"/>
                  </a:cubicBezTo>
                  <a:cubicBezTo>
                    <a:pt x="10616" y="3908"/>
                    <a:pt x="10616" y="3908"/>
                    <a:pt x="10616" y="3908"/>
                  </a:cubicBezTo>
                  <a:lnTo>
                    <a:pt x="10616" y="3908"/>
                  </a:lnTo>
                  <a:cubicBezTo>
                    <a:pt x="10615" y="3918"/>
                    <a:pt x="10616" y="3932"/>
                    <a:pt x="10621" y="3953"/>
                  </a:cubicBezTo>
                  <a:cubicBezTo>
                    <a:pt x="10617" y="3939"/>
                    <a:pt x="10616" y="3934"/>
                    <a:pt x="10615" y="3934"/>
                  </a:cubicBezTo>
                  <a:lnTo>
                    <a:pt x="10615" y="3934"/>
                  </a:lnTo>
                  <a:cubicBezTo>
                    <a:pt x="10615" y="3934"/>
                    <a:pt x="10616" y="3947"/>
                    <a:pt x="10614" y="3947"/>
                  </a:cubicBezTo>
                  <a:cubicBezTo>
                    <a:pt x="10613" y="3947"/>
                    <a:pt x="10611" y="3946"/>
                    <a:pt x="10609" y="3942"/>
                  </a:cubicBezTo>
                  <a:cubicBezTo>
                    <a:pt x="10596" y="3906"/>
                    <a:pt x="10594" y="3897"/>
                    <a:pt x="10597" y="3897"/>
                  </a:cubicBezTo>
                  <a:close/>
                  <a:moveTo>
                    <a:pt x="11157" y="3953"/>
                  </a:moveTo>
                  <a:cubicBezTo>
                    <a:pt x="11157" y="3956"/>
                    <a:pt x="11159" y="3959"/>
                    <a:pt x="11162" y="3962"/>
                  </a:cubicBezTo>
                  <a:lnTo>
                    <a:pt x="11162" y="3962"/>
                  </a:lnTo>
                  <a:cubicBezTo>
                    <a:pt x="11161" y="3960"/>
                    <a:pt x="11159" y="3957"/>
                    <a:pt x="11157" y="3953"/>
                  </a:cubicBezTo>
                  <a:close/>
                  <a:moveTo>
                    <a:pt x="9737" y="4015"/>
                  </a:moveTo>
                  <a:lnTo>
                    <a:pt x="9737" y="4015"/>
                  </a:lnTo>
                  <a:cubicBezTo>
                    <a:pt x="9736" y="4015"/>
                    <a:pt x="9737" y="4018"/>
                    <a:pt x="9740" y="4025"/>
                  </a:cubicBezTo>
                  <a:cubicBezTo>
                    <a:pt x="9739" y="4021"/>
                    <a:pt x="9738" y="4018"/>
                    <a:pt x="9737" y="4015"/>
                  </a:cubicBezTo>
                  <a:close/>
                  <a:moveTo>
                    <a:pt x="10675" y="4033"/>
                  </a:moveTo>
                  <a:cubicBezTo>
                    <a:pt x="10673" y="4033"/>
                    <a:pt x="10672" y="4035"/>
                    <a:pt x="10671" y="4037"/>
                  </a:cubicBezTo>
                  <a:lnTo>
                    <a:pt x="10681" y="4037"/>
                  </a:lnTo>
                  <a:cubicBezTo>
                    <a:pt x="10678" y="4034"/>
                    <a:pt x="10676" y="4033"/>
                    <a:pt x="10675" y="4033"/>
                  </a:cubicBezTo>
                  <a:close/>
                  <a:moveTo>
                    <a:pt x="10632" y="3797"/>
                  </a:moveTo>
                  <a:cubicBezTo>
                    <a:pt x="10627" y="3797"/>
                    <a:pt x="10626" y="3801"/>
                    <a:pt x="10633" y="3823"/>
                  </a:cubicBezTo>
                  <a:cubicBezTo>
                    <a:pt x="10645" y="3846"/>
                    <a:pt x="10633" y="3858"/>
                    <a:pt x="10645" y="3858"/>
                  </a:cubicBezTo>
                  <a:cubicBezTo>
                    <a:pt x="10643" y="3860"/>
                    <a:pt x="10642" y="3861"/>
                    <a:pt x="10640" y="3861"/>
                  </a:cubicBezTo>
                  <a:cubicBezTo>
                    <a:pt x="10630" y="3861"/>
                    <a:pt x="10621" y="3833"/>
                    <a:pt x="10621" y="3823"/>
                  </a:cubicBezTo>
                  <a:cubicBezTo>
                    <a:pt x="10619" y="3822"/>
                    <a:pt x="10618" y="3821"/>
                    <a:pt x="10617" y="3821"/>
                  </a:cubicBezTo>
                  <a:lnTo>
                    <a:pt x="10617" y="3821"/>
                  </a:lnTo>
                  <a:cubicBezTo>
                    <a:pt x="10603" y="3821"/>
                    <a:pt x="10644" y="3894"/>
                    <a:pt x="10633" y="3894"/>
                  </a:cubicBezTo>
                  <a:lnTo>
                    <a:pt x="10621" y="3882"/>
                  </a:lnTo>
                  <a:cubicBezTo>
                    <a:pt x="10621" y="3885"/>
                    <a:pt x="10620" y="3888"/>
                    <a:pt x="10619" y="3892"/>
                  </a:cubicBezTo>
                  <a:lnTo>
                    <a:pt x="10619" y="3892"/>
                  </a:lnTo>
                  <a:cubicBezTo>
                    <a:pt x="10598" y="3868"/>
                    <a:pt x="10609" y="3834"/>
                    <a:pt x="10597" y="3811"/>
                  </a:cubicBezTo>
                  <a:lnTo>
                    <a:pt x="10597" y="3870"/>
                  </a:lnTo>
                  <a:cubicBezTo>
                    <a:pt x="10589" y="3862"/>
                    <a:pt x="10574" y="3828"/>
                    <a:pt x="10571" y="3828"/>
                  </a:cubicBezTo>
                  <a:lnTo>
                    <a:pt x="10571" y="3828"/>
                  </a:lnTo>
                  <a:cubicBezTo>
                    <a:pt x="10570" y="3828"/>
                    <a:pt x="10570" y="3833"/>
                    <a:pt x="10573" y="3846"/>
                  </a:cubicBezTo>
                  <a:cubicBezTo>
                    <a:pt x="10573" y="3857"/>
                    <a:pt x="10582" y="3884"/>
                    <a:pt x="10577" y="3884"/>
                  </a:cubicBezTo>
                  <a:cubicBezTo>
                    <a:pt x="10576" y="3884"/>
                    <a:pt x="10575" y="3884"/>
                    <a:pt x="10573" y="3882"/>
                  </a:cubicBezTo>
                  <a:cubicBezTo>
                    <a:pt x="10573" y="3882"/>
                    <a:pt x="10562" y="3858"/>
                    <a:pt x="10562" y="3858"/>
                  </a:cubicBezTo>
                  <a:cubicBezTo>
                    <a:pt x="10560" y="3857"/>
                    <a:pt x="10559" y="3856"/>
                    <a:pt x="10558" y="3856"/>
                  </a:cubicBezTo>
                  <a:lnTo>
                    <a:pt x="10558" y="3856"/>
                  </a:lnTo>
                  <a:cubicBezTo>
                    <a:pt x="10553" y="3856"/>
                    <a:pt x="10561" y="3884"/>
                    <a:pt x="10562" y="3894"/>
                  </a:cubicBezTo>
                  <a:lnTo>
                    <a:pt x="10562" y="3894"/>
                  </a:lnTo>
                  <a:cubicBezTo>
                    <a:pt x="10561" y="3882"/>
                    <a:pt x="10550" y="3846"/>
                    <a:pt x="10550" y="3834"/>
                  </a:cubicBezTo>
                  <a:cubicBezTo>
                    <a:pt x="10550" y="3850"/>
                    <a:pt x="10547" y="3856"/>
                    <a:pt x="10543" y="3856"/>
                  </a:cubicBezTo>
                  <a:cubicBezTo>
                    <a:pt x="10536" y="3856"/>
                    <a:pt x="10526" y="3834"/>
                    <a:pt x="10526" y="3834"/>
                  </a:cubicBezTo>
                  <a:lnTo>
                    <a:pt x="10526" y="3834"/>
                  </a:lnTo>
                  <a:cubicBezTo>
                    <a:pt x="10550" y="3894"/>
                    <a:pt x="10526" y="3930"/>
                    <a:pt x="10562" y="3965"/>
                  </a:cubicBezTo>
                  <a:lnTo>
                    <a:pt x="10550" y="4013"/>
                  </a:lnTo>
                  <a:cubicBezTo>
                    <a:pt x="10562" y="4049"/>
                    <a:pt x="10562" y="4049"/>
                    <a:pt x="10573" y="4061"/>
                  </a:cubicBezTo>
                  <a:cubicBezTo>
                    <a:pt x="10573" y="4052"/>
                    <a:pt x="10573" y="4039"/>
                    <a:pt x="10577" y="4039"/>
                  </a:cubicBezTo>
                  <a:cubicBezTo>
                    <a:pt x="10579" y="4039"/>
                    <a:pt x="10582" y="4041"/>
                    <a:pt x="10585" y="4049"/>
                  </a:cubicBezTo>
                  <a:cubicBezTo>
                    <a:pt x="10580" y="4033"/>
                    <a:pt x="10579" y="4029"/>
                    <a:pt x="10581" y="4029"/>
                  </a:cubicBezTo>
                  <a:lnTo>
                    <a:pt x="10581" y="4029"/>
                  </a:lnTo>
                  <a:cubicBezTo>
                    <a:pt x="10584" y="4029"/>
                    <a:pt x="10590" y="4037"/>
                    <a:pt x="10597" y="4037"/>
                  </a:cubicBezTo>
                  <a:lnTo>
                    <a:pt x="10597" y="4037"/>
                  </a:lnTo>
                  <a:cubicBezTo>
                    <a:pt x="10585" y="4037"/>
                    <a:pt x="10573" y="4013"/>
                    <a:pt x="10562" y="3977"/>
                  </a:cubicBezTo>
                  <a:cubicBezTo>
                    <a:pt x="10562" y="3965"/>
                    <a:pt x="10562" y="3965"/>
                    <a:pt x="10573" y="3965"/>
                  </a:cubicBezTo>
                  <a:lnTo>
                    <a:pt x="10562" y="3953"/>
                  </a:lnTo>
                  <a:cubicBezTo>
                    <a:pt x="10558" y="3938"/>
                    <a:pt x="10559" y="3932"/>
                    <a:pt x="10561" y="3932"/>
                  </a:cubicBezTo>
                  <a:lnTo>
                    <a:pt x="10561" y="3932"/>
                  </a:lnTo>
                  <a:cubicBezTo>
                    <a:pt x="10566" y="3932"/>
                    <a:pt x="10582" y="3967"/>
                    <a:pt x="10585" y="3967"/>
                  </a:cubicBezTo>
                  <a:cubicBezTo>
                    <a:pt x="10585" y="3967"/>
                    <a:pt x="10585" y="3966"/>
                    <a:pt x="10585" y="3965"/>
                  </a:cubicBezTo>
                  <a:cubicBezTo>
                    <a:pt x="10597" y="3977"/>
                    <a:pt x="10585" y="3977"/>
                    <a:pt x="10597" y="4013"/>
                  </a:cubicBezTo>
                  <a:cubicBezTo>
                    <a:pt x="10597" y="3989"/>
                    <a:pt x="10597" y="3965"/>
                    <a:pt x="10597" y="3942"/>
                  </a:cubicBezTo>
                  <a:lnTo>
                    <a:pt x="10621" y="3989"/>
                  </a:lnTo>
                  <a:cubicBezTo>
                    <a:pt x="10621" y="3965"/>
                    <a:pt x="10633" y="3989"/>
                    <a:pt x="10621" y="3953"/>
                  </a:cubicBezTo>
                  <a:lnTo>
                    <a:pt x="10621" y="3953"/>
                  </a:lnTo>
                  <a:cubicBezTo>
                    <a:pt x="10645" y="3977"/>
                    <a:pt x="10633" y="4001"/>
                    <a:pt x="10633" y="4025"/>
                  </a:cubicBezTo>
                  <a:cubicBezTo>
                    <a:pt x="10636" y="4028"/>
                    <a:pt x="10638" y="4029"/>
                    <a:pt x="10639" y="4029"/>
                  </a:cubicBezTo>
                  <a:cubicBezTo>
                    <a:pt x="10646" y="4029"/>
                    <a:pt x="10636" y="3998"/>
                    <a:pt x="10642" y="3998"/>
                  </a:cubicBezTo>
                  <a:lnTo>
                    <a:pt x="10642" y="3998"/>
                  </a:lnTo>
                  <a:cubicBezTo>
                    <a:pt x="10644" y="3998"/>
                    <a:pt x="10649" y="4002"/>
                    <a:pt x="10657" y="4013"/>
                  </a:cubicBezTo>
                  <a:lnTo>
                    <a:pt x="10669" y="4049"/>
                  </a:lnTo>
                  <a:cubicBezTo>
                    <a:pt x="10669" y="4049"/>
                    <a:pt x="10669" y="4041"/>
                    <a:pt x="10671" y="4037"/>
                  </a:cubicBezTo>
                  <a:lnTo>
                    <a:pt x="10669" y="4037"/>
                  </a:lnTo>
                  <a:cubicBezTo>
                    <a:pt x="10645" y="3965"/>
                    <a:pt x="10669" y="3977"/>
                    <a:pt x="10645" y="3918"/>
                  </a:cubicBezTo>
                  <a:lnTo>
                    <a:pt x="10645" y="3906"/>
                  </a:lnTo>
                  <a:cubicBezTo>
                    <a:pt x="10645" y="3896"/>
                    <a:pt x="10637" y="3864"/>
                    <a:pt x="10647" y="3864"/>
                  </a:cubicBezTo>
                  <a:cubicBezTo>
                    <a:pt x="10648" y="3864"/>
                    <a:pt x="10651" y="3865"/>
                    <a:pt x="10655" y="3868"/>
                  </a:cubicBezTo>
                  <a:lnTo>
                    <a:pt x="10655" y="3868"/>
                  </a:lnTo>
                  <a:cubicBezTo>
                    <a:pt x="10654" y="3862"/>
                    <a:pt x="10654" y="3858"/>
                    <a:pt x="10657" y="3858"/>
                  </a:cubicBezTo>
                  <a:cubicBezTo>
                    <a:pt x="10657" y="3846"/>
                    <a:pt x="10645" y="3823"/>
                    <a:pt x="10645" y="3799"/>
                  </a:cubicBezTo>
                  <a:cubicBezTo>
                    <a:pt x="10640" y="3799"/>
                    <a:pt x="10635" y="3797"/>
                    <a:pt x="10632" y="3797"/>
                  </a:cubicBezTo>
                  <a:close/>
                  <a:moveTo>
                    <a:pt x="10454" y="4061"/>
                  </a:moveTo>
                  <a:cubicBezTo>
                    <a:pt x="10448" y="4067"/>
                    <a:pt x="10445" y="4070"/>
                    <a:pt x="10444" y="4070"/>
                  </a:cubicBezTo>
                  <a:cubicBezTo>
                    <a:pt x="10442" y="4070"/>
                    <a:pt x="10442" y="4067"/>
                    <a:pt x="10442" y="4061"/>
                  </a:cubicBezTo>
                  <a:close/>
                  <a:moveTo>
                    <a:pt x="10526" y="4073"/>
                  </a:moveTo>
                  <a:cubicBezTo>
                    <a:pt x="10522" y="4073"/>
                    <a:pt x="10523" y="4073"/>
                    <a:pt x="10525" y="4073"/>
                  </a:cubicBezTo>
                  <a:lnTo>
                    <a:pt x="10525" y="4073"/>
                  </a:lnTo>
                  <a:cubicBezTo>
                    <a:pt x="10526" y="4073"/>
                    <a:pt x="10526" y="4073"/>
                    <a:pt x="10526" y="4073"/>
                  </a:cubicBezTo>
                  <a:close/>
                  <a:moveTo>
                    <a:pt x="10490" y="4073"/>
                  </a:moveTo>
                  <a:cubicBezTo>
                    <a:pt x="10478" y="4073"/>
                    <a:pt x="10478" y="4073"/>
                    <a:pt x="10478" y="4084"/>
                  </a:cubicBezTo>
                  <a:cubicBezTo>
                    <a:pt x="10478" y="4084"/>
                    <a:pt x="10478" y="4084"/>
                    <a:pt x="10490" y="4073"/>
                  </a:cubicBezTo>
                  <a:close/>
                  <a:moveTo>
                    <a:pt x="10493" y="4068"/>
                  </a:moveTo>
                  <a:cubicBezTo>
                    <a:pt x="10491" y="4068"/>
                    <a:pt x="10490" y="4069"/>
                    <a:pt x="10490" y="4073"/>
                  </a:cubicBezTo>
                  <a:lnTo>
                    <a:pt x="10502" y="4084"/>
                  </a:lnTo>
                  <a:cubicBezTo>
                    <a:pt x="10502" y="4076"/>
                    <a:pt x="10496" y="4068"/>
                    <a:pt x="10493" y="4068"/>
                  </a:cubicBezTo>
                  <a:close/>
                  <a:moveTo>
                    <a:pt x="10538" y="4073"/>
                  </a:moveTo>
                  <a:cubicBezTo>
                    <a:pt x="10532" y="4073"/>
                    <a:pt x="10529" y="4073"/>
                    <a:pt x="10529" y="4074"/>
                  </a:cubicBezTo>
                  <a:cubicBezTo>
                    <a:pt x="10528" y="4074"/>
                    <a:pt x="10526" y="4073"/>
                    <a:pt x="10525" y="4073"/>
                  </a:cubicBezTo>
                  <a:lnTo>
                    <a:pt x="10525" y="4073"/>
                  </a:lnTo>
                  <a:cubicBezTo>
                    <a:pt x="10523" y="4075"/>
                    <a:pt x="10513" y="4084"/>
                    <a:pt x="10502" y="4084"/>
                  </a:cubicBezTo>
                  <a:lnTo>
                    <a:pt x="10514" y="4084"/>
                  </a:lnTo>
                  <a:cubicBezTo>
                    <a:pt x="10525" y="4081"/>
                    <a:pt x="10529" y="4078"/>
                    <a:pt x="10530" y="4076"/>
                  </a:cubicBezTo>
                  <a:lnTo>
                    <a:pt x="10530" y="4076"/>
                  </a:lnTo>
                  <a:cubicBezTo>
                    <a:pt x="10531" y="4078"/>
                    <a:pt x="10534" y="4081"/>
                    <a:pt x="10538" y="4084"/>
                  </a:cubicBezTo>
                  <a:lnTo>
                    <a:pt x="10538" y="4073"/>
                  </a:lnTo>
                  <a:close/>
                  <a:moveTo>
                    <a:pt x="10550" y="4073"/>
                  </a:moveTo>
                  <a:cubicBezTo>
                    <a:pt x="10550" y="4084"/>
                    <a:pt x="10538" y="4084"/>
                    <a:pt x="10538" y="4084"/>
                  </a:cubicBezTo>
                  <a:cubicBezTo>
                    <a:pt x="10550" y="4084"/>
                    <a:pt x="10562" y="4084"/>
                    <a:pt x="10550" y="4073"/>
                  </a:cubicBezTo>
                  <a:close/>
                  <a:moveTo>
                    <a:pt x="10502" y="4084"/>
                  </a:moveTo>
                  <a:cubicBezTo>
                    <a:pt x="10502" y="4084"/>
                    <a:pt x="10502" y="4096"/>
                    <a:pt x="10502" y="4096"/>
                  </a:cubicBezTo>
                  <a:lnTo>
                    <a:pt x="10514" y="4096"/>
                  </a:lnTo>
                  <a:cubicBezTo>
                    <a:pt x="10526" y="4096"/>
                    <a:pt x="10526" y="4084"/>
                    <a:pt x="10538" y="4084"/>
                  </a:cubicBezTo>
                  <a:lnTo>
                    <a:pt x="10514" y="4084"/>
                  </a:lnTo>
                  <a:cubicBezTo>
                    <a:pt x="10514" y="4088"/>
                    <a:pt x="10513" y="4090"/>
                    <a:pt x="10511" y="4090"/>
                  </a:cubicBezTo>
                  <a:cubicBezTo>
                    <a:pt x="10507" y="4090"/>
                    <a:pt x="10502" y="4084"/>
                    <a:pt x="10502" y="4084"/>
                  </a:cubicBezTo>
                  <a:close/>
                  <a:moveTo>
                    <a:pt x="10478" y="4096"/>
                  </a:moveTo>
                  <a:cubicBezTo>
                    <a:pt x="10478" y="4102"/>
                    <a:pt x="10478" y="4105"/>
                    <a:pt x="10480" y="4108"/>
                  </a:cubicBezTo>
                  <a:lnTo>
                    <a:pt x="10480" y="4108"/>
                  </a:lnTo>
                  <a:cubicBezTo>
                    <a:pt x="10479" y="4108"/>
                    <a:pt x="10479" y="4108"/>
                    <a:pt x="10478" y="4108"/>
                  </a:cubicBezTo>
                  <a:cubicBezTo>
                    <a:pt x="10478" y="4108"/>
                    <a:pt x="10478" y="4120"/>
                    <a:pt x="10466" y="4120"/>
                  </a:cubicBezTo>
                  <a:lnTo>
                    <a:pt x="10478" y="4120"/>
                  </a:lnTo>
                  <a:cubicBezTo>
                    <a:pt x="10478" y="4120"/>
                    <a:pt x="10482" y="4116"/>
                    <a:pt x="10483" y="4113"/>
                  </a:cubicBezTo>
                  <a:lnTo>
                    <a:pt x="10483" y="4113"/>
                  </a:lnTo>
                  <a:cubicBezTo>
                    <a:pt x="10485" y="4115"/>
                    <a:pt x="10487" y="4117"/>
                    <a:pt x="10490" y="4120"/>
                  </a:cubicBezTo>
                  <a:cubicBezTo>
                    <a:pt x="10490" y="4132"/>
                    <a:pt x="10478" y="4132"/>
                    <a:pt x="10466" y="4132"/>
                  </a:cubicBezTo>
                  <a:lnTo>
                    <a:pt x="10502" y="4132"/>
                  </a:lnTo>
                  <a:cubicBezTo>
                    <a:pt x="10514" y="4120"/>
                    <a:pt x="10526" y="4120"/>
                    <a:pt x="10538" y="4120"/>
                  </a:cubicBezTo>
                  <a:lnTo>
                    <a:pt x="10514" y="4120"/>
                  </a:lnTo>
                  <a:lnTo>
                    <a:pt x="10502" y="4096"/>
                  </a:lnTo>
                  <a:lnTo>
                    <a:pt x="10502" y="4096"/>
                  </a:lnTo>
                  <a:cubicBezTo>
                    <a:pt x="10502" y="4108"/>
                    <a:pt x="10514" y="4120"/>
                    <a:pt x="10514" y="4120"/>
                  </a:cubicBezTo>
                  <a:lnTo>
                    <a:pt x="10502" y="4120"/>
                  </a:lnTo>
                  <a:lnTo>
                    <a:pt x="10502" y="4108"/>
                  </a:lnTo>
                  <a:cubicBezTo>
                    <a:pt x="10490" y="4108"/>
                    <a:pt x="10490" y="4108"/>
                    <a:pt x="10478" y="4096"/>
                  </a:cubicBezTo>
                  <a:close/>
                  <a:moveTo>
                    <a:pt x="10538" y="4084"/>
                  </a:moveTo>
                  <a:cubicBezTo>
                    <a:pt x="10538" y="4096"/>
                    <a:pt x="10538" y="4108"/>
                    <a:pt x="10538" y="4120"/>
                  </a:cubicBezTo>
                  <a:lnTo>
                    <a:pt x="10550" y="4120"/>
                  </a:lnTo>
                  <a:cubicBezTo>
                    <a:pt x="10538" y="4120"/>
                    <a:pt x="10526" y="4132"/>
                    <a:pt x="10514" y="4132"/>
                  </a:cubicBezTo>
                  <a:lnTo>
                    <a:pt x="10550" y="4132"/>
                  </a:lnTo>
                  <a:cubicBezTo>
                    <a:pt x="10562" y="4144"/>
                    <a:pt x="10562" y="4156"/>
                    <a:pt x="10573" y="4156"/>
                  </a:cubicBezTo>
                  <a:cubicBezTo>
                    <a:pt x="10562" y="4144"/>
                    <a:pt x="10562" y="4132"/>
                    <a:pt x="10562" y="4120"/>
                  </a:cubicBezTo>
                  <a:lnTo>
                    <a:pt x="10562" y="4120"/>
                  </a:lnTo>
                  <a:cubicBezTo>
                    <a:pt x="10567" y="4126"/>
                    <a:pt x="10570" y="4129"/>
                    <a:pt x="10572" y="4129"/>
                  </a:cubicBezTo>
                  <a:cubicBezTo>
                    <a:pt x="10573" y="4129"/>
                    <a:pt x="10573" y="4126"/>
                    <a:pt x="10573" y="4120"/>
                  </a:cubicBezTo>
                  <a:cubicBezTo>
                    <a:pt x="10565" y="4112"/>
                    <a:pt x="10557" y="4098"/>
                    <a:pt x="10557" y="4098"/>
                  </a:cubicBezTo>
                  <a:lnTo>
                    <a:pt x="10557" y="4098"/>
                  </a:lnTo>
                  <a:cubicBezTo>
                    <a:pt x="10556" y="4098"/>
                    <a:pt x="10558" y="4101"/>
                    <a:pt x="10562" y="4108"/>
                  </a:cubicBezTo>
                  <a:lnTo>
                    <a:pt x="10550" y="4108"/>
                  </a:lnTo>
                  <a:lnTo>
                    <a:pt x="10538" y="4084"/>
                  </a:lnTo>
                  <a:close/>
                  <a:moveTo>
                    <a:pt x="10252" y="4192"/>
                  </a:moveTo>
                  <a:cubicBezTo>
                    <a:pt x="10252" y="4192"/>
                    <a:pt x="10252" y="4204"/>
                    <a:pt x="10252" y="4204"/>
                  </a:cubicBezTo>
                  <a:lnTo>
                    <a:pt x="10240" y="4204"/>
                  </a:lnTo>
                  <a:cubicBezTo>
                    <a:pt x="10252" y="4204"/>
                    <a:pt x="10252" y="4204"/>
                    <a:pt x="10252" y="4215"/>
                  </a:cubicBezTo>
                  <a:lnTo>
                    <a:pt x="10240" y="4215"/>
                  </a:lnTo>
                  <a:cubicBezTo>
                    <a:pt x="10240" y="4215"/>
                    <a:pt x="10240" y="4215"/>
                    <a:pt x="10240" y="4204"/>
                  </a:cubicBezTo>
                  <a:cubicBezTo>
                    <a:pt x="10252" y="4204"/>
                    <a:pt x="10252" y="4192"/>
                    <a:pt x="10240" y="4192"/>
                  </a:cubicBezTo>
                  <a:close/>
                  <a:moveTo>
                    <a:pt x="9347" y="4215"/>
                  </a:moveTo>
                  <a:lnTo>
                    <a:pt x="9347" y="4215"/>
                  </a:lnTo>
                  <a:cubicBezTo>
                    <a:pt x="9349" y="4219"/>
                    <a:pt x="9351" y="4222"/>
                    <a:pt x="9353" y="4225"/>
                  </a:cubicBezTo>
                  <a:lnTo>
                    <a:pt x="9353" y="4225"/>
                  </a:lnTo>
                  <a:cubicBezTo>
                    <a:pt x="9351" y="4222"/>
                    <a:pt x="9349" y="4219"/>
                    <a:pt x="9347" y="4215"/>
                  </a:cubicBezTo>
                  <a:close/>
                  <a:moveTo>
                    <a:pt x="11038" y="4168"/>
                  </a:moveTo>
                  <a:cubicBezTo>
                    <a:pt x="11014" y="4168"/>
                    <a:pt x="10978" y="4168"/>
                    <a:pt x="10990" y="4192"/>
                  </a:cubicBezTo>
                  <a:lnTo>
                    <a:pt x="11050" y="4227"/>
                  </a:lnTo>
                  <a:cubicBezTo>
                    <a:pt x="11062" y="4215"/>
                    <a:pt x="11026" y="4180"/>
                    <a:pt x="11038" y="4168"/>
                  </a:cubicBezTo>
                  <a:close/>
                  <a:moveTo>
                    <a:pt x="10526" y="4227"/>
                  </a:moveTo>
                  <a:lnTo>
                    <a:pt x="10502" y="4239"/>
                  </a:lnTo>
                  <a:lnTo>
                    <a:pt x="10514" y="4239"/>
                  </a:lnTo>
                  <a:cubicBezTo>
                    <a:pt x="10502" y="4239"/>
                    <a:pt x="10514" y="4239"/>
                    <a:pt x="10502" y="4251"/>
                  </a:cubicBezTo>
                  <a:lnTo>
                    <a:pt x="10538" y="4251"/>
                  </a:lnTo>
                  <a:cubicBezTo>
                    <a:pt x="10562" y="4239"/>
                    <a:pt x="10538" y="4227"/>
                    <a:pt x="10526" y="4227"/>
                  </a:cubicBezTo>
                  <a:close/>
                  <a:moveTo>
                    <a:pt x="10145" y="4263"/>
                  </a:moveTo>
                  <a:cubicBezTo>
                    <a:pt x="10145" y="4264"/>
                    <a:pt x="10145" y="4265"/>
                    <a:pt x="10145" y="4266"/>
                  </a:cubicBezTo>
                  <a:lnTo>
                    <a:pt x="10145" y="4266"/>
                  </a:lnTo>
                  <a:cubicBezTo>
                    <a:pt x="10145" y="4265"/>
                    <a:pt x="10145" y="4264"/>
                    <a:pt x="10145" y="4263"/>
                  </a:cubicBezTo>
                  <a:close/>
                  <a:moveTo>
                    <a:pt x="10252" y="4263"/>
                  </a:moveTo>
                  <a:cubicBezTo>
                    <a:pt x="10240" y="4263"/>
                    <a:pt x="10240" y="4275"/>
                    <a:pt x="10228" y="4275"/>
                  </a:cubicBezTo>
                  <a:cubicBezTo>
                    <a:pt x="10228" y="4275"/>
                    <a:pt x="10240" y="4263"/>
                    <a:pt x="10240" y="4263"/>
                  </a:cubicBezTo>
                  <a:close/>
                  <a:moveTo>
                    <a:pt x="10204" y="4263"/>
                  </a:moveTo>
                  <a:cubicBezTo>
                    <a:pt x="10204" y="4275"/>
                    <a:pt x="10216" y="4275"/>
                    <a:pt x="10216" y="4275"/>
                  </a:cubicBezTo>
                  <a:cubicBezTo>
                    <a:pt x="10216" y="4275"/>
                    <a:pt x="10204" y="4287"/>
                    <a:pt x="10204" y="4287"/>
                  </a:cubicBezTo>
                  <a:cubicBezTo>
                    <a:pt x="10204" y="4275"/>
                    <a:pt x="10192" y="4275"/>
                    <a:pt x="10192" y="4263"/>
                  </a:cubicBezTo>
                  <a:lnTo>
                    <a:pt x="10192" y="4263"/>
                  </a:lnTo>
                  <a:cubicBezTo>
                    <a:pt x="10192" y="4263"/>
                    <a:pt x="10204" y="4275"/>
                    <a:pt x="10204" y="4275"/>
                  </a:cubicBezTo>
                  <a:cubicBezTo>
                    <a:pt x="10204" y="4275"/>
                    <a:pt x="10204" y="4263"/>
                    <a:pt x="10204" y="4263"/>
                  </a:cubicBezTo>
                  <a:close/>
                  <a:moveTo>
                    <a:pt x="10238" y="4285"/>
                  </a:moveTo>
                  <a:lnTo>
                    <a:pt x="10238" y="4285"/>
                  </a:lnTo>
                  <a:cubicBezTo>
                    <a:pt x="10235" y="4285"/>
                    <a:pt x="10231" y="4286"/>
                    <a:pt x="10228" y="4287"/>
                  </a:cubicBezTo>
                  <a:lnTo>
                    <a:pt x="10240" y="4287"/>
                  </a:lnTo>
                  <a:cubicBezTo>
                    <a:pt x="10239" y="4286"/>
                    <a:pt x="10238" y="4285"/>
                    <a:pt x="10238" y="4285"/>
                  </a:cubicBezTo>
                  <a:close/>
                  <a:moveTo>
                    <a:pt x="10216" y="4287"/>
                  </a:moveTo>
                  <a:cubicBezTo>
                    <a:pt x="10228" y="4299"/>
                    <a:pt x="10228" y="4299"/>
                    <a:pt x="10228" y="4299"/>
                  </a:cubicBezTo>
                  <a:lnTo>
                    <a:pt x="10216" y="4299"/>
                  </a:lnTo>
                  <a:cubicBezTo>
                    <a:pt x="10216" y="4299"/>
                    <a:pt x="10216" y="4287"/>
                    <a:pt x="10216" y="4287"/>
                  </a:cubicBezTo>
                  <a:close/>
                  <a:moveTo>
                    <a:pt x="10274" y="4278"/>
                  </a:moveTo>
                  <a:cubicBezTo>
                    <a:pt x="10282" y="4278"/>
                    <a:pt x="10282" y="4281"/>
                    <a:pt x="10276" y="4287"/>
                  </a:cubicBezTo>
                  <a:lnTo>
                    <a:pt x="10264" y="4287"/>
                  </a:lnTo>
                  <a:cubicBezTo>
                    <a:pt x="10252" y="4287"/>
                    <a:pt x="10240" y="4299"/>
                    <a:pt x="10228" y="4299"/>
                  </a:cubicBezTo>
                  <a:cubicBezTo>
                    <a:pt x="10228" y="4299"/>
                    <a:pt x="10228" y="4299"/>
                    <a:pt x="10228" y="4287"/>
                  </a:cubicBezTo>
                  <a:cubicBezTo>
                    <a:pt x="10228" y="4281"/>
                    <a:pt x="10228" y="4278"/>
                    <a:pt x="10230" y="4278"/>
                  </a:cubicBezTo>
                  <a:cubicBezTo>
                    <a:pt x="10231" y="4278"/>
                    <a:pt x="10233" y="4280"/>
                    <a:pt x="10238" y="4285"/>
                  </a:cubicBezTo>
                  <a:lnTo>
                    <a:pt x="10238" y="4285"/>
                  </a:lnTo>
                  <a:cubicBezTo>
                    <a:pt x="10256" y="4280"/>
                    <a:pt x="10268" y="4278"/>
                    <a:pt x="10274" y="4278"/>
                  </a:cubicBezTo>
                  <a:close/>
                  <a:moveTo>
                    <a:pt x="10133" y="4227"/>
                  </a:moveTo>
                  <a:cubicBezTo>
                    <a:pt x="10145" y="4227"/>
                    <a:pt x="10145" y="4239"/>
                    <a:pt x="10145" y="4239"/>
                  </a:cubicBezTo>
                  <a:cubicBezTo>
                    <a:pt x="10145" y="4239"/>
                    <a:pt x="10145" y="4251"/>
                    <a:pt x="10145" y="4251"/>
                  </a:cubicBezTo>
                  <a:cubicBezTo>
                    <a:pt x="10157" y="4251"/>
                    <a:pt x="10157" y="4251"/>
                    <a:pt x="10157" y="4263"/>
                  </a:cubicBezTo>
                  <a:lnTo>
                    <a:pt x="10181" y="4263"/>
                  </a:lnTo>
                  <a:cubicBezTo>
                    <a:pt x="10181" y="4275"/>
                    <a:pt x="10192" y="4287"/>
                    <a:pt x="10192" y="4287"/>
                  </a:cubicBezTo>
                  <a:cubicBezTo>
                    <a:pt x="10192" y="4299"/>
                    <a:pt x="10192" y="4299"/>
                    <a:pt x="10192" y="4299"/>
                  </a:cubicBezTo>
                  <a:cubicBezTo>
                    <a:pt x="10181" y="4299"/>
                    <a:pt x="10157" y="4311"/>
                    <a:pt x="10169" y="4311"/>
                  </a:cubicBezTo>
                  <a:cubicBezTo>
                    <a:pt x="10180" y="4311"/>
                    <a:pt x="10192" y="4299"/>
                    <a:pt x="10192" y="4299"/>
                  </a:cubicBezTo>
                  <a:lnTo>
                    <a:pt x="10192" y="4299"/>
                  </a:lnTo>
                  <a:cubicBezTo>
                    <a:pt x="10192" y="4299"/>
                    <a:pt x="10181" y="4311"/>
                    <a:pt x="10181" y="4311"/>
                  </a:cubicBezTo>
                  <a:cubicBezTo>
                    <a:pt x="10169" y="4317"/>
                    <a:pt x="10160" y="4317"/>
                    <a:pt x="10152" y="4317"/>
                  </a:cubicBezTo>
                  <a:cubicBezTo>
                    <a:pt x="10145" y="4317"/>
                    <a:pt x="10139" y="4317"/>
                    <a:pt x="10133" y="4323"/>
                  </a:cubicBezTo>
                  <a:cubicBezTo>
                    <a:pt x="10133" y="4288"/>
                    <a:pt x="10144" y="4310"/>
                    <a:pt x="10145" y="4266"/>
                  </a:cubicBezTo>
                  <a:lnTo>
                    <a:pt x="10145" y="4266"/>
                  </a:lnTo>
                  <a:cubicBezTo>
                    <a:pt x="10145" y="4266"/>
                    <a:pt x="10145" y="4266"/>
                    <a:pt x="10145" y="4266"/>
                  </a:cubicBezTo>
                  <a:cubicBezTo>
                    <a:pt x="10144" y="4266"/>
                    <a:pt x="10143" y="4247"/>
                    <a:pt x="10133" y="4227"/>
                  </a:cubicBezTo>
                  <a:close/>
                  <a:moveTo>
                    <a:pt x="11050" y="4227"/>
                  </a:moveTo>
                  <a:lnTo>
                    <a:pt x="11050" y="4227"/>
                  </a:lnTo>
                  <a:cubicBezTo>
                    <a:pt x="11038" y="4239"/>
                    <a:pt x="11073" y="4263"/>
                    <a:pt x="11062" y="4275"/>
                  </a:cubicBezTo>
                  <a:cubicBezTo>
                    <a:pt x="11055" y="4261"/>
                    <a:pt x="11044" y="4255"/>
                    <a:pt x="11036" y="4255"/>
                  </a:cubicBezTo>
                  <a:cubicBezTo>
                    <a:pt x="11030" y="4255"/>
                    <a:pt x="11026" y="4258"/>
                    <a:pt x="11026" y="4263"/>
                  </a:cubicBezTo>
                  <a:cubicBezTo>
                    <a:pt x="11034" y="4263"/>
                    <a:pt x="11036" y="4258"/>
                    <a:pt x="11041" y="4258"/>
                  </a:cubicBezTo>
                  <a:cubicBezTo>
                    <a:pt x="11043" y="4258"/>
                    <a:pt x="11046" y="4259"/>
                    <a:pt x="11050" y="4263"/>
                  </a:cubicBezTo>
                  <a:cubicBezTo>
                    <a:pt x="11038" y="4275"/>
                    <a:pt x="11073" y="4311"/>
                    <a:pt x="11073" y="4334"/>
                  </a:cubicBezTo>
                  <a:cubicBezTo>
                    <a:pt x="11081" y="4331"/>
                    <a:pt x="11089" y="4329"/>
                    <a:pt x="11097" y="4329"/>
                  </a:cubicBezTo>
                  <a:cubicBezTo>
                    <a:pt x="11113" y="4329"/>
                    <a:pt x="11129" y="4334"/>
                    <a:pt x="11145" y="4334"/>
                  </a:cubicBezTo>
                  <a:cubicBezTo>
                    <a:pt x="11121" y="4334"/>
                    <a:pt x="11109" y="4311"/>
                    <a:pt x="11085" y="4299"/>
                  </a:cubicBezTo>
                  <a:cubicBezTo>
                    <a:pt x="11062" y="4275"/>
                    <a:pt x="11157" y="4287"/>
                    <a:pt x="11050" y="4227"/>
                  </a:cubicBezTo>
                  <a:close/>
                  <a:moveTo>
                    <a:pt x="10232" y="4335"/>
                  </a:moveTo>
                  <a:cubicBezTo>
                    <a:pt x="10242" y="4336"/>
                    <a:pt x="10252" y="4339"/>
                    <a:pt x="10252" y="4346"/>
                  </a:cubicBezTo>
                  <a:cubicBezTo>
                    <a:pt x="10231" y="4346"/>
                    <a:pt x="10238" y="4337"/>
                    <a:pt x="10232" y="4335"/>
                  </a:cubicBezTo>
                  <a:close/>
                  <a:moveTo>
                    <a:pt x="10740" y="4323"/>
                  </a:moveTo>
                  <a:lnTo>
                    <a:pt x="10669" y="4334"/>
                  </a:lnTo>
                  <a:cubicBezTo>
                    <a:pt x="10669" y="4346"/>
                    <a:pt x="10716" y="4346"/>
                    <a:pt x="10716" y="4346"/>
                  </a:cubicBezTo>
                  <a:cubicBezTo>
                    <a:pt x="10728" y="4334"/>
                    <a:pt x="10764" y="4323"/>
                    <a:pt x="10740" y="4323"/>
                  </a:cubicBezTo>
                  <a:close/>
                  <a:moveTo>
                    <a:pt x="10216" y="4334"/>
                  </a:moveTo>
                  <a:cubicBezTo>
                    <a:pt x="10220" y="4334"/>
                    <a:pt x="10224" y="4334"/>
                    <a:pt x="10228" y="4335"/>
                  </a:cubicBezTo>
                  <a:lnTo>
                    <a:pt x="10228" y="4335"/>
                  </a:lnTo>
                  <a:cubicBezTo>
                    <a:pt x="10228" y="4347"/>
                    <a:pt x="10216" y="4358"/>
                    <a:pt x="10216" y="4358"/>
                  </a:cubicBezTo>
                  <a:cubicBezTo>
                    <a:pt x="10216" y="4346"/>
                    <a:pt x="10216" y="4346"/>
                    <a:pt x="10216" y="4334"/>
                  </a:cubicBezTo>
                  <a:close/>
                  <a:moveTo>
                    <a:pt x="10669" y="4358"/>
                  </a:moveTo>
                  <a:cubicBezTo>
                    <a:pt x="10654" y="4366"/>
                    <a:pt x="10627" y="4368"/>
                    <a:pt x="10610" y="4369"/>
                  </a:cubicBezTo>
                  <a:lnTo>
                    <a:pt x="10610" y="4369"/>
                  </a:lnTo>
                  <a:cubicBezTo>
                    <a:pt x="10618" y="4361"/>
                    <a:pt x="10622" y="4359"/>
                    <a:pt x="10626" y="4359"/>
                  </a:cubicBezTo>
                  <a:cubicBezTo>
                    <a:pt x="10630" y="4359"/>
                    <a:pt x="10634" y="4362"/>
                    <a:pt x="10644" y="4362"/>
                  </a:cubicBezTo>
                  <a:cubicBezTo>
                    <a:pt x="10650" y="4362"/>
                    <a:pt x="10658" y="4361"/>
                    <a:pt x="10669" y="4358"/>
                  </a:cubicBezTo>
                  <a:close/>
                  <a:moveTo>
                    <a:pt x="10204" y="4334"/>
                  </a:moveTo>
                  <a:cubicBezTo>
                    <a:pt x="10204" y="4346"/>
                    <a:pt x="10204" y="4358"/>
                    <a:pt x="10216" y="4370"/>
                  </a:cubicBezTo>
                  <a:cubicBezTo>
                    <a:pt x="10216" y="4370"/>
                    <a:pt x="10204" y="4370"/>
                    <a:pt x="10204" y="4382"/>
                  </a:cubicBezTo>
                  <a:cubicBezTo>
                    <a:pt x="10204" y="4370"/>
                    <a:pt x="10192" y="4346"/>
                    <a:pt x="10204" y="4334"/>
                  </a:cubicBezTo>
                  <a:close/>
                  <a:moveTo>
                    <a:pt x="10670" y="4377"/>
                  </a:moveTo>
                  <a:cubicBezTo>
                    <a:pt x="10666" y="4377"/>
                    <a:pt x="10645" y="4382"/>
                    <a:pt x="10645" y="4382"/>
                  </a:cubicBezTo>
                  <a:lnTo>
                    <a:pt x="10657" y="4382"/>
                  </a:lnTo>
                  <a:cubicBezTo>
                    <a:pt x="10669" y="4378"/>
                    <a:pt x="10671" y="4377"/>
                    <a:pt x="10670" y="4377"/>
                  </a:cubicBezTo>
                  <a:close/>
                  <a:moveTo>
                    <a:pt x="10157" y="4323"/>
                  </a:moveTo>
                  <a:lnTo>
                    <a:pt x="10145" y="4334"/>
                  </a:lnTo>
                  <a:cubicBezTo>
                    <a:pt x="10169" y="4346"/>
                    <a:pt x="10145" y="4346"/>
                    <a:pt x="10169" y="4394"/>
                  </a:cubicBezTo>
                  <a:cubicBezTo>
                    <a:pt x="10149" y="4375"/>
                    <a:pt x="10146" y="4331"/>
                    <a:pt x="10138" y="4323"/>
                  </a:cubicBezTo>
                  <a:close/>
                  <a:moveTo>
                    <a:pt x="10181" y="4323"/>
                  </a:moveTo>
                  <a:cubicBezTo>
                    <a:pt x="10181" y="4323"/>
                    <a:pt x="10181" y="4323"/>
                    <a:pt x="10181" y="4334"/>
                  </a:cubicBezTo>
                  <a:cubicBezTo>
                    <a:pt x="10181" y="4346"/>
                    <a:pt x="10181" y="4358"/>
                    <a:pt x="10192" y="4382"/>
                  </a:cubicBezTo>
                  <a:cubicBezTo>
                    <a:pt x="10192" y="4394"/>
                    <a:pt x="10181" y="4394"/>
                    <a:pt x="10181" y="4394"/>
                  </a:cubicBezTo>
                  <a:cubicBezTo>
                    <a:pt x="10181" y="4394"/>
                    <a:pt x="10181" y="4394"/>
                    <a:pt x="10181" y="4382"/>
                  </a:cubicBezTo>
                  <a:cubicBezTo>
                    <a:pt x="10157" y="4358"/>
                    <a:pt x="10169" y="4346"/>
                    <a:pt x="10157" y="4323"/>
                  </a:cubicBezTo>
                  <a:close/>
                  <a:moveTo>
                    <a:pt x="9073" y="4383"/>
                  </a:moveTo>
                  <a:cubicBezTo>
                    <a:pt x="9080" y="4396"/>
                    <a:pt x="9084" y="4406"/>
                    <a:pt x="9073" y="4406"/>
                  </a:cubicBezTo>
                  <a:cubicBezTo>
                    <a:pt x="9073" y="4394"/>
                    <a:pt x="9073" y="4394"/>
                    <a:pt x="9073" y="4383"/>
                  </a:cubicBezTo>
                  <a:close/>
                  <a:moveTo>
                    <a:pt x="10049" y="4518"/>
                  </a:moveTo>
                  <a:cubicBezTo>
                    <a:pt x="10049" y="4520"/>
                    <a:pt x="10049" y="4522"/>
                    <a:pt x="10050" y="4525"/>
                  </a:cubicBezTo>
                  <a:cubicBezTo>
                    <a:pt x="10050" y="4523"/>
                    <a:pt x="10049" y="4521"/>
                    <a:pt x="10049" y="4518"/>
                  </a:cubicBezTo>
                  <a:close/>
                  <a:moveTo>
                    <a:pt x="10994" y="4499"/>
                  </a:moveTo>
                  <a:cubicBezTo>
                    <a:pt x="10978" y="4499"/>
                    <a:pt x="10980" y="4528"/>
                    <a:pt x="10990" y="4549"/>
                  </a:cubicBezTo>
                  <a:lnTo>
                    <a:pt x="11002" y="4549"/>
                  </a:lnTo>
                  <a:cubicBezTo>
                    <a:pt x="11014" y="4537"/>
                    <a:pt x="11014" y="4525"/>
                    <a:pt x="11038" y="4525"/>
                  </a:cubicBezTo>
                  <a:cubicBezTo>
                    <a:pt x="11026" y="4513"/>
                    <a:pt x="11014" y="4513"/>
                    <a:pt x="11002" y="4501"/>
                  </a:cubicBezTo>
                  <a:cubicBezTo>
                    <a:pt x="10999" y="4500"/>
                    <a:pt x="10996" y="4499"/>
                    <a:pt x="10994" y="4499"/>
                  </a:cubicBezTo>
                  <a:close/>
                  <a:moveTo>
                    <a:pt x="8489" y="4584"/>
                  </a:moveTo>
                  <a:cubicBezTo>
                    <a:pt x="8496" y="4588"/>
                    <a:pt x="8502" y="4591"/>
                    <a:pt x="8509" y="4593"/>
                  </a:cubicBezTo>
                  <a:lnTo>
                    <a:pt x="8509" y="4593"/>
                  </a:lnTo>
                  <a:cubicBezTo>
                    <a:pt x="8502" y="4590"/>
                    <a:pt x="8496" y="4587"/>
                    <a:pt x="8489" y="4584"/>
                  </a:cubicBezTo>
                  <a:close/>
                  <a:moveTo>
                    <a:pt x="11312" y="4573"/>
                  </a:moveTo>
                  <a:cubicBezTo>
                    <a:pt x="11321" y="4582"/>
                    <a:pt x="11316" y="4591"/>
                    <a:pt x="11313" y="4594"/>
                  </a:cubicBezTo>
                  <a:lnTo>
                    <a:pt x="11313" y="4594"/>
                  </a:lnTo>
                  <a:cubicBezTo>
                    <a:pt x="11310" y="4586"/>
                    <a:pt x="11309" y="4578"/>
                    <a:pt x="11312" y="4573"/>
                  </a:cubicBezTo>
                  <a:close/>
                  <a:moveTo>
                    <a:pt x="4066" y="4593"/>
                  </a:moveTo>
                  <a:lnTo>
                    <a:pt x="4061" y="4596"/>
                  </a:lnTo>
                  <a:cubicBezTo>
                    <a:pt x="4065" y="4596"/>
                    <a:pt x="4066" y="4595"/>
                    <a:pt x="4066" y="4593"/>
                  </a:cubicBezTo>
                  <a:close/>
                  <a:moveTo>
                    <a:pt x="8597" y="4620"/>
                  </a:moveTo>
                  <a:cubicBezTo>
                    <a:pt x="8597" y="4632"/>
                    <a:pt x="8609" y="4632"/>
                    <a:pt x="8609" y="4632"/>
                  </a:cubicBezTo>
                  <a:cubicBezTo>
                    <a:pt x="8609" y="4632"/>
                    <a:pt x="8609" y="4632"/>
                    <a:pt x="8597" y="4620"/>
                  </a:cubicBezTo>
                  <a:close/>
                  <a:moveTo>
                    <a:pt x="8592" y="4631"/>
                  </a:moveTo>
                  <a:lnTo>
                    <a:pt x="8609" y="4656"/>
                  </a:lnTo>
                  <a:cubicBezTo>
                    <a:pt x="8609" y="4637"/>
                    <a:pt x="8601" y="4641"/>
                    <a:pt x="8592" y="4631"/>
                  </a:cubicBezTo>
                  <a:close/>
                  <a:moveTo>
                    <a:pt x="11338" y="4656"/>
                  </a:moveTo>
                  <a:lnTo>
                    <a:pt x="11338" y="4656"/>
                  </a:lnTo>
                  <a:cubicBezTo>
                    <a:pt x="11337" y="4656"/>
                    <a:pt x="11336" y="4656"/>
                    <a:pt x="11335" y="4656"/>
                  </a:cubicBezTo>
                  <a:cubicBezTo>
                    <a:pt x="11339" y="4658"/>
                    <a:pt x="11340" y="4658"/>
                    <a:pt x="11341" y="4658"/>
                  </a:cubicBezTo>
                  <a:cubicBezTo>
                    <a:pt x="11341" y="4658"/>
                    <a:pt x="11340" y="4657"/>
                    <a:pt x="11338" y="4656"/>
                  </a:cubicBezTo>
                  <a:close/>
                  <a:moveTo>
                    <a:pt x="8609" y="4620"/>
                  </a:moveTo>
                  <a:cubicBezTo>
                    <a:pt x="8621" y="4656"/>
                    <a:pt x="8633" y="4692"/>
                    <a:pt x="8621" y="4692"/>
                  </a:cubicBezTo>
                  <a:lnTo>
                    <a:pt x="8609" y="4692"/>
                  </a:lnTo>
                  <a:cubicBezTo>
                    <a:pt x="8573" y="4632"/>
                    <a:pt x="8609" y="4668"/>
                    <a:pt x="8585" y="4620"/>
                  </a:cubicBezTo>
                  <a:lnTo>
                    <a:pt x="8585" y="4620"/>
                  </a:lnTo>
                  <a:cubicBezTo>
                    <a:pt x="8587" y="4625"/>
                    <a:pt x="8590" y="4628"/>
                    <a:pt x="8592" y="4631"/>
                  </a:cubicBezTo>
                  <a:lnTo>
                    <a:pt x="8592" y="4631"/>
                  </a:lnTo>
                  <a:lnTo>
                    <a:pt x="8585" y="4620"/>
                  </a:lnTo>
                  <a:lnTo>
                    <a:pt x="8585" y="4620"/>
                  </a:lnTo>
                  <a:cubicBezTo>
                    <a:pt x="8585" y="4620"/>
                    <a:pt x="8585" y="4620"/>
                    <a:pt x="8585" y="4620"/>
                  </a:cubicBezTo>
                  <a:lnTo>
                    <a:pt x="8585" y="4620"/>
                  </a:lnTo>
                  <a:cubicBezTo>
                    <a:pt x="8585" y="4629"/>
                    <a:pt x="8585" y="4637"/>
                    <a:pt x="8581" y="4637"/>
                  </a:cubicBezTo>
                  <a:cubicBezTo>
                    <a:pt x="8579" y="4637"/>
                    <a:pt x="8577" y="4636"/>
                    <a:pt x="8573" y="4632"/>
                  </a:cubicBezTo>
                  <a:cubicBezTo>
                    <a:pt x="8561" y="4620"/>
                    <a:pt x="8561" y="4620"/>
                    <a:pt x="8561" y="4620"/>
                  </a:cubicBezTo>
                  <a:close/>
                  <a:moveTo>
                    <a:pt x="10258" y="4710"/>
                  </a:moveTo>
                  <a:lnTo>
                    <a:pt x="10258" y="4710"/>
                  </a:lnTo>
                  <a:cubicBezTo>
                    <a:pt x="10259" y="4710"/>
                    <a:pt x="10256" y="4715"/>
                    <a:pt x="10264" y="4715"/>
                  </a:cubicBezTo>
                  <a:cubicBezTo>
                    <a:pt x="10240" y="4715"/>
                    <a:pt x="10204" y="4727"/>
                    <a:pt x="10204" y="4727"/>
                  </a:cubicBezTo>
                  <a:cubicBezTo>
                    <a:pt x="10192" y="4731"/>
                    <a:pt x="10186" y="4733"/>
                    <a:pt x="10182" y="4733"/>
                  </a:cubicBezTo>
                  <a:cubicBezTo>
                    <a:pt x="10175" y="4733"/>
                    <a:pt x="10181" y="4727"/>
                    <a:pt x="10181" y="4727"/>
                  </a:cubicBezTo>
                  <a:lnTo>
                    <a:pt x="10181" y="4727"/>
                  </a:lnTo>
                  <a:lnTo>
                    <a:pt x="10252" y="4715"/>
                  </a:lnTo>
                  <a:cubicBezTo>
                    <a:pt x="10256" y="4712"/>
                    <a:pt x="10257" y="4710"/>
                    <a:pt x="10258" y="4710"/>
                  </a:cubicBezTo>
                  <a:close/>
                  <a:moveTo>
                    <a:pt x="10788" y="4692"/>
                  </a:moveTo>
                  <a:lnTo>
                    <a:pt x="10788" y="4692"/>
                  </a:lnTo>
                  <a:cubicBezTo>
                    <a:pt x="10800" y="4715"/>
                    <a:pt x="10812" y="4715"/>
                    <a:pt x="10847" y="4739"/>
                  </a:cubicBezTo>
                  <a:lnTo>
                    <a:pt x="10835" y="4715"/>
                  </a:lnTo>
                  <a:lnTo>
                    <a:pt x="10788" y="4692"/>
                  </a:lnTo>
                  <a:close/>
                  <a:moveTo>
                    <a:pt x="8097" y="4442"/>
                  </a:moveTo>
                  <a:cubicBezTo>
                    <a:pt x="8109" y="4477"/>
                    <a:pt x="8156" y="4501"/>
                    <a:pt x="8204" y="4537"/>
                  </a:cubicBezTo>
                  <a:cubicBezTo>
                    <a:pt x="8276" y="4561"/>
                    <a:pt x="8335" y="4573"/>
                    <a:pt x="8406" y="4596"/>
                  </a:cubicBezTo>
                  <a:cubicBezTo>
                    <a:pt x="8466" y="4620"/>
                    <a:pt x="8537" y="4656"/>
                    <a:pt x="8585" y="4715"/>
                  </a:cubicBezTo>
                  <a:lnTo>
                    <a:pt x="8573" y="4715"/>
                  </a:lnTo>
                  <a:cubicBezTo>
                    <a:pt x="8585" y="4715"/>
                    <a:pt x="8597" y="4727"/>
                    <a:pt x="8621" y="4751"/>
                  </a:cubicBezTo>
                  <a:cubicBezTo>
                    <a:pt x="8609" y="4751"/>
                    <a:pt x="8609" y="4763"/>
                    <a:pt x="8609" y="4763"/>
                  </a:cubicBezTo>
                  <a:cubicBezTo>
                    <a:pt x="8597" y="4751"/>
                    <a:pt x="8585" y="4739"/>
                    <a:pt x="8561" y="4727"/>
                  </a:cubicBezTo>
                  <a:cubicBezTo>
                    <a:pt x="8549" y="4715"/>
                    <a:pt x="8537" y="4692"/>
                    <a:pt x="8526" y="4680"/>
                  </a:cubicBezTo>
                  <a:cubicBezTo>
                    <a:pt x="8526" y="4680"/>
                    <a:pt x="8526" y="4692"/>
                    <a:pt x="8526" y="4704"/>
                  </a:cubicBezTo>
                  <a:cubicBezTo>
                    <a:pt x="8514" y="4692"/>
                    <a:pt x="8490" y="4680"/>
                    <a:pt x="8478" y="4680"/>
                  </a:cubicBezTo>
                  <a:lnTo>
                    <a:pt x="8478" y="4715"/>
                  </a:lnTo>
                  <a:cubicBezTo>
                    <a:pt x="8406" y="4680"/>
                    <a:pt x="8311" y="4632"/>
                    <a:pt x="8252" y="4585"/>
                  </a:cubicBezTo>
                  <a:cubicBezTo>
                    <a:pt x="8210" y="4559"/>
                    <a:pt x="8187" y="4553"/>
                    <a:pt x="8166" y="4553"/>
                  </a:cubicBezTo>
                  <a:cubicBezTo>
                    <a:pt x="8150" y="4553"/>
                    <a:pt x="8135" y="4556"/>
                    <a:pt x="8115" y="4556"/>
                  </a:cubicBezTo>
                  <a:cubicBezTo>
                    <a:pt x="8101" y="4556"/>
                    <a:pt x="8084" y="4554"/>
                    <a:pt x="8061" y="4549"/>
                  </a:cubicBezTo>
                  <a:cubicBezTo>
                    <a:pt x="8037" y="4501"/>
                    <a:pt x="8061" y="4465"/>
                    <a:pt x="8097" y="4442"/>
                  </a:cubicBezTo>
                  <a:close/>
                  <a:moveTo>
                    <a:pt x="10133" y="4775"/>
                  </a:moveTo>
                  <a:lnTo>
                    <a:pt x="10121" y="4787"/>
                  </a:lnTo>
                  <a:cubicBezTo>
                    <a:pt x="10131" y="4782"/>
                    <a:pt x="10142" y="4779"/>
                    <a:pt x="10152" y="4777"/>
                  </a:cubicBezTo>
                  <a:lnTo>
                    <a:pt x="10152" y="4777"/>
                  </a:lnTo>
                  <a:cubicBezTo>
                    <a:pt x="10154" y="4779"/>
                    <a:pt x="10149" y="4780"/>
                    <a:pt x="10149" y="4780"/>
                  </a:cubicBezTo>
                  <a:cubicBezTo>
                    <a:pt x="10149" y="4780"/>
                    <a:pt x="10152" y="4779"/>
                    <a:pt x="10166" y="4776"/>
                  </a:cubicBezTo>
                  <a:lnTo>
                    <a:pt x="10166" y="4776"/>
                  </a:lnTo>
                  <a:cubicBezTo>
                    <a:pt x="10162" y="4776"/>
                    <a:pt x="10157" y="4776"/>
                    <a:pt x="10152" y="4777"/>
                  </a:cubicBezTo>
                  <a:lnTo>
                    <a:pt x="10152" y="4777"/>
                  </a:lnTo>
                  <a:cubicBezTo>
                    <a:pt x="10151" y="4776"/>
                    <a:pt x="10146" y="4775"/>
                    <a:pt x="10133" y="4775"/>
                  </a:cubicBezTo>
                  <a:close/>
                  <a:moveTo>
                    <a:pt x="9273" y="4828"/>
                  </a:moveTo>
                  <a:lnTo>
                    <a:pt x="9273" y="4828"/>
                  </a:lnTo>
                  <a:cubicBezTo>
                    <a:pt x="9272" y="4832"/>
                    <a:pt x="9273" y="4838"/>
                    <a:pt x="9276" y="4846"/>
                  </a:cubicBezTo>
                  <a:cubicBezTo>
                    <a:pt x="9276" y="4841"/>
                    <a:pt x="9274" y="4835"/>
                    <a:pt x="9273" y="4828"/>
                  </a:cubicBezTo>
                  <a:close/>
                  <a:moveTo>
                    <a:pt x="10407" y="4858"/>
                  </a:moveTo>
                  <a:cubicBezTo>
                    <a:pt x="10400" y="4858"/>
                    <a:pt x="10401" y="4858"/>
                    <a:pt x="10403" y="4860"/>
                  </a:cubicBezTo>
                  <a:lnTo>
                    <a:pt x="10403" y="4860"/>
                  </a:lnTo>
                  <a:cubicBezTo>
                    <a:pt x="10410" y="4859"/>
                    <a:pt x="10417" y="4859"/>
                    <a:pt x="10424" y="4858"/>
                  </a:cubicBezTo>
                  <a:lnTo>
                    <a:pt x="10424" y="4858"/>
                  </a:lnTo>
                  <a:cubicBezTo>
                    <a:pt x="10424" y="4858"/>
                    <a:pt x="10424" y="4858"/>
                    <a:pt x="10425" y="4858"/>
                  </a:cubicBezTo>
                  <a:close/>
                  <a:moveTo>
                    <a:pt x="9347" y="4846"/>
                  </a:moveTo>
                  <a:lnTo>
                    <a:pt x="9359" y="4870"/>
                  </a:lnTo>
                  <a:cubicBezTo>
                    <a:pt x="9361" y="4872"/>
                    <a:pt x="9362" y="4873"/>
                    <a:pt x="9362" y="4873"/>
                  </a:cubicBezTo>
                  <a:cubicBezTo>
                    <a:pt x="9365" y="4873"/>
                    <a:pt x="9347" y="4847"/>
                    <a:pt x="9347" y="4846"/>
                  </a:cubicBezTo>
                  <a:close/>
                  <a:moveTo>
                    <a:pt x="10395" y="4882"/>
                  </a:moveTo>
                  <a:cubicBezTo>
                    <a:pt x="10379" y="4890"/>
                    <a:pt x="10394" y="4893"/>
                    <a:pt x="10406" y="4894"/>
                  </a:cubicBezTo>
                  <a:lnTo>
                    <a:pt x="10406" y="4894"/>
                  </a:lnTo>
                  <a:lnTo>
                    <a:pt x="10395" y="4882"/>
                  </a:lnTo>
                  <a:close/>
                  <a:moveTo>
                    <a:pt x="10241" y="4892"/>
                  </a:moveTo>
                  <a:lnTo>
                    <a:pt x="10241" y="4892"/>
                  </a:lnTo>
                  <a:cubicBezTo>
                    <a:pt x="10237" y="4893"/>
                    <a:pt x="10233" y="4893"/>
                    <a:pt x="10228" y="4894"/>
                  </a:cubicBezTo>
                  <a:lnTo>
                    <a:pt x="10240" y="4894"/>
                  </a:lnTo>
                  <a:cubicBezTo>
                    <a:pt x="10241" y="4893"/>
                    <a:pt x="10241" y="4893"/>
                    <a:pt x="10241" y="4892"/>
                  </a:cubicBezTo>
                  <a:close/>
                  <a:moveTo>
                    <a:pt x="10240" y="4846"/>
                  </a:moveTo>
                  <a:cubicBezTo>
                    <a:pt x="10198" y="4852"/>
                    <a:pt x="10201" y="4852"/>
                    <a:pt x="10212" y="4852"/>
                  </a:cubicBezTo>
                  <a:cubicBezTo>
                    <a:pt x="10222" y="4852"/>
                    <a:pt x="10240" y="4852"/>
                    <a:pt x="10228" y="4858"/>
                  </a:cubicBezTo>
                  <a:lnTo>
                    <a:pt x="10145" y="4858"/>
                  </a:lnTo>
                  <a:cubicBezTo>
                    <a:pt x="10151" y="4864"/>
                    <a:pt x="10172" y="4864"/>
                    <a:pt x="10186" y="4864"/>
                  </a:cubicBezTo>
                  <a:cubicBezTo>
                    <a:pt x="10201" y="4864"/>
                    <a:pt x="10210" y="4864"/>
                    <a:pt x="10192" y="4870"/>
                  </a:cubicBezTo>
                  <a:cubicBezTo>
                    <a:pt x="10216" y="4870"/>
                    <a:pt x="10157" y="4882"/>
                    <a:pt x="10145" y="4894"/>
                  </a:cubicBezTo>
                  <a:cubicBezTo>
                    <a:pt x="10163" y="4888"/>
                    <a:pt x="10189" y="4885"/>
                    <a:pt x="10210" y="4885"/>
                  </a:cubicBezTo>
                  <a:cubicBezTo>
                    <a:pt x="10228" y="4885"/>
                    <a:pt x="10242" y="4887"/>
                    <a:pt x="10241" y="4892"/>
                  </a:cubicBezTo>
                  <a:lnTo>
                    <a:pt x="10241" y="4892"/>
                  </a:lnTo>
                  <a:cubicBezTo>
                    <a:pt x="10247" y="4891"/>
                    <a:pt x="10252" y="4891"/>
                    <a:pt x="10256" y="4891"/>
                  </a:cubicBezTo>
                  <a:cubicBezTo>
                    <a:pt x="10261" y="4891"/>
                    <a:pt x="10264" y="4892"/>
                    <a:pt x="10264" y="4894"/>
                  </a:cubicBezTo>
                  <a:cubicBezTo>
                    <a:pt x="10264" y="4894"/>
                    <a:pt x="10311" y="4894"/>
                    <a:pt x="10311" y="4882"/>
                  </a:cubicBezTo>
                  <a:cubicBezTo>
                    <a:pt x="10335" y="4882"/>
                    <a:pt x="10347" y="4894"/>
                    <a:pt x="10323" y="4894"/>
                  </a:cubicBezTo>
                  <a:lnTo>
                    <a:pt x="10359" y="4894"/>
                  </a:lnTo>
                  <a:cubicBezTo>
                    <a:pt x="10377" y="4888"/>
                    <a:pt x="10368" y="4888"/>
                    <a:pt x="10361" y="4888"/>
                  </a:cubicBezTo>
                  <a:cubicBezTo>
                    <a:pt x="10353" y="4888"/>
                    <a:pt x="10347" y="4888"/>
                    <a:pt x="10371" y="4882"/>
                  </a:cubicBezTo>
                  <a:lnTo>
                    <a:pt x="10323" y="4882"/>
                  </a:lnTo>
                  <a:cubicBezTo>
                    <a:pt x="10335" y="4870"/>
                    <a:pt x="10383" y="4870"/>
                    <a:pt x="10407" y="4870"/>
                  </a:cubicBezTo>
                  <a:cubicBezTo>
                    <a:pt x="10407" y="4865"/>
                    <a:pt x="10404" y="4862"/>
                    <a:pt x="10403" y="4860"/>
                  </a:cubicBezTo>
                  <a:lnTo>
                    <a:pt x="10403" y="4860"/>
                  </a:lnTo>
                  <a:cubicBezTo>
                    <a:pt x="10378" y="4864"/>
                    <a:pt x="10353" y="4870"/>
                    <a:pt x="10328" y="4870"/>
                  </a:cubicBezTo>
                  <a:lnTo>
                    <a:pt x="10328" y="4870"/>
                  </a:lnTo>
                  <a:cubicBezTo>
                    <a:pt x="10332" y="4870"/>
                    <a:pt x="10325" y="4868"/>
                    <a:pt x="10335" y="4858"/>
                  </a:cubicBezTo>
                  <a:cubicBezTo>
                    <a:pt x="10300" y="4858"/>
                    <a:pt x="10228" y="4858"/>
                    <a:pt x="10240" y="4846"/>
                  </a:cubicBezTo>
                  <a:close/>
                  <a:moveTo>
                    <a:pt x="10192" y="4894"/>
                  </a:moveTo>
                  <a:cubicBezTo>
                    <a:pt x="10192" y="4897"/>
                    <a:pt x="10196" y="4898"/>
                    <a:pt x="10201" y="4898"/>
                  </a:cubicBezTo>
                  <a:cubicBezTo>
                    <a:pt x="10208" y="4898"/>
                    <a:pt x="10218" y="4896"/>
                    <a:pt x="10228" y="4894"/>
                  </a:cubicBezTo>
                  <a:close/>
                  <a:moveTo>
                    <a:pt x="10466" y="4894"/>
                  </a:moveTo>
                  <a:cubicBezTo>
                    <a:pt x="10487" y="4905"/>
                    <a:pt x="10443" y="4915"/>
                    <a:pt x="10408" y="4917"/>
                  </a:cubicBezTo>
                  <a:lnTo>
                    <a:pt x="10408" y="4917"/>
                  </a:lnTo>
                  <a:lnTo>
                    <a:pt x="10442" y="4906"/>
                  </a:lnTo>
                  <a:lnTo>
                    <a:pt x="10419" y="4906"/>
                  </a:lnTo>
                  <a:cubicBezTo>
                    <a:pt x="10419" y="4906"/>
                    <a:pt x="10442" y="4894"/>
                    <a:pt x="10466" y="4894"/>
                  </a:cubicBezTo>
                  <a:close/>
                  <a:moveTo>
                    <a:pt x="9038" y="4918"/>
                  </a:moveTo>
                  <a:cubicBezTo>
                    <a:pt x="9038" y="4924"/>
                    <a:pt x="9035" y="4924"/>
                    <a:pt x="9035" y="4924"/>
                  </a:cubicBezTo>
                  <a:cubicBezTo>
                    <a:pt x="9035" y="4924"/>
                    <a:pt x="9035" y="4924"/>
                    <a:pt x="9038" y="4925"/>
                  </a:cubicBezTo>
                  <a:lnTo>
                    <a:pt x="9038" y="4918"/>
                  </a:lnTo>
                  <a:close/>
                  <a:moveTo>
                    <a:pt x="9038" y="4925"/>
                  </a:moveTo>
                  <a:lnTo>
                    <a:pt x="9038" y="4942"/>
                  </a:lnTo>
                  <a:cubicBezTo>
                    <a:pt x="9038" y="4930"/>
                    <a:pt x="9038" y="4930"/>
                    <a:pt x="9049" y="4930"/>
                  </a:cubicBezTo>
                  <a:cubicBezTo>
                    <a:pt x="9043" y="4927"/>
                    <a:pt x="9040" y="4925"/>
                    <a:pt x="9038" y="4925"/>
                  </a:cubicBezTo>
                  <a:close/>
                  <a:moveTo>
                    <a:pt x="10816" y="4948"/>
                  </a:moveTo>
                  <a:cubicBezTo>
                    <a:pt x="10809" y="4948"/>
                    <a:pt x="10788" y="4954"/>
                    <a:pt x="10788" y="4954"/>
                  </a:cubicBezTo>
                  <a:lnTo>
                    <a:pt x="10812" y="4954"/>
                  </a:lnTo>
                  <a:cubicBezTo>
                    <a:pt x="10819" y="4950"/>
                    <a:pt x="10819" y="4948"/>
                    <a:pt x="10816" y="4948"/>
                  </a:cubicBezTo>
                  <a:close/>
                  <a:moveTo>
                    <a:pt x="9124" y="4954"/>
                  </a:moveTo>
                  <a:cubicBezTo>
                    <a:pt x="9126" y="4957"/>
                    <a:pt x="9128" y="4961"/>
                    <a:pt x="9133" y="4966"/>
                  </a:cubicBezTo>
                  <a:cubicBezTo>
                    <a:pt x="9133" y="4955"/>
                    <a:pt x="9133" y="4954"/>
                    <a:pt x="9124" y="4954"/>
                  </a:cubicBezTo>
                  <a:close/>
                  <a:moveTo>
                    <a:pt x="11062" y="4942"/>
                  </a:moveTo>
                  <a:lnTo>
                    <a:pt x="11073" y="4966"/>
                  </a:lnTo>
                  <a:cubicBezTo>
                    <a:pt x="11073" y="4954"/>
                    <a:pt x="11073" y="4942"/>
                    <a:pt x="11062" y="4942"/>
                  </a:cubicBezTo>
                  <a:close/>
                  <a:moveTo>
                    <a:pt x="10216" y="4966"/>
                  </a:moveTo>
                  <a:cubicBezTo>
                    <a:pt x="10214" y="4966"/>
                    <a:pt x="10211" y="4966"/>
                    <a:pt x="10209" y="4966"/>
                  </a:cubicBezTo>
                  <a:lnTo>
                    <a:pt x="10209" y="4966"/>
                  </a:lnTo>
                  <a:cubicBezTo>
                    <a:pt x="10212" y="4966"/>
                    <a:pt x="10214" y="4966"/>
                    <a:pt x="10216" y="4966"/>
                  </a:cubicBezTo>
                  <a:lnTo>
                    <a:pt x="10216" y="4966"/>
                  </a:lnTo>
                  <a:cubicBezTo>
                    <a:pt x="10216" y="4966"/>
                    <a:pt x="10216" y="4966"/>
                    <a:pt x="10216" y="4966"/>
                  </a:cubicBezTo>
                  <a:close/>
                  <a:moveTo>
                    <a:pt x="10209" y="4966"/>
                  </a:moveTo>
                  <a:cubicBezTo>
                    <a:pt x="10189" y="4967"/>
                    <a:pt x="10173" y="4969"/>
                    <a:pt x="10157" y="4977"/>
                  </a:cubicBezTo>
                  <a:lnTo>
                    <a:pt x="10169" y="4977"/>
                  </a:lnTo>
                  <a:cubicBezTo>
                    <a:pt x="10190" y="4977"/>
                    <a:pt x="10192" y="4968"/>
                    <a:pt x="10209" y="4966"/>
                  </a:cubicBezTo>
                  <a:close/>
                  <a:moveTo>
                    <a:pt x="10800" y="4966"/>
                  </a:moveTo>
                  <a:cubicBezTo>
                    <a:pt x="10812" y="4977"/>
                    <a:pt x="10812" y="4977"/>
                    <a:pt x="10812" y="4977"/>
                  </a:cubicBezTo>
                  <a:cubicBezTo>
                    <a:pt x="10812" y="4977"/>
                    <a:pt x="10812" y="4966"/>
                    <a:pt x="10812" y="4966"/>
                  </a:cubicBezTo>
                  <a:close/>
                  <a:moveTo>
                    <a:pt x="10812" y="4977"/>
                  </a:moveTo>
                  <a:cubicBezTo>
                    <a:pt x="10812" y="4989"/>
                    <a:pt x="10812" y="4989"/>
                    <a:pt x="10812" y="4989"/>
                  </a:cubicBezTo>
                  <a:lnTo>
                    <a:pt x="10823" y="4989"/>
                  </a:lnTo>
                  <a:cubicBezTo>
                    <a:pt x="10823" y="4989"/>
                    <a:pt x="10823" y="4977"/>
                    <a:pt x="10812" y="4977"/>
                  </a:cubicBezTo>
                  <a:close/>
                  <a:moveTo>
                    <a:pt x="10822" y="4930"/>
                  </a:moveTo>
                  <a:cubicBezTo>
                    <a:pt x="10831" y="4931"/>
                    <a:pt x="10839" y="4933"/>
                    <a:pt x="10847" y="4942"/>
                  </a:cubicBezTo>
                  <a:cubicBezTo>
                    <a:pt x="10847" y="4954"/>
                    <a:pt x="10859" y="4966"/>
                    <a:pt x="10847" y="4977"/>
                  </a:cubicBezTo>
                  <a:lnTo>
                    <a:pt x="10859" y="4977"/>
                  </a:lnTo>
                  <a:cubicBezTo>
                    <a:pt x="10870" y="4988"/>
                    <a:pt x="10871" y="4991"/>
                    <a:pt x="10867" y="4991"/>
                  </a:cubicBezTo>
                  <a:cubicBezTo>
                    <a:pt x="10862" y="4991"/>
                    <a:pt x="10843" y="4982"/>
                    <a:pt x="10832" y="4982"/>
                  </a:cubicBezTo>
                  <a:cubicBezTo>
                    <a:pt x="10827" y="4982"/>
                    <a:pt x="10823" y="4984"/>
                    <a:pt x="10823" y="4989"/>
                  </a:cubicBezTo>
                  <a:cubicBezTo>
                    <a:pt x="10823" y="5001"/>
                    <a:pt x="10823" y="5001"/>
                    <a:pt x="10823" y="5001"/>
                  </a:cubicBezTo>
                  <a:lnTo>
                    <a:pt x="10812" y="5001"/>
                  </a:lnTo>
                  <a:lnTo>
                    <a:pt x="10776" y="4989"/>
                  </a:lnTo>
                  <a:lnTo>
                    <a:pt x="10776" y="4989"/>
                  </a:lnTo>
                  <a:cubicBezTo>
                    <a:pt x="10776" y="5001"/>
                    <a:pt x="10788" y="5001"/>
                    <a:pt x="10788" y="5001"/>
                  </a:cubicBezTo>
                  <a:lnTo>
                    <a:pt x="10764" y="5001"/>
                  </a:lnTo>
                  <a:cubicBezTo>
                    <a:pt x="10764" y="5001"/>
                    <a:pt x="10764" y="5001"/>
                    <a:pt x="10764" y="4989"/>
                  </a:cubicBezTo>
                  <a:cubicBezTo>
                    <a:pt x="10764" y="4989"/>
                    <a:pt x="10752" y="4989"/>
                    <a:pt x="10752" y="4977"/>
                  </a:cubicBezTo>
                  <a:lnTo>
                    <a:pt x="10776" y="4977"/>
                  </a:lnTo>
                  <a:lnTo>
                    <a:pt x="10776" y="4966"/>
                  </a:lnTo>
                  <a:cubicBezTo>
                    <a:pt x="10740" y="4966"/>
                    <a:pt x="10740" y="4966"/>
                    <a:pt x="10764" y="4954"/>
                  </a:cubicBezTo>
                  <a:lnTo>
                    <a:pt x="10788" y="4954"/>
                  </a:lnTo>
                  <a:cubicBezTo>
                    <a:pt x="10752" y="4954"/>
                    <a:pt x="10787" y="4942"/>
                    <a:pt x="10822" y="4930"/>
                  </a:cubicBezTo>
                  <a:close/>
                  <a:moveTo>
                    <a:pt x="10752" y="4989"/>
                  </a:moveTo>
                  <a:cubicBezTo>
                    <a:pt x="10752" y="4998"/>
                    <a:pt x="10752" y="5006"/>
                    <a:pt x="10744" y="5006"/>
                  </a:cubicBezTo>
                  <a:cubicBezTo>
                    <a:pt x="10740" y="5006"/>
                    <a:pt x="10735" y="5005"/>
                    <a:pt x="10728" y="5001"/>
                  </a:cubicBezTo>
                  <a:lnTo>
                    <a:pt x="10716" y="5001"/>
                  </a:lnTo>
                  <a:cubicBezTo>
                    <a:pt x="10728" y="5001"/>
                    <a:pt x="10740" y="5001"/>
                    <a:pt x="10752" y="4989"/>
                  </a:cubicBezTo>
                  <a:close/>
                  <a:moveTo>
                    <a:pt x="10217" y="5013"/>
                  </a:moveTo>
                  <a:cubicBezTo>
                    <a:pt x="10216" y="5013"/>
                    <a:pt x="10216" y="5013"/>
                    <a:pt x="10216" y="5013"/>
                  </a:cubicBezTo>
                  <a:cubicBezTo>
                    <a:pt x="10216" y="5013"/>
                    <a:pt x="10217" y="5013"/>
                    <a:pt x="10217" y="5013"/>
                  </a:cubicBezTo>
                  <a:close/>
                  <a:moveTo>
                    <a:pt x="10713" y="5004"/>
                  </a:moveTo>
                  <a:lnTo>
                    <a:pt x="10713" y="5004"/>
                  </a:lnTo>
                  <a:cubicBezTo>
                    <a:pt x="10715" y="5005"/>
                    <a:pt x="10716" y="5007"/>
                    <a:pt x="10717" y="5008"/>
                  </a:cubicBezTo>
                  <a:lnTo>
                    <a:pt x="10717" y="5008"/>
                  </a:lnTo>
                  <a:cubicBezTo>
                    <a:pt x="10715" y="5009"/>
                    <a:pt x="10710" y="5010"/>
                    <a:pt x="10704" y="5013"/>
                  </a:cubicBezTo>
                  <a:cubicBezTo>
                    <a:pt x="10683" y="5013"/>
                    <a:pt x="10701" y="5013"/>
                    <a:pt x="10713" y="5004"/>
                  </a:cubicBezTo>
                  <a:close/>
                  <a:moveTo>
                    <a:pt x="10719" y="5010"/>
                  </a:moveTo>
                  <a:cubicBezTo>
                    <a:pt x="10722" y="5012"/>
                    <a:pt x="10724" y="5013"/>
                    <a:pt x="10728" y="5013"/>
                  </a:cubicBezTo>
                  <a:cubicBezTo>
                    <a:pt x="10716" y="5013"/>
                    <a:pt x="10704" y="5025"/>
                    <a:pt x="10681" y="5025"/>
                  </a:cubicBezTo>
                  <a:cubicBezTo>
                    <a:pt x="10705" y="5019"/>
                    <a:pt x="10717" y="5013"/>
                    <a:pt x="10719" y="5010"/>
                  </a:cubicBezTo>
                  <a:close/>
                  <a:moveTo>
                    <a:pt x="10300" y="5049"/>
                  </a:moveTo>
                  <a:cubicBezTo>
                    <a:pt x="10323" y="5049"/>
                    <a:pt x="10300" y="5061"/>
                    <a:pt x="10300" y="5061"/>
                  </a:cubicBezTo>
                  <a:cubicBezTo>
                    <a:pt x="10288" y="5061"/>
                    <a:pt x="10276" y="5061"/>
                    <a:pt x="10287" y="5050"/>
                  </a:cubicBezTo>
                  <a:lnTo>
                    <a:pt x="10287" y="5050"/>
                  </a:lnTo>
                  <a:cubicBezTo>
                    <a:pt x="10291" y="5049"/>
                    <a:pt x="10295" y="5049"/>
                    <a:pt x="10300" y="5049"/>
                  </a:cubicBezTo>
                  <a:close/>
                  <a:moveTo>
                    <a:pt x="9049" y="5064"/>
                  </a:moveTo>
                  <a:lnTo>
                    <a:pt x="9049" y="5064"/>
                  </a:lnTo>
                  <a:cubicBezTo>
                    <a:pt x="9070" y="5085"/>
                    <a:pt x="9098" y="5115"/>
                    <a:pt x="9109" y="5120"/>
                  </a:cubicBezTo>
                  <a:cubicBezTo>
                    <a:pt x="9098" y="5098"/>
                    <a:pt x="9074" y="5081"/>
                    <a:pt x="9049" y="5064"/>
                  </a:cubicBezTo>
                  <a:close/>
                  <a:moveTo>
                    <a:pt x="10716" y="5120"/>
                  </a:moveTo>
                  <a:cubicBezTo>
                    <a:pt x="10732" y="5120"/>
                    <a:pt x="10740" y="5122"/>
                    <a:pt x="10745" y="5123"/>
                  </a:cubicBezTo>
                  <a:lnTo>
                    <a:pt x="10745" y="5123"/>
                  </a:lnTo>
                  <a:cubicBezTo>
                    <a:pt x="10718" y="5132"/>
                    <a:pt x="10726" y="5132"/>
                    <a:pt x="10704" y="5132"/>
                  </a:cubicBezTo>
                  <a:cubicBezTo>
                    <a:pt x="10708" y="5132"/>
                    <a:pt x="10711" y="5132"/>
                    <a:pt x="10713" y="5133"/>
                  </a:cubicBezTo>
                  <a:lnTo>
                    <a:pt x="10713" y="5133"/>
                  </a:lnTo>
                  <a:cubicBezTo>
                    <a:pt x="10703" y="5135"/>
                    <a:pt x="10697" y="5136"/>
                    <a:pt x="10693" y="5136"/>
                  </a:cubicBezTo>
                  <a:cubicBezTo>
                    <a:pt x="10678" y="5136"/>
                    <a:pt x="10716" y="5120"/>
                    <a:pt x="10716" y="5120"/>
                  </a:cubicBezTo>
                  <a:close/>
                  <a:moveTo>
                    <a:pt x="10329" y="5440"/>
                  </a:moveTo>
                  <a:lnTo>
                    <a:pt x="10329" y="5440"/>
                  </a:lnTo>
                  <a:cubicBezTo>
                    <a:pt x="10324" y="5440"/>
                    <a:pt x="10318" y="5441"/>
                    <a:pt x="10311" y="5442"/>
                  </a:cubicBezTo>
                  <a:cubicBezTo>
                    <a:pt x="10318" y="5442"/>
                    <a:pt x="10324" y="5441"/>
                    <a:pt x="10329" y="5440"/>
                  </a:cubicBezTo>
                  <a:close/>
                  <a:moveTo>
                    <a:pt x="10359" y="5454"/>
                  </a:moveTo>
                  <a:cubicBezTo>
                    <a:pt x="10359" y="5454"/>
                    <a:pt x="10335" y="5466"/>
                    <a:pt x="10323" y="5466"/>
                  </a:cubicBezTo>
                  <a:lnTo>
                    <a:pt x="10371" y="5466"/>
                  </a:lnTo>
                  <a:cubicBezTo>
                    <a:pt x="10371" y="5454"/>
                    <a:pt x="10395" y="5454"/>
                    <a:pt x="10359" y="5454"/>
                  </a:cubicBezTo>
                  <a:close/>
                  <a:moveTo>
                    <a:pt x="870" y="6168"/>
                  </a:moveTo>
                  <a:cubicBezTo>
                    <a:pt x="870" y="6171"/>
                    <a:pt x="870" y="6173"/>
                    <a:pt x="871" y="6175"/>
                  </a:cubicBezTo>
                  <a:lnTo>
                    <a:pt x="871" y="6175"/>
                  </a:lnTo>
                  <a:cubicBezTo>
                    <a:pt x="871" y="6173"/>
                    <a:pt x="870" y="6170"/>
                    <a:pt x="870" y="6168"/>
                  </a:cubicBezTo>
                  <a:close/>
                  <a:moveTo>
                    <a:pt x="96" y="7549"/>
                  </a:moveTo>
                  <a:cubicBezTo>
                    <a:pt x="93" y="7552"/>
                    <a:pt x="91" y="7555"/>
                    <a:pt x="89" y="7558"/>
                  </a:cubicBezTo>
                  <a:lnTo>
                    <a:pt x="89" y="7558"/>
                  </a:lnTo>
                  <a:cubicBezTo>
                    <a:pt x="91" y="7555"/>
                    <a:pt x="94" y="7552"/>
                    <a:pt x="96" y="7549"/>
                  </a:cubicBezTo>
                  <a:close/>
                  <a:moveTo>
                    <a:pt x="9502" y="8335"/>
                  </a:moveTo>
                  <a:lnTo>
                    <a:pt x="9502" y="8335"/>
                  </a:lnTo>
                  <a:cubicBezTo>
                    <a:pt x="9501" y="8340"/>
                    <a:pt x="9500" y="8345"/>
                    <a:pt x="9500" y="8350"/>
                  </a:cubicBezTo>
                  <a:lnTo>
                    <a:pt x="9500" y="8350"/>
                  </a:lnTo>
                  <a:cubicBezTo>
                    <a:pt x="9501" y="8346"/>
                    <a:pt x="9502" y="8340"/>
                    <a:pt x="9502" y="8335"/>
                  </a:cubicBezTo>
                  <a:close/>
                  <a:moveTo>
                    <a:pt x="8668" y="8573"/>
                  </a:moveTo>
                  <a:cubicBezTo>
                    <a:pt x="8667" y="8576"/>
                    <a:pt x="8667" y="8578"/>
                    <a:pt x="8667" y="8580"/>
                  </a:cubicBezTo>
                  <a:lnTo>
                    <a:pt x="8667" y="8580"/>
                  </a:lnTo>
                  <a:cubicBezTo>
                    <a:pt x="8667" y="8578"/>
                    <a:pt x="8668" y="8576"/>
                    <a:pt x="8668" y="8573"/>
                  </a:cubicBezTo>
                  <a:close/>
                  <a:moveTo>
                    <a:pt x="5287" y="9156"/>
                  </a:moveTo>
                  <a:lnTo>
                    <a:pt x="5287" y="9168"/>
                  </a:lnTo>
                  <a:cubicBezTo>
                    <a:pt x="5263" y="9168"/>
                    <a:pt x="5239" y="9156"/>
                    <a:pt x="5287" y="9156"/>
                  </a:cubicBezTo>
                  <a:close/>
                  <a:moveTo>
                    <a:pt x="5466" y="9264"/>
                  </a:moveTo>
                  <a:lnTo>
                    <a:pt x="5478" y="9270"/>
                  </a:lnTo>
                  <a:cubicBezTo>
                    <a:pt x="5475" y="9267"/>
                    <a:pt x="5472" y="9264"/>
                    <a:pt x="5466" y="9264"/>
                  </a:cubicBezTo>
                  <a:close/>
                  <a:moveTo>
                    <a:pt x="5478" y="9270"/>
                  </a:moveTo>
                  <a:cubicBezTo>
                    <a:pt x="5481" y="9273"/>
                    <a:pt x="5483" y="9276"/>
                    <a:pt x="5489" y="9276"/>
                  </a:cubicBezTo>
                  <a:lnTo>
                    <a:pt x="5478" y="9270"/>
                  </a:lnTo>
                  <a:close/>
                  <a:moveTo>
                    <a:pt x="5775" y="9478"/>
                  </a:moveTo>
                  <a:cubicBezTo>
                    <a:pt x="5777" y="9479"/>
                    <a:pt x="5780" y="9480"/>
                    <a:pt x="5782" y="9481"/>
                  </a:cubicBezTo>
                  <a:lnTo>
                    <a:pt x="5782" y="9481"/>
                  </a:lnTo>
                  <a:cubicBezTo>
                    <a:pt x="5784" y="9481"/>
                    <a:pt x="5781" y="9478"/>
                    <a:pt x="5775" y="9478"/>
                  </a:cubicBezTo>
                  <a:close/>
                  <a:moveTo>
                    <a:pt x="5918" y="9502"/>
                  </a:moveTo>
                  <a:lnTo>
                    <a:pt x="5918" y="9502"/>
                  </a:lnTo>
                  <a:cubicBezTo>
                    <a:pt x="6001" y="9549"/>
                    <a:pt x="6061" y="9549"/>
                    <a:pt x="6132" y="9585"/>
                  </a:cubicBezTo>
                  <a:cubicBezTo>
                    <a:pt x="6120" y="9573"/>
                    <a:pt x="6132" y="9561"/>
                    <a:pt x="6120" y="9549"/>
                  </a:cubicBezTo>
                  <a:lnTo>
                    <a:pt x="6120" y="9549"/>
                  </a:lnTo>
                  <a:cubicBezTo>
                    <a:pt x="6156" y="9561"/>
                    <a:pt x="6192" y="9573"/>
                    <a:pt x="6192" y="9609"/>
                  </a:cubicBezTo>
                  <a:cubicBezTo>
                    <a:pt x="6184" y="9615"/>
                    <a:pt x="6174" y="9618"/>
                    <a:pt x="6162" y="9618"/>
                  </a:cubicBezTo>
                  <a:cubicBezTo>
                    <a:pt x="6097" y="9618"/>
                    <a:pt x="5988" y="9532"/>
                    <a:pt x="5976" y="9532"/>
                  </a:cubicBezTo>
                  <a:lnTo>
                    <a:pt x="5976" y="9532"/>
                  </a:lnTo>
                  <a:cubicBezTo>
                    <a:pt x="5975" y="9532"/>
                    <a:pt x="5975" y="9534"/>
                    <a:pt x="5978" y="9537"/>
                  </a:cubicBezTo>
                  <a:cubicBezTo>
                    <a:pt x="5882" y="9537"/>
                    <a:pt x="5918" y="9514"/>
                    <a:pt x="5918" y="9502"/>
                  </a:cubicBezTo>
                  <a:close/>
                  <a:moveTo>
                    <a:pt x="6430" y="9990"/>
                  </a:moveTo>
                  <a:cubicBezTo>
                    <a:pt x="6430" y="9991"/>
                    <a:pt x="6430" y="9991"/>
                    <a:pt x="6430" y="9991"/>
                  </a:cubicBezTo>
                  <a:cubicBezTo>
                    <a:pt x="6430" y="9991"/>
                    <a:pt x="6431" y="9991"/>
                    <a:pt x="6431" y="9990"/>
                  </a:cubicBezTo>
                  <a:lnTo>
                    <a:pt x="6431" y="9990"/>
                  </a:lnTo>
                  <a:cubicBezTo>
                    <a:pt x="6431" y="9990"/>
                    <a:pt x="6430" y="9990"/>
                    <a:pt x="6430" y="9990"/>
                  </a:cubicBezTo>
                  <a:close/>
                  <a:moveTo>
                    <a:pt x="9549" y="36"/>
                  </a:moveTo>
                  <a:lnTo>
                    <a:pt x="9597" y="48"/>
                  </a:lnTo>
                  <a:cubicBezTo>
                    <a:pt x="9585" y="48"/>
                    <a:pt x="9538" y="60"/>
                    <a:pt x="9573" y="60"/>
                  </a:cubicBezTo>
                  <a:lnTo>
                    <a:pt x="9585" y="60"/>
                  </a:lnTo>
                  <a:cubicBezTo>
                    <a:pt x="9579" y="66"/>
                    <a:pt x="9585" y="66"/>
                    <a:pt x="9594" y="66"/>
                  </a:cubicBezTo>
                  <a:cubicBezTo>
                    <a:pt x="9603" y="66"/>
                    <a:pt x="9615" y="66"/>
                    <a:pt x="9621" y="72"/>
                  </a:cubicBezTo>
                  <a:lnTo>
                    <a:pt x="9561" y="72"/>
                  </a:lnTo>
                  <a:cubicBezTo>
                    <a:pt x="9609" y="72"/>
                    <a:pt x="9549" y="84"/>
                    <a:pt x="9561" y="84"/>
                  </a:cubicBezTo>
                  <a:cubicBezTo>
                    <a:pt x="9572" y="84"/>
                    <a:pt x="9582" y="84"/>
                    <a:pt x="9591" y="85"/>
                  </a:cubicBezTo>
                  <a:lnTo>
                    <a:pt x="9591" y="85"/>
                  </a:lnTo>
                  <a:cubicBezTo>
                    <a:pt x="9533" y="96"/>
                    <a:pt x="9654" y="97"/>
                    <a:pt x="9573" y="120"/>
                  </a:cubicBezTo>
                  <a:cubicBezTo>
                    <a:pt x="9561" y="120"/>
                    <a:pt x="9573" y="120"/>
                    <a:pt x="9538" y="132"/>
                  </a:cubicBezTo>
                  <a:lnTo>
                    <a:pt x="9609" y="120"/>
                  </a:lnTo>
                  <a:lnTo>
                    <a:pt x="9609" y="120"/>
                  </a:lnTo>
                  <a:cubicBezTo>
                    <a:pt x="9597" y="132"/>
                    <a:pt x="9561" y="132"/>
                    <a:pt x="9549" y="132"/>
                  </a:cubicBezTo>
                  <a:cubicBezTo>
                    <a:pt x="9549" y="132"/>
                    <a:pt x="9549" y="143"/>
                    <a:pt x="9549" y="143"/>
                  </a:cubicBezTo>
                  <a:lnTo>
                    <a:pt x="9514" y="143"/>
                  </a:lnTo>
                  <a:cubicBezTo>
                    <a:pt x="9538" y="143"/>
                    <a:pt x="9538" y="155"/>
                    <a:pt x="9538" y="155"/>
                  </a:cubicBezTo>
                  <a:cubicBezTo>
                    <a:pt x="9549" y="155"/>
                    <a:pt x="9585" y="143"/>
                    <a:pt x="9609" y="143"/>
                  </a:cubicBezTo>
                  <a:cubicBezTo>
                    <a:pt x="9585" y="155"/>
                    <a:pt x="9597" y="167"/>
                    <a:pt x="9549" y="179"/>
                  </a:cubicBezTo>
                  <a:lnTo>
                    <a:pt x="9502" y="179"/>
                  </a:lnTo>
                  <a:cubicBezTo>
                    <a:pt x="9496" y="185"/>
                    <a:pt x="9502" y="188"/>
                    <a:pt x="9512" y="188"/>
                  </a:cubicBezTo>
                  <a:cubicBezTo>
                    <a:pt x="9523" y="188"/>
                    <a:pt x="9538" y="185"/>
                    <a:pt x="9549" y="179"/>
                  </a:cubicBezTo>
                  <a:lnTo>
                    <a:pt x="9549" y="179"/>
                  </a:lnTo>
                  <a:cubicBezTo>
                    <a:pt x="9538" y="191"/>
                    <a:pt x="9526" y="191"/>
                    <a:pt x="9514" y="191"/>
                  </a:cubicBezTo>
                  <a:lnTo>
                    <a:pt x="9502" y="191"/>
                  </a:lnTo>
                  <a:cubicBezTo>
                    <a:pt x="9561" y="191"/>
                    <a:pt x="9538" y="203"/>
                    <a:pt x="9561" y="203"/>
                  </a:cubicBezTo>
                  <a:cubicBezTo>
                    <a:pt x="9561" y="203"/>
                    <a:pt x="9561" y="203"/>
                    <a:pt x="9561" y="191"/>
                  </a:cubicBezTo>
                  <a:cubicBezTo>
                    <a:pt x="9597" y="191"/>
                    <a:pt x="9633" y="191"/>
                    <a:pt x="9609" y="203"/>
                  </a:cubicBezTo>
                  <a:cubicBezTo>
                    <a:pt x="9601" y="201"/>
                    <a:pt x="9594" y="200"/>
                    <a:pt x="9588" y="200"/>
                  </a:cubicBezTo>
                  <a:cubicBezTo>
                    <a:pt x="9570" y="200"/>
                    <a:pt x="9556" y="206"/>
                    <a:pt x="9547" y="206"/>
                  </a:cubicBezTo>
                  <a:cubicBezTo>
                    <a:pt x="9543" y="206"/>
                    <a:pt x="9540" y="206"/>
                    <a:pt x="9538" y="203"/>
                  </a:cubicBezTo>
                  <a:cubicBezTo>
                    <a:pt x="9508" y="209"/>
                    <a:pt x="9520" y="209"/>
                    <a:pt x="9536" y="209"/>
                  </a:cubicBezTo>
                  <a:cubicBezTo>
                    <a:pt x="9552" y="209"/>
                    <a:pt x="9573" y="209"/>
                    <a:pt x="9561" y="215"/>
                  </a:cubicBezTo>
                  <a:lnTo>
                    <a:pt x="9538" y="215"/>
                  </a:lnTo>
                  <a:cubicBezTo>
                    <a:pt x="9526" y="219"/>
                    <a:pt x="9519" y="220"/>
                    <a:pt x="9515" y="220"/>
                  </a:cubicBezTo>
                  <a:cubicBezTo>
                    <a:pt x="9507" y="220"/>
                    <a:pt x="9510" y="215"/>
                    <a:pt x="9502" y="215"/>
                  </a:cubicBezTo>
                  <a:lnTo>
                    <a:pt x="9514" y="215"/>
                  </a:lnTo>
                  <a:cubicBezTo>
                    <a:pt x="9478" y="215"/>
                    <a:pt x="9502" y="203"/>
                    <a:pt x="9454" y="203"/>
                  </a:cubicBezTo>
                  <a:lnTo>
                    <a:pt x="9430" y="227"/>
                  </a:lnTo>
                  <a:cubicBezTo>
                    <a:pt x="9478" y="239"/>
                    <a:pt x="9430" y="263"/>
                    <a:pt x="9514" y="274"/>
                  </a:cubicBezTo>
                  <a:lnTo>
                    <a:pt x="9561" y="274"/>
                  </a:lnTo>
                  <a:cubicBezTo>
                    <a:pt x="9536" y="274"/>
                    <a:pt x="9529" y="280"/>
                    <a:pt x="9514" y="288"/>
                  </a:cubicBezTo>
                  <a:lnTo>
                    <a:pt x="9514" y="288"/>
                  </a:lnTo>
                  <a:cubicBezTo>
                    <a:pt x="9522" y="286"/>
                    <a:pt x="9530" y="286"/>
                    <a:pt x="9549" y="286"/>
                  </a:cubicBezTo>
                  <a:cubicBezTo>
                    <a:pt x="9573" y="286"/>
                    <a:pt x="9587" y="281"/>
                    <a:pt x="9589" y="281"/>
                  </a:cubicBezTo>
                  <a:lnTo>
                    <a:pt x="9589" y="281"/>
                  </a:lnTo>
                  <a:cubicBezTo>
                    <a:pt x="9590" y="281"/>
                    <a:pt x="9589" y="282"/>
                    <a:pt x="9585" y="286"/>
                  </a:cubicBezTo>
                  <a:cubicBezTo>
                    <a:pt x="9580" y="286"/>
                    <a:pt x="9576" y="286"/>
                    <a:pt x="9573" y="286"/>
                  </a:cubicBezTo>
                  <a:lnTo>
                    <a:pt x="9573" y="286"/>
                  </a:lnTo>
                  <a:cubicBezTo>
                    <a:pt x="9561" y="298"/>
                    <a:pt x="9549" y="298"/>
                    <a:pt x="9526" y="310"/>
                  </a:cubicBezTo>
                  <a:cubicBezTo>
                    <a:pt x="9514" y="310"/>
                    <a:pt x="9525" y="298"/>
                    <a:pt x="9537" y="298"/>
                  </a:cubicBezTo>
                  <a:lnTo>
                    <a:pt x="9537" y="298"/>
                  </a:lnTo>
                  <a:cubicBezTo>
                    <a:pt x="9525" y="298"/>
                    <a:pt x="9514" y="310"/>
                    <a:pt x="9490" y="310"/>
                  </a:cubicBezTo>
                  <a:cubicBezTo>
                    <a:pt x="9478" y="316"/>
                    <a:pt x="9469" y="316"/>
                    <a:pt x="9462" y="316"/>
                  </a:cubicBezTo>
                  <a:cubicBezTo>
                    <a:pt x="9454" y="316"/>
                    <a:pt x="9448" y="316"/>
                    <a:pt x="9442" y="322"/>
                  </a:cubicBezTo>
                  <a:cubicBezTo>
                    <a:pt x="9466" y="322"/>
                    <a:pt x="9526" y="322"/>
                    <a:pt x="9549" y="334"/>
                  </a:cubicBezTo>
                  <a:lnTo>
                    <a:pt x="9490" y="334"/>
                  </a:lnTo>
                  <a:cubicBezTo>
                    <a:pt x="9466" y="346"/>
                    <a:pt x="9561" y="346"/>
                    <a:pt x="9561" y="346"/>
                  </a:cubicBezTo>
                  <a:lnTo>
                    <a:pt x="9538" y="346"/>
                  </a:lnTo>
                  <a:cubicBezTo>
                    <a:pt x="9526" y="370"/>
                    <a:pt x="9526" y="382"/>
                    <a:pt x="9466" y="417"/>
                  </a:cubicBezTo>
                  <a:lnTo>
                    <a:pt x="9526" y="417"/>
                  </a:lnTo>
                  <a:lnTo>
                    <a:pt x="9490" y="429"/>
                  </a:lnTo>
                  <a:cubicBezTo>
                    <a:pt x="9454" y="453"/>
                    <a:pt x="9490" y="465"/>
                    <a:pt x="9514" y="477"/>
                  </a:cubicBezTo>
                  <a:cubicBezTo>
                    <a:pt x="9526" y="489"/>
                    <a:pt x="9478" y="489"/>
                    <a:pt x="9454" y="501"/>
                  </a:cubicBezTo>
                  <a:cubicBezTo>
                    <a:pt x="9454" y="507"/>
                    <a:pt x="9472" y="507"/>
                    <a:pt x="9491" y="507"/>
                  </a:cubicBezTo>
                  <a:cubicBezTo>
                    <a:pt x="9511" y="507"/>
                    <a:pt x="9532" y="507"/>
                    <a:pt x="9538" y="513"/>
                  </a:cubicBezTo>
                  <a:cubicBezTo>
                    <a:pt x="9514" y="524"/>
                    <a:pt x="9466" y="524"/>
                    <a:pt x="9466" y="524"/>
                  </a:cubicBezTo>
                  <a:lnTo>
                    <a:pt x="9478" y="524"/>
                  </a:lnTo>
                  <a:cubicBezTo>
                    <a:pt x="9454" y="536"/>
                    <a:pt x="9478" y="536"/>
                    <a:pt x="9466" y="548"/>
                  </a:cubicBezTo>
                  <a:cubicBezTo>
                    <a:pt x="9466" y="560"/>
                    <a:pt x="9514" y="560"/>
                    <a:pt x="9585" y="572"/>
                  </a:cubicBezTo>
                  <a:lnTo>
                    <a:pt x="9466" y="572"/>
                  </a:lnTo>
                  <a:cubicBezTo>
                    <a:pt x="9490" y="572"/>
                    <a:pt x="9502" y="584"/>
                    <a:pt x="9454" y="584"/>
                  </a:cubicBezTo>
                  <a:cubicBezTo>
                    <a:pt x="9454" y="596"/>
                    <a:pt x="9454" y="596"/>
                    <a:pt x="9490" y="596"/>
                  </a:cubicBezTo>
                  <a:lnTo>
                    <a:pt x="9514" y="596"/>
                  </a:lnTo>
                  <a:cubicBezTo>
                    <a:pt x="9502" y="596"/>
                    <a:pt x="9526" y="608"/>
                    <a:pt x="9466" y="608"/>
                  </a:cubicBezTo>
                  <a:cubicBezTo>
                    <a:pt x="9478" y="644"/>
                    <a:pt x="9466" y="667"/>
                    <a:pt x="9478" y="703"/>
                  </a:cubicBezTo>
                  <a:cubicBezTo>
                    <a:pt x="9502" y="703"/>
                    <a:pt x="9490" y="691"/>
                    <a:pt x="9502" y="691"/>
                  </a:cubicBezTo>
                  <a:cubicBezTo>
                    <a:pt x="9549" y="703"/>
                    <a:pt x="9490" y="703"/>
                    <a:pt x="9514" y="703"/>
                  </a:cubicBezTo>
                  <a:lnTo>
                    <a:pt x="9490" y="703"/>
                  </a:lnTo>
                  <a:cubicBezTo>
                    <a:pt x="9490" y="715"/>
                    <a:pt x="9538" y="715"/>
                    <a:pt x="9573" y="727"/>
                  </a:cubicBezTo>
                  <a:lnTo>
                    <a:pt x="9549" y="727"/>
                  </a:lnTo>
                  <a:cubicBezTo>
                    <a:pt x="9561" y="727"/>
                    <a:pt x="9561" y="739"/>
                    <a:pt x="9561" y="739"/>
                  </a:cubicBezTo>
                  <a:cubicBezTo>
                    <a:pt x="9538" y="739"/>
                    <a:pt x="9502" y="751"/>
                    <a:pt x="9502" y="751"/>
                  </a:cubicBezTo>
                  <a:cubicBezTo>
                    <a:pt x="9490" y="755"/>
                    <a:pt x="9483" y="756"/>
                    <a:pt x="9480" y="756"/>
                  </a:cubicBezTo>
                  <a:cubicBezTo>
                    <a:pt x="9473" y="756"/>
                    <a:pt x="9478" y="751"/>
                    <a:pt x="9478" y="751"/>
                  </a:cubicBezTo>
                  <a:cubicBezTo>
                    <a:pt x="9419" y="751"/>
                    <a:pt x="9442" y="763"/>
                    <a:pt x="9383" y="763"/>
                  </a:cubicBezTo>
                  <a:cubicBezTo>
                    <a:pt x="9387" y="767"/>
                    <a:pt x="9392" y="768"/>
                    <a:pt x="9398" y="768"/>
                  </a:cubicBezTo>
                  <a:cubicBezTo>
                    <a:pt x="9411" y="768"/>
                    <a:pt x="9426" y="763"/>
                    <a:pt x="9442" y="763"/>
                  </a:cubicBezTo>
                  <a:cubicBezTo>
                    <a:pt x="9466" y="763"/>
                    <a:pt x="9514" y="763"/>
                    <a:pt x="9478" y="775"/>
                  </a:cubicBezTo>
                  <a:lnTo>
                    <a:pt x="9538" y="775"/>
                  </a:lnTo>
                  <a:cubicBezTo>
                    <a:pt x="9490" y="775"/>
                    <a:pt x="9526" y="775"/>
                    <a:pt x="9514" y="786"/>
                  </a:cubicBezTo>
                  <a:lnTo>
                    <a:pt x="9490" y="786"/>
                  </a:lnTo>
                  <a:cubicBezTo>
                    <a:pt x="9490" y="786"/>
                    <a:pt x="9478" y="798"/>
                    <a:pt x="9466" y="798"/>
                  </a:cubicBezTo>
                  <a:lnTo>
                    <a:pt x="9430" y="798"/>
                  </a:lnTo>
                  <a:lnTo>
                    <a:pt x="9419" y="810"/>
                  </a:lnTo>
                  <a:cubicBezTo>
                    <a:pt x="9442" y="798"/>
                    <a:pt x="9466" y="798"/>
                    <a:pt x="9490" y="798"/>
                  </a:cubicBezTo>
                  <a:cubicBezTo>
                    <a:pt x="9538" y="798"/>
                    <a:pt x="9573" y="798"/>
                    <a:pt x="9573" y="810"/>
                  </a:cubicBezTo>
                  <a:cubicBezTo>
                    <a:pt x="9557" y="814"/>
                    <a:pt x="9548" y="816"/>
                    <a:pt x="9541" y="816"/>
                  </a:cubicBezTo>
                  <a:cubicBezTo>
                    <a:pt x="9527" y="816"/>
                    <a:pt x="9522" y="810"/>
                    <a:pt x="9490" y="810"/>
                  </a:cubicBezTo>
                  <a:cubicBezTo>
                    <a:pt x="9478" y="816"/>
                    <a:pt x="9508" y="816"/>
                    <a:pt x="9541" y="816"/>
                  </a:cubicBezTo>
                  <a:cubicBezTo>
                    <a:pt x="9573" y="816"/>
                    <a:pt x="9609" y="816"/>
                    <a:pt x="9609" y="822"/>
                  </a:cubicBezTo>
                  <a:cubicBezTo>
                    <a:pt x="9585" y="834"/>
                    <a:pt x="9633" y="834"/>
                    <a:pt x="9633" y="834"/>
                  </a:cubicBezTo>
                  <a:cubicBezTo>
                    <a:pt x="9609" y="834"/>
                    <a:pt x="9597" y="846"/>
                    <a:pt x="9573" y="858"/>
                  </a:cubicBezTo>
                  <a:lnTo>
                    <a:pt x="9514" y="858"/>
                  </a:lnTo>
                  <a:cubicBezTo>
                    <a:pt x="9561" y="858"/>
                    <a:pt x="9561" y="870"/>
                    <a:pt x="9573" y="870"/>
                  </a:cubicBezTo>
                  <a:lnTo>
                    <a:pt x="9609" y="870"/>
                  </a:lnTo>
                  <a:cubicBezTo>
                    <a:pt x="9621" y="870"/>
                    <a:pt x="9645" y="882"/>
                    <a:pt x="9645" y="882"/>
                  </a:cubicBezTo>
                  <a:cubicBezTo>
                    <a:pt x="9651" y="888"/>
                    <a:pt x="9660" y="888"/>
                    <a:pt x="9673" y="888"/>
                  </a:cubicBezTo>
                  <a:cubicBezTo>
                    <a:pt x="9684" y="888"/>
                    <a:pt x="9699" y="888"/>
                    <a:pt x="9718" y="891"/>
                  </a:cubicBezTo>
                  <a:lnTo>
                    <a:pt x="9718" y="891"/>
                  </a:lnTo>
                  <a:cubicBezTo>
                    <a:pt x="9724" y="890"/>
                    <a:pt x="9727" y="890"/>
                    <a:pt x="9729" y="890"/>
                  </a:cubicBezTo>
                  <a:cubicBezTo>
                    <a:pt x="9732" y="890"/>
                    <a:pt x="9729" y="891"/>
                    <a:pt x="9725" y="893"/>
                  </a:cubicBezTo>
                  <a:lnTo>
                    <a:pt x="9725" y="893"/>
                  </a:lnTo>
                  <a:cubicBezTo>
                    <a:pt x="9722" y="892"/>
                    <a:pt x="9720" y="892"/>
                    <a:pt x="9718" y="891"/>
                  </a:cubicBezTo>
                  <a:lnTo>
                    <a:pt x="9718" y="891"/>
                  </a:lnTo>
                  <a:cubicBezTo>
                    <a:pt x="9715" y="892"/>
                    <a:pt x="9710" y="893"/>
                    <a:pt x="9704" y="894"/>
                  </a:cubicBezTo>
                  <a:cubicBezTo>
                    <a:pt x="9691" y="894"/>
                    <a:pt x="9671" y="897"/>
                    <a:pt x="9653" y="902"/>
                  </a:cubicBezTo>
                  <a:lnTo>
                    <a:pt x="9653" y="902"/>
                  </a:lnTo>
                  <a:cubicBezTo>
                    <a:pt x="9678" y="899"/>
                    <a:pt x="9700" y="894"/>
                    <a:pt x="9722" y="894"/>
                  </a:cubicBezTo>
                  <a:lnTo>
                    <a:pt x="9722" y="894"/>
                  </a:lnTo>
                  <a:cubicBezTo>
                    <a:pt x="9723" y="893"/>
                    <a:pt x="9724" y="893"/>
                    <a:pt x="9725" y="893"/>
                  </a:cubicBezTo>
                  <a:lnTo>
                    <a:pt x="9725" y="893"/>
                  </a:lnTo>
                  <a:cubicBezTo>
                    <a:pt x="9726" y="893"/>
                    <a:pt x="9727" y="893"/>
                    <a:pt x="9728" y="894"/>
                  </a:cubicBezTo>
                  <a:cubicBezTo>
                    <a:pt x="9746" y="890"/>
                    <a:pt x="9757" y="889"/>
                    <a:pt x="9764" y="889"/>
                  </a:cubicBezTo>
                  <a:cubicBezTo>
                    <a:pt x="9782" y="889"/>
                    <a:pt x="9776" y="897"/>
                    <a:pt x="9776" y="905"/>
                  </a:cubicBezTo>
                  <a:cubicBezTo>
                    <a:pt x="9752" y="917"/>
                    <a:pt x="9740" y="917"/>
                    <a:pt x="9704" y="929"/>
                  </a:cubicBezTo>
                  <a:cubicBezTo>
                    <a:pt x="9704" y="929"/>
                    <a:pt x="9704" y="929"/>
                    <a:pt x="9692" y="941"/>
                  </a:cubicBezTo>
                  <a:cubicBezTo>
                    <a:pt x="9692" y="941"/>
                    <a:pt x="9716" y="941"/>
                    <a:pt x="9705" y="953"/>
                  </a:cubicBezTo>
                  <a:lnTo>
                    <a:pt x="9705" y="953"/>
                  </a:lnTo>
                  <a:cubicBezTo>
                    <a:pt x="9700" y="953"/>
                    <a:pt x="9696" y="953"/>
                    <a:pt x="9692" y="953"/>
                  </a:cubicBezTo>
                  <a:cubicBezTo>
                    <a:pt x="9678" y="957"/>
                    <a:pt x="9673" y="958"/>
                    <a:pt x="9671" y="958"/>
                  </a:cubicBezTo>
                  <a:cubicBezTo>
                    <a:pt x="9668" y="958"/>
                    <a:pt x="9689" y="950"/>
                    <a:pt x="9680" y="941"/>
                  </a:cubicBezTo>
                  <a:lnTo>
                    <a:pt x="9680" y="941"/>
                  </a:lnTo>
                  <a:cubicBezTo>
                    <a:pt x="9621" y="953"/>
                    <a:pt x="9669" y="953"/>
                    <a:pt x="9633" y="965"/>
                  </a:cubicBezTo>
                  <a:cubicBezTo>
                    <a:pt x="9601" y="965"/>
                    <a:pt x="9612" y="960"/>
                    <a:pt x="9608" y="960"/>
                  </a:cubicBezTo>
                  <a:lnTo>
                    <a:pt x="9608" y="960"/>
                  </a:lnTo>
                  <a:cubicBezTo>
                    <a:pt x="9606" y="960"/>
                    <a:pt x="9601" y="961"/>
                    <a:pt x="9585" y="965"/>
                  </a:cubicBezTo>
                  <a:cubicBezTo>
                    <a:pt x="9573" y="965"/>
                    <a:pt x="9621" y="965"/>
                    <a:pt x="9609" y="977"/>
                  </a:cubicBezTo>
                  <a:cubicBezTo>
                    <a:pt x="9585" y="977"/>
                    <a:pt x="9577" y="972"/>
                    <a:pt x="9564" y="972"/>
                  </a:cubicBezTo>
                  <a:cubicBezTo>
                    <a:pt x="9557" y="972"/>
                    <a:pt x="9549" y="973"/>
                    <a:pt x="9538" y="977"/>
                  </a:cubicBezTo>
                  <a:lnTo>
                    <a:pt x="9526" y="977"/>
                  </a:lnTo>
                  <a:cubicBezTo>
                    <a:pt x="9526" y="975"/>
                    <a:pt x="9523" y="974"/>
                    <a:pt x="9518" y="974"/>
                  </a:cubicBezTo>
                  <a:cubicBezTo>
                    <a:pt x="9499" y="974"/>
                    <a:pt x="9452" y="989"/>
                    <a:pt x="9442" y="989"/>
                  </a:cubicBezTo>
                  <a:cubicBezTo>
                    <a:pt x="9423" y="989"/>
                    <a:pt x="9467" y="989"/>
                    <a:pt x="9464" y="995"/>
                  </a:cubicBezTo>
                  <a:lnTo>
                    <a:pt x="9464" y="995"/>
                  </a:lnTo>
                  <a:cubicBezTo>
                    <a:pt x="9456" y="996"/>
                    <a:pt x="9449" y="997"/>
                    <a:pt x="9442" y="1001"/>
                  </a:cubicBezTo>
                  <a:lnTo>
                    <a:pt x="9454" y="1001"/>
                  </a:lnTo>
                  <a:cubicBezTo>
                    <a:pt x="9457" y="999"/>
                    <a:pt x="9460" y="998"/>
                    <a:pt x="9463" y="997"/>
                  </a:cubicBezTo>
                  <a:lnTo>
                    <a:pt x="9463" y="997"/>
                  </a:lnTo>
                  <a:cubicBezTo>
                    <a:pt x="9462" y="998"/>
                    <a:pt x="9459" y="999"/>
                    <a:pt x="9454" y="1001"/>
                  </a:cubicBezTo>
                  <a:lnTo>
                    <a:pt x="9609" y="1001"/>
                  </a:lnTo>
                  <a:cubicBezTo>
                    <a:pt x="9597" y="1001"/>
                    <a:pt x="9597" y="1001"/>
                    <a:pt x="9585" y="1013"/>
                  </a:cubicBezTo>
                  <a:cubicBezTo>
                    <a:pt x="9633" y="1013"/>
                    <a:pt x="9633" y="1025"/>
                    <a:pt x="9680" y="1025"/>
                  </a:cubicBezTo>
                  <a:cubicBezTo>
                    <a:pt x="9645" y="1025"/>
                    <a:pt x="9621" y="1036"/>
                    <a:pt x="9597" y="1036"/>
                  </a:cubicBezTo>
                  <a:cubicBezTo>
                    <a:pt x="9595" y="1036"/>
                    <a:pt x="9590" y="1036"/>
                    <a:pt x="9585" y="1037"/>
                  </a:cubicBezTo>
                  <a:lnTo>
                    <a:pt x="9585" y="1037"/>
                  </a:lnTo>
                  <a:cubicBezTo>
                    <a:pt x="9573" y="1042"/>
                    <a:pt x="9582" y="1042"/>
                    <a:pt x="9590" y="1042"/>
                  </a:cubicBezTo>
                  <a:cubicBezTo>
                    <a:pt x="9597" y="1042"/>
                    <a:pt x="9603" y="1042"/>
                    <a:pt x="9585" y="1048"/>
                  </a:cubicBezTo>
                  <a:cubicBezTo>
                    <a:pt x="9573" y="1054"/>
                    <a:pt x="9558" y="1054"/>
                    <a:pt x="9545" y="1054"/>
                  </a:cubicBezTo>
                  <a:cubicBezTo>
                    <a:pt x="9532" y="1054"/>
                    <a:pt x="9520" y="1054"/>
                    <a:pt x="9514" y="1060"/>
                  </a:cubicBezTo>
                  <a:cubicBezTo>
                    <a:pt x="9514" y="1060"/>
                    <a:pt x="9540" y="1055"/>
                    <a:pt x="9554" y="1055"/>
                  </a:cubicBezTo>
                  <a:cubicBezTo>
                    <a:pt x="9561" y="1055"/>
                    <a:pt x="9565" y="1056"/>
                    <a:pt x="9561" y="1060"/>
                  </a:cubicBezTo>
                  <a:lnTo>
                    <a:pt x="9549" y="1060"/>
                  </a:lnTo>
                  <a:cubicBezTo>
                    <a:pt x="9538" y="1072"/>
                    <a:pt x="9561" y="1072"/>
                    <a:pt x="9585" y="1072"/>
                  </a:cubicBezTo>
                  <a:cubicBezTo>
                    <a:pt x="9514" y="1084"/>
                    <a:pt x="9597" y="1084"/>
                    <a:pt x="9526" y="1084"/>
                  </a:cubicBezTo>
                  <a:cubicBezTo>
                    <a:pt x="9534" y="1088"/>
                    <a:pt x="9540" y="1089"/>
                    <a:pt x="9546" y="1089"/>
                  </a:cubicBezTo>
                  <a:cubicBezTo>
                    <a:pt x="9549" y="1089"/>
                    <a:pt x="9552" y="1089"/>
                    <a:pt x="9555" y="1089"/>
                  </a:cubicBezTo>
                  <a:lnTo>
                    <a:pt x="9555" y="1089"/>
                  </a:lnTo>
                  <a:lnTo>
                    <a:pt x="9526" y="1096"/>
                  </a:lnTo>
                  <a:cubicBezTo>
                    <a:pt x="9517" y="1105"/>
                    <a:pt x="9529" y="1107"/>
                    <a:pt x="9546" y="1107"/>
                  </a:cubicBezTo>
                  <a:cubicBezTo>
                    <a:pt x="9565" y="1107"/>
                    <a:pt x="9590" y="1104"/>
                    <a:pt x="9599" y="1104"/>
                  </a:cubicBezTo>
                  <a:cubicBezTo>
                    <a:pt x="9605" y="1104"/>
                    <a:pt x="9605" y="1105"/>
                    <a:pt x="9597" y="1108"/>
                  </a:cubicBezTo>
                  <a:lnTo>
                    <a:pt x="9526" y="1108"/>
                  </a:lnTo>
                  <a:cubicBezTo>
                    <a:pt x="9538" y="1108"/>
                    <a:pt x="9526" y="1120"/>
                    <a:pt x="9561" y="1120"/>
                  </a:cubicBezTo>
                  <a:cubicBezTo>
                    <a:pt x="9561" y="1120"/>
                    <a:pt x="9549" y="1120"/>
                    <a:pt x="9538" y="1132"/>
                  </a:cubicBezTo>
                  <a:lnTo>
                    <a:pt x="9609" y="1132"/>
                  </a:lnTo>
                  <a:cubicBezTo>
                    <a:pt x="9597" y="1144"/>
                    <a:pt x="9573" y="1144"/>
                    <a:pt x="9549" y="1156"/>
                  </a:cubicBezTo>
                  <a:cubicBezTo>
                    <a:pt x="9585" y="1167"/>
                    <a:pt x="9526" y="1179"/>
                    <a:pt x="9561" y="1191"/>
                  </a:cubicBezTo>
                  <a:lnTo>
                    <a:pt x="9573" y="1191"/>
                  </a:lnTo>
                  <a:cubicBezTo>
                    <a:pt x="9571" y="1194"/>
                    <a:pt x="9572" y="1195"/>
                    <a:pt x="9575" y="1195"/>
                  </a:cubicBezTo>
                  <a:cubicBezTo>
                    <a:pt x="9585" y="1195"/>
                    <a:pt x="9611" y="1188"/>
                    <a:pt x="9625" y="1188"/>
                  </a:cubicBezTo>
                  <a:cubicBezTo>
                    <a:pt x="9630" y="1188"/>
                    <a:pt x="9633" y="1189"/>
                    <a:pt x="9633" y="1191"/>
                  </a:cubicBezTo>
                  <a:cubicBezTo>
                    <a:pt x="9573" y="1191"/>
                    <a:pt x="9585" y="1203"/>
                    <a:pt x="9561" y="1215"/>
                  </a:cubicBezTo>
                  <a:cubicBezTo>
                    <a:pt x="9538" y="1227"/>
                    <a:pt x="9609" y="1227"/>
                    <a:pt x="9573" y="1251"/>
                  </a:cubicBezTo>
                  <a:lnTo>
                    <a:pt x="9538" y="1251"/>
                  </a:lnTo>
                  <a:cubicBezTo>
                    <a:pt x="9526" y="1263"/>
                    <a:pt x="9538" y="1263"/>
                    <a:pt x="9538" y="1275"/>
                  </a:cubicBezTo>
                  <a:lnTo>
                    <a:pt x="9526" y="1275"/>
                  </a:lnTo>
                  <a:cubicBezTo>
                    <a:pt x="9478" y="1298"/>
                    <a:pt x="9538" y="1298"/>
                    <a:pt x="9561" y="1310"/>
                  </a:cubicBezTo>
                  <a:cubicBezTo>
                    <a:pt x="9549" y="1310"/>
                    <a:pt x="9526" y="1322"/>
                    <a:pt x="9514" y="1322"/>
                  </a:cubicBezTo>
                  <a:cubicBezTo>
                    <a:pt x="9502" y="1322"/>
                    <a:pt x="9502" y="1334"/>
                    <a:pt x="9549" y="1334"/>
                  </a:cubicBezTo>
                  <a:cubicBezTo>
                    <a:pt x="9502" y="1358"/>
                    <a:pt x="9573" y="1346"/>
                    <a:pt x="9514" y="1358"/>
                  </a:cubicBezTo>
                  <a:lnTo>
                    <a:pt x="9502" y="1358"/>
                  </a:lnTo>
                  <a:cubicBezTo>
                    <a:pt x="9490" y="1370"/>
                    <a:pt x="9490" y="1370"/>
                    <a:pt x="9490" y="1382"/>
                  </a:cubicBezTo>
                  <a:cubicBezTo>
                    <a:pt x="9526" y="1382"/>
                    <a:pt x="9597" y="1382"/>
                    <a:pt x="9585" y="1394"/>
                  </a:cubicBezTo>
                  <a:cubicBezTo>
                    <a:pt x="9557" y="1398"/>
                    <a:pt x="9546" y="1399"/>
                    <a:pt x="9540" y="1399"/>
                  </a:cubicBezTo>
                  <a:cubicBezTo>
                    <a:pt x="9528" y="1399"/>
                    <a:pt x="9542" y="1394"/>
                    <a:pt x="9502" y="1394"/>
                  </a:cubicBezTo>
                  <a:cubicBezTo>
                    <a:pt x="9514" y="1406"/>
                    <a:pt x="9526" y="1406"/>
                    <a:pt x="9514" y="1406"/>
                  </a:cubicBezTo>
                  <a:lnTo>
                    <a:pt x="9466" y="1406"/>
                  </a:lnTo>
                  <a:cubicBezTo>
                    <a:pt x="9454" y="1417"/>
                    <a:pt x="9478" y="1417"/>
                    <a:pt x="9502" y="1417"/>
                  </a:cubicBezTo>
                  <a:lnTo>
                    <a:pt x="9538" y="1417"/>
                  </a:lnTo>
                  <a:cubicBezTo>
                    <a:pt x="9549" y="1417"/>
                    <a:pt x="9561" y="1406"/>
                    <a:pt x="9561" y="1406"/>
                  </a:cubicBezTo>
                  <a:cubicBezTo>
                    <a:pt x="9609" y="1406"/>
                    <a:pt x="9561" y="1417"/>
                    <a:pt x="9585" y="1429"/>
                  </a:cubicBezTo>
                  <a:cubicBezTo>
                    <a:pt x="9585" y="1429"/>
                    <a:pt x="9597" y="1417"/>
                    <a:pt x="9633" y="1417"/>
                  </a:cubicBezTo>
                  <a:cubicBezTo>
                    <a:pt x="9629" y="1421"/>
                    <a:pt x="9634" y="1423"/>
                    <a:pt x="9644" y="1423"/>
                  </a:cubicBezTo>
                  <a:cubicBezTo>
                    <a:pt x="9665" y="1423"/>
                    <a:pt x="9704" y="1417"/>
                    <a:pt x="9728" y="1417"/>
                  </a:cubicBezTo>
                  <a:cubicBezTo>
                    <a:pt x="9710" y="1429"/>
                    <a:pt x="9692" y="1432"/>
                    <a:pt x="9673" y="1432"/>
                  </a:cubicBezTo>
                  <a:cubicBezTo>
                    <a:pt x="9654" y="1432"/>
                    <a:pt x="9633" y="1429"/>
                    <a:pt x="9609" y="1429"/>
                  </a:cubicBezTo>
                  <a:cubicBezTo>
                    <a:pt x="9585" y="1429"/>
                    <a:pt x="9549" y="1441"/>
                    <a:pt x="9526" y="1441"/>
                  </a:cubicBezTo>
                  <a:cubicBezTo>
                    <a:pt x="9526" y="1441"/>
                    <a:pt x="9526" y="1441"/>
                    <a:pt x="9526" y="1453"/>
                  </a:cubicBezTo>
                  <a:lnTo>
                    <a:pt x="9573" y="1453"/>
                  </a:lnTo>
                  <a:lnTo>
                    <a:pt x="9561" y="1465"/>
                  </a:lnTo>
                  <a:lnTo>
                    <a:pt x="9573" y="1465"/>
                  </a:lnTo>
                  <a:cubicBezTo>
                    <a:pt x="9585" y="1525"/>
                    <a:pt x="9526" y="1548"/>
                    <a:pt x="9573" y="1596"/>
                  </a:cubicBezTo>
                  <a:lnTo>
                    <a:pt x="9538" y="1644"/>
                  </a:lnTo>
                  <a:cubicBezTo>
                    <a:pt x="9549" y="1679"/>
                    <a:pt x="9538" y="1679"/>
                    <a:pt x="9549" y="1703"/>
                  </a:cubicBezTo>
                  <a:cubicBezTo>
                    <a:pt x="9549" y="1686"/>
                    <a:pt x="9555" y="1670"/>
                    <a:pt x="9563" y="1670"/>
                  </a:cubicBezTo>
                  <a:cubicBezTo>
                    <a:pt x="9566" y="1670"/>
                    <a:pt x="9570" y="1672"/>
                    <a:pt x="9573" y="1679"/>
                  </a:cubicBezTo>
                  <a:cubicBezTo>
                    <a:pt x="9573" y="1664"/>
                    <a:pt x="9578" y="1660"/>
                    <a:pt x="9583" y="1660"/>
                  </a:cubicBezTo>
                  <a:cubicBezTo>
                    <a:pt x="9584" y="1660"/>
                    <a:pt x="9585" y="1660"/>
                    <a:pt x="9586" y="1660"/>
                  </a:cubicBezTo>
                  <a:lnTo>
                    <a:pt x="9586" y="1660"/>
                  </a:lnTo>
                  <a:cubicBezTo>
                    <a:pt x="9579" y="1651"/>
                    <a:pt x="9573" y="1632"/>
                    <a:pt x="9573" y="1608"/>
                  </a:cubicBezTo>
                  <a:cubicBezTo>
                    <a:pt x="9582" y="1600"/>
                    <a:pt x="9584" y="1591"/>
                    <a:pt x="9593" y="1591"/>
                  </a:cubicBezTo>
                  <a:cubicBezTo>
                    <a:pt x="9597" y="1591"/>
                    <a:pt x="9602" y="1593"/>
                    <a:pt x="9609" y="1596"/>
                  </a:cubicBezTo>
                  <a:lnTo>
                    <a:pt x="9585" y="1572"/>
                  </a:lnTo>
                  <a:cubicBezTo>
                    <a:pt x="9588" y="1561"/>
                    <a:pt x="9591" y="1557"/>
                    <a:pt x="9595" y="1557"/>
                  </a:cubicBezTo>
                  <a:cubicBezTo>
                    <a:pt x="9606" y="1557"/>
                    <a:pt x="9620" y="1589"/>
                    <a:pt x="9635" y="1589"/>
                  </a:cubicBezTo>
                  <a:cubicBezTo>
                    <a:pt x="9639" y="1589"/>
                    <a:pt x="9642" y="1587"/>
                    <a:pt x="9645" y="1584"/>
                  </a:cubicBezTo>
                  <a:lnTo>
                    <a:pt x="9645" y="1584"/>
                  </a:lnTo>
                  <a:cubicBezTo>
                    <a:pt x="9633" y="1608"/>
                    <a:pt x="9633" y="1608"/>
                    <a:pt x="9621" y="1644"/>
                  </a:cubicBezTo>
                  <a:cubicBezTo>
                    <a:pt x="9633" y="1620"/>
                    <a:pt x="9645" y="1596"/>
                    <a:pt x="9669" y="1572"/>
                  </a:cubicBezTo>
                  <a:cubicBezTo>
                    <a:pt x="9669" y="1560"/>
                    <a:pt x="9669" y="1560"/>
                    <a:pt x="9669" y="1548"/>
                  </a:cubicBezTo>
                  <a:cubicBezTo>
                    <a:pt x="9669" y="1548"/>
                    <a:pt x="9669" y="1548"/>
                    <a:pt x="9669" y="1537"/>
                  </a:cubicBezTo>
                  <a:cubicBezTo>
                    <a:pt x="9680" y="1525"/>
                    <a:pt x="9680" y="1525"/>
                    <a:pt x="9692" y="1525"/>
                  </a:cubicBezTo>
                  <a:cubicBezTo>
                    <a:pt x="9692" y="1537"/>
                    <a:pt x="9680" y="1537"/>
                    <a:pt x="9669" y="1537"/>
                  </a:cubicBezTo>
                  <a:lnTo>
                    <a:pt x="9728" y="1537"/>
                  </a:lnTo>
                  <a:cubicBezTo>
                    <a:pt x="9716" y="1537"/>
                    <a:pt x="9704" y="1537"/>
                    <a:pt x="9704" y="1548"/>
                  </a:cubicBezTo>
                  <a:lnTo>
                    <a:pt x="9716" y="1548"/>
                  </a:lnTo>
                  <a:cubicBezTo>
                    <a:pt x="9716" y="1548"/>
                    <a:pt x="9704" y="1548"/>
                    <a:pt x="9680" y="1560"/>
                  </a:cubicBezTo>
                  <a:lnTo>
                    <a:pt x="9716" y="1560"/>
                  </a:lnTo>
                  <a:cubicBezTo>
                    <a:pt x="9716" y="1560"/>
                    <a:pt x="9716" y="1572"/>
                    <a:pt x="9716" y="1572"/>
                  </a:cubicBezTo>
                  <a:cubicBezTo>
                    <a:pt x="9714" y="1567"/>
                    <a:pt x="9711" y="1565"/>
                    <a:pt x="9709" y="1565"/>
                  </a:cubicBezTo>
                  <a:cubicBezTo>
                    <a:pt x="9701" y="1565"/>
                    <a:pt x="9693" y="1579"/>
                    <a:pt x="9682" y="1579"/>
                  </a:cubicBezTo>
                  <a:cubicBezTo>
                    <a:pt x="9678" y="1579"/>
                    <a:pt x="9674" y="1577"/>
                    <a:pt x="9669" y="1572"/>
                  </a:cubicBezTo>
                  <a:lnTo>
                    <a:pt x="9669" y="1572"/>
                  </a:lnTo>
                  <a:lnTo>
                    <a:pt x="9692" y="1620"/>
                  </a:lnTo>
                  <a:cubicBezTo>
                    <a:pt x="9692" y="1596"/>
                    <a:pt x="9716" y="1620"/>
                    <a:pt x="9704" y="1584"/>
                  </a:cubicBezTo>
                  <a:lnTo>
                    <a:pt x="9704" y="1584"/>
                  </a:lnTo>
                  <a:cubicBezTo>
                    <a:pt x="9728" y="1608"/>
                    <a:pt x="9692" y="1632"/>
                    <a:pt x="9692" y="1656"/>
                  </a:cubicBezTo>
                  <a:cubicBezTo>
                    <a:pt x="9697" y="1659"/>
                    <a:pt x="9701" y="1660"/>
                    <a:pt x="9704" y="1660"/>
                  </a:cubicBezTo>
                  <a:cubicBezTo>
                    <a:pt x="9720" y="1660"/>
                    <a:pt x="9721" y="1629"/>
                    <a:pt x="9728" y="1629"/>
                  </a:cubicBezTo>
                  <a:cubicBezTo>
                    <a:pt x="9731" y="1629"/>
                    <a:pt x="9735" y="1633"/>
                    <a:pt x="9740" y="1644"/>
                  </a:cubicBezTo>
                  <a:lnTo>
                    <a:pt x="9740" y="1679"/>
                  </a:lnTo>
                  <a:cubicBezTo>
                    <a:pt x="9744" y="1679"/>
                    <a:pt x="9748" y="1678"/>
                    <a:pt x="9752" y="1677"/>
                  </a:cubicBezTo>
                  <a:lnTo>
                    <a:pt x="9752" y="1677"/>
                  </a:lnTo>
                  <a:cubicBezTo>
                    <a:pt x="9752" y="1677"/>
                    <a:pt x="9752" y="1678"/>
                    <a:pt x="9752" y="1679"/>
                  </a:cubicBezTo>
                  <a:cubicBezTo>
                    <a:pt x="9758" y="1679"/>
                    <a:pt x="9761" y="1676"/>
                    <a:pt x="9762" y="1675"/>
                  </a:cubicBezTo>
                  <a:lnTo>
                    <a:pt x="9762" y="1675"/>
                  </a:lnTo>
                  <a:cubicBezTo>
                    <a:pt x="9763" y="1676"/>
                    <a:pt x="9764" y="1677"/>
                    <a:pt x="9764" y="1679"/>
                  </a:cubicBezTo>
                  <a:cubicBezTo>
                    <a:pt x="9764" y="1675"/>
                    <a:pt x="9764" y="1674"/>
                    <a:pt x="9763" y="1674"/>
                  </a:cubicBezTo>
                  <a:cubicBezTo>
                    <a:pt x="9763" y="1674"/>
                    <a:pt x="9763" y="1674"/>
                    <a:pt x="9762" y="1675"/>
                  </a:cubicBezTo>
                  <a:lnTo>
                    <a:pt x="9762" y="1675"/>
                  </a:lnTo>
                  <a:cubicBezTo>
                    <a:pt x="9762" y="1674"/>
                    <a:pt x="9761" y="1674"/>
                    <a:pt x="9760" y="1674"/>
                  </a:cubicBezTo>
                  <a:cubicBezTo>
                    <a:pt x="9758" y="1674"/>
                    <a:pt x="9755" y="1675"/>
                    <a:pt x="9752" y="1677"/>
                  </a:cubicBezTo>
                  <a:lnTo>
                    <a:pt x="9752" y="1677"/>
                  </a:lnTo>
                  <a:cubicBezTo>
                    <a:pt x="9753" y="1620"/>
                    <a:pt x="9776" y="1619"/>
                    <a:pt x="9788" y="1584"/>
                  </a:cubicBezTo>
                  <a:cubicBezTo>
                    <a:pt x="9811" y="1584"/>
                    <a:pt x="9847" y="1572"/>
                    <a:pt x="9895" y="1572"/>
                  </a:cubicBezTo>
                  <a:lnTo>
                    <a:pt x="9871" y="1572"/>
                  </a:lnTo>
                  <a:cubicBezTo>
                    <a:pt x="9954" y="1548"/>
                    <a:pt x="9966" y="1525"/>
                    <a:pt x="9990" y="1501"/>
                  </a:cubicBezTo>
                  <a:cubicBezTo>
                    <a:pt x="9930" y="1501"/>
                    <a:pt x="10014" y="1489"/>
                    <a:pt x="9978" y="1477"/>
                  </a:cubicBezTo>
                  <a:cubicBezTo>
                    <a:pt x="9907" y="1477"/>
                    <a:pt x="9954" y="1477"/>
                    <a:pt x="9942" y="1465"/>
                  </a:cubicBezTo>
                  <a:lnTo>
                    <a:pt x="9942" y="1465"/>
                  </a:lnTo>
                  <a:cubicBezTo>
                    <a:pt x="9946" y="1469"/>
                    <a:pt x="9952" y="1470"/>
                    <a:pt x="9960" y="1470"/>
                  </a:cubicBezTo>
                  <a:cubicBezTo>
                    <a:pt x="9978" y="1470"/>
                    <a:pt x="10002" y="1462"/>
                    <a:pt x="10002" y="1453"/>
                  </a:cubicBezTo>
                  <a:lnTo>
                    <a:pt x="9978" y="1453"/>
                  </a:lnTo>
                  <a:cubicBezTo>
                    <a:pt x="10002" y="1453"/>
                    <a:pt x="10050" y="1429"/>
                    <a:pt x="10002" y="1429"/>
                  </a:cubicBezTo>
                  <a:cubicBezTo>
                    <a:pt x="10010" y="1425"/>
                    <a:pt x="10015" y="1424"/>
                    <a:pt x="10019" y="1424"/>
                  </a:cubicBezTo>
                  <a:cubicBezTo>
                    <a:pt x="10027" y="1424"/>
                    <a:pt x="10030" y="1429"/>
                    <a:pt x="10038" y="1429"/>
                  </a:cubicBezTo>
                  <a:cubicBezTo>
                    <a:pt x="10055" y="1423"/>
                    <a:pt x="10050" y="1423"/>
                    <a:pt x="10042" y="1423"/>
                  </a:cubicBezTo>
                  <a:cubicBezTo>
                    <a:pt x="10035" y="1423"/>
                    <a:pt x="10026" y="1423"/>
                    <a:pt x="10038" y="1417"/>
                  </a:cubicBezTo>
                  <a:lnTo>
                    <a:pt x="10050" y="1417"/>
                  </a:lnTo>
                  <a:cubicBezTo>
                    <a:pt x="10038" y="1417"/>
                    <a:pt x="10061" y="1406"/>
                    <a:pt x="10073" y="1394"/>
                  </a:cubicBezTo>
                  <a:lnTo>
                    <a:pt x="10073" y="1394"/>
                  </a:lnTo>
                  <a:cubicBezTo>
                    <a:pt x="10052" y="1397"/>
                    <a:pt x="10041" y="1399"/>
                    <a:pt x="10034" y="1399"/>
                  </a:cubicBezTo>
                  <a:cubicBezTo>
                    <a:pt x="10018" y="1399"/>
                    <a:pt x="10031" y="1390"/>
                    <a:pt x="10014" y="1382"/>
                  </a:cubicBezTo>
                  <a:cubicBezTo>
                    <a:pt x="10038" y="1382"/>
                    <a:pt x="10038" y="1382"/>
                    <a:pt x="10050" y="1370"/>
                  </a:cubicBezTo>
                  <a:lnTo>
                    <a:pt x="10002" y="1370"/>
                  </a:lnTo>
                  <a:cubicBezTo>
                    <a:pt x="9954" y="1370"/>
                    <a:pt x="10038" y="1370"/>
                    <a:pt x="10014" y="1358"/>
                  </a:cubicBezTo>
                  <a:lnTo>
                    <a:pt x="10002" y="1358"/>
                  </a:lnTo>
                  <a:cubicBezTo>
                    <a:pt x="9978" y="1358"/>
                    <a:pt x="10014" y="1346"/>
                    <a:pt x="10050" y="1334"/>
                  </a:cubicBezTo>
                  <a:cubicBezTo>
                    <a:pt x="9919" y="1310"/>
                    <a:pt x="10121" y="1251"/>
                    <a:pt x="10073" y="1215"/>
                  </a:cubicBezTo>
                  <a:lnTo>
                    <a:pt x="10014" y="1215"/>
                  </a:lnTo>
                  <a:cubicBezTo>
                    <a:pt x="10002" y="1215"/>
                    <a:pt x="10002" y="1215"/>
                    <a:pt x="9990" y="1227"/>
                  </a:cubicBezTo>
                  <a:lnTo>
                    <a:pt x="9978" y="1227"/>
                  </a:lnTo>
                  <a:cubicBezTo>
                    <a:pt x="9978" y="1221"/>
                    <a:pt x="9972" y="1221"/>
                    <a:pt x="9968" y="1221"/>
                  </a:cubicBezTo>
                  <a:cubicBezTo>
                    <a:pt x="9963" y="1221"/>
                    <a:pt x="9960" y="1221"/>
                    <a:pt x="9966" y="1215"/>
                  </a:cubicBezTo>
                  <a:lnTo>
                    <a:pt x="9978" y="1215"/>
                  </a:lnTo>
                  <a:lnTo>
                    <a:pt x="10002" y="1191"/>
                  </a:lnTo>
                  <a:cubicBezTo>
                    <a:pt x="9942" y="1191"/>
                    <a:pt x="10002" y="1179"/>
                    <a:pt x="10014" y="1179"/>
                  </a:cubicBezTo>
                  <a:cubicBezTo>
                    <a:pt x="10026" y="1175"/>
                    <a:pt x="10031" y="1174"/>
                    <a:pt x="10035" y="1174"/>
                  </a:cubicBezTo>
                  <a:cubicBezTo>
                    <a:pt x="10041" y="1174"/>
                    <a:pt x="10041" y="1178"/>
                    <a:pt x="10062" y="1179"/>
                  </a:cubicBezTo>
                  <a:lnTo>
                    <a:pt x="10062" y="1179"/>
                  </a:lnTo>
                  <a:lnTo>
                    <a:pt x="10073" y="1167"/>
                  </a:lnTo>
                  <a:lnTo>
                    <a:pt x="10061" y="1167"/>
                  </a:lnTo>
                  <a:cubicBezTo>
                    <a:pt x="10097" y="1156"/>
                    <a:pt x="10073" y="1156"/>
                    <a:pt x="10109" y="1156"/>
                  </a:cubicBezTo>
                  <a:cubicBezTo>
                    <a:pt x="10133" y="1132"/>
                    <a:pt x="10050" y="1144"/>
                    <a:pt x="10109" y="1120"/>
                  </a:cubicBezTo>
                  <a:lnTo>
                    <a:pt x="10050" y="1120"/>
                  </a:lnTo>
                  <a:cubicBezTo>
                    <a:pt x="10061" y="1108"/>
                    <a:pt x="10073" y="1108"/>
                    <a:pt x="10085" y="1108"/>
                  </a:cubicBezTo>
                  <a:lnTo>
                    <a:pt x="10061" y="1108"/>
                  </a:lnTo>
                  <a:cubicBezTo>
                    <a:pt x="10133" y="1096"/>
                    <a:pt x="10085" y="1096"/>
                    <a:pt x="10109" y="1072"/>
                  </a:cubicBezTo>
                  <a:lnTo>
                    <a:pt x="10121" y="1072"/>
                  </a:lnTo>
                  <a:cubicBezTo>
                    <a:pt x="10109" y="1072"/>
                    <a:pt x="10087" y="1072"/>
                    <a:pt x="10096" y="1061"/>
                  </a:cubicBezTo>
                  <a:lnTo>
                    <a:pt x="10096" y="1061"/>
                  </a:lnTo>
                  <a:cubicBezTo>
                    <a:pt x="10087" y="1063"/>
                    <a:pt x="10078" y="1064"/>
                    <a:pt x="10073" y="1064"/>
                  </a:cubicBezTo>
                  <a:cubicBezTo>
                    <a:pt x="10069" y="1064"/>
                    <a:pt x="10068" y="1063"/>
                    <a:pt x="10073" y="1060"/>
                  </a:cubicBezTo>
                  <a:cubicBezTo>
                    <a:pt x="10038" y="1060"/>
                    <a:pt x="10014" y="1072"/>
                    <a:pt x="9978" y="1072"/>
                  </a:cubicBezTo>
                  <a:cubicBezTo>
                    <a:pt x="10014" y="1072"/>
                    <a:pt x="10014" y="1060"/>
                    <a:pt x="9990" y="1060"/>
                  </a:cubicBezTo>
                  <a:lnTo>
                    <a:pt x="10002" y="1060"/>
                  </a:lnTo>
                  <a:lnTo>
                    <a:pt x="9978" y="1048"/>
                  </a:lnTo>
                  <a:lnTo>
                    <a:pt x="10050" y="1048"/>
                  </a:lnTo>
                  <a:cubicBezTo>
                    <a:pt x="10002" y="1048"/>
                    <a:pt x="10038" y="1036"/>
                    <a:pt x="10050" y="1025"/>
                  </a:cubicBezTo>
                  <a:lnTo>
                    <a:pt x="10073" y="1025"/>
                  </a:lnTo>
                  <a:cubicBezTo>
                    <a:pt x="10038" y="1025"/>
                    <a:pt x="10038" y="1013"/>
                    <a:pt x="10050" y="1001"/>
                  </a:cubicBezTo>
                  <a:lnTo>
                    <a:pt x="10073" y="1001"/>
                  </a:lnTo>
                  <a:cubicBezTo>
                    <a:pt x="10050" y="1001"/>
                    <a:pt x="10085" y="989"/>
                    <a:pt x="10109" y="989"/>
                  </a:cubicBezTo>
                  <a:cubicBezTo>
                    <a:pt x="10061" y="977"/>
                    <a:pt x="10192" y="953"/>
                    <a:pt x="10121" y="953"/>
                  </a:cubicBezTo>
                  <a:lnTo>
                    <a:pt x="10145" y="941"/>
                  </a:lnTo>
                  <a:cubicBezTo>
                    <a:pt x="10085" y="941"/>
                    <a:pt x="10169" y="917"/>
                    <a:pt x="10073" y="917"/>
                  </a:cubicBezTo>
                  <a:cubicBezTo>
                    <a:pt x="10120" y="904"/>
                    <a:pt x="10116" y="900"/>
                    <a:pt x="10099" y="900"/>
                  </a:cubicBezTo>
                  <a:cubicBezTo>
                    <a:pt x="10085" y="900"/>
                    <a:pt x="10064" y="902"/>
                    <a:pt x="10054" y="902"/>
                  </a:cubicBezTo>
                  <a:cubicBezTo>
                    <a:pt x="10044" y="902"/>
                    <a:pt x="10045" y="901"/>
                    <a:pt x="10073" y="894"/>
                  </a:cubicBezTo>
                  <a:lnTo>
                    <a:pt x="10061" y="894"/>
                  </a:lnTo>
                  <a:cubicBezTo>
                    <a:pt x="10073" y="846"/>
                    <a:pt x="10121" y="786"/>
                    <a:pt x="10061" y="739"/>
                  </a:cubicBezTo>
                  <a:lnTo>
                    <a:pt x="10085" y="739"/>
                  </a:lnTo>
                  <a:cubicBezTo>
                    <a:pt x="10097" y="715"/>
                    <a:pt x="10097" y="679"/>
                    <a:pt x="10085" y="655"/>
                  </a:cubicBezTo>
                  <a:cubicBezTo>
                    <a:pt x="10089" y="655"/>
                    <a:pt x="10093" y="655"/>
                    <a:pt x="10097" y="655"/>
                  </a:cubicBezTo>
                  <a:cubicBezTo>
                    <a:pt x="10192" y="655"/>
                    <a:pt x="10184" y="799"/>
                    <a:pt x="10288" y="822"/>
                  </a:cubicBezTo>
                  <a:cubicBezTo>
                    <a:pt x="10300" y="798"/>
                    <a:pt x="10300" y="786"/>
                    <a:pt x="10311" y="763"/>
                  </a:cubicBezTo>
                  <a:cubicBezTo>
                    <a:pt x="10323" y="751"/>
                    <a:pt x="10323" y="751"/>
                    <a:pt x="10323" y="739"/>
                  </a:cubicBezTo>
                  <a:lnTo>
                    <a:pt x="10323" y="739"/>
                  </a:lnTo>
                  <a:cubicBezTo>
                    <a:pt x="10311" y="751"/>
                    <a:pt x="10300" y="751"/>
                    <a:pt x="10300" y="751"/>
                  </a:cubicBezTo>
                  <a:cubicBezTo>
                    <a:pt x="10309" y="741"/>
                    <a:pt x="10326" y="708"/>
                    <a:pt x="10339" y="708"/>
                  </a:cubicBezTo>
                  <a:cubicBezTo>
                    <a:pt x="10342" y="708"/>
                    <a:pt x="10345" y="710"/>
                    <a:pt x="10347" y="715"/>
                  </a:cubicBezTo>
                  <a:cubicBezTo>
                    <a:pt x="10335" y="727"/>
                    <a:pt x="10335" y="727"/>
                    <a:pt x="10335" y="727"/>
                  </a:cubicBezTo>
                  <a:cubicBezTo>
                    <a:pt x="10338" y="729"/>
                    <a:pt x="10340" y="730"/>
                    <a:pt x="10341" y="730"/>
                  </a:cubicBezTo>
                  <a:cubicBezTo>
                    <a:pt x="10346" y="730"/>
                    <a:pt x="10348" y="723"/>
                    <a:pt x="10353" y="723"/>
                  </a:cubicBezTo>
                  <a:cubicBezTo>
                    <a:pt x="10355" y="723"/>
                    <a:pt x="10357" y="724"/>
                    <a:pt x="10359" y="727"/>
                  </a:cubicBezTo>
                  <a:cubicBezTo>
                    <a:pt x="10359" y="739"/>
                    <a:pt x="10359" y="727"/>
                    <a:pt x="10359" y="751"/>
                  </a:cubicBezTo>
                  <a:lnTo>
                    <a:pt x="10371" y="786"/>
                  </a:lnTo>
                  <a:cubicBezTo>
                    <a:pt x="10384" y="773"/>
                    <a:pt x="10393" y="768"/>
                    <a:pt x="10398" y="768"/>
                  </a:cubicBezTo>
                  <a:cubicBezTo>
                    <a:pt x="10413" y="768"/>
                    <a:pt x="10407" y="802"/>
                    <a:pt x="10407" y="810"/>
                  </a:cubicBezTo>
                  <a:cubicBezTo>
                    <a:pt x="10395" y="828"/>
                    <a:pt x="10389" y="828"/>
                    <a:pt x="10383" y="828"/>
                  </a:cubicBezTo>
                  <a:cubicBezTo>
                    <a:pt x="10377" y="828"/>
                    <a:pt x="10371" y="828"/>
                    <a:pt x="10359" y="846"/>
                  </a:cubicBezTo>
                  <a:lnTo>
                    <a:pt x="10359" y="882"/>
                  </a:lnTo>
                  <a:lnTo>
                    <a:pt x="10371" y="846"/>
                  </a:lnTo>
                  <a:lnTo>
                    <a:pt x="10383" y="870"/>
                  </a:lnTo>
                  <a:cubicBezTo>
                    <a:pt x="10383" y="861"/>
                    <a:pt x="10389" y="853"/>
                    <a:pt x="10392" y="853"/>
                  </a:cubicBezTo>
                  <a:cubicBezTo>
                    <a:pt x="10394" y="853"/>
                    <a:pt x="10395" y="854"/>
                    <a:pt x="10395" y="858"/>
                  </a:cubicBezTo>
                  <a:cubicBezTo>
                    <a:pt x="10395" y="870"/>
                    <a:pt x="10395" y="870"/>
                    <a:pt x="10383" y="882"/>
                  </a:cubicBezTo>
                  <a:lnTo>
                    <a:pt x="10383" y="882"/>
                  </a:lnTo>
                  <a:lnTo>
                    <a:pt x="10407" y="858"/>
                  </a:lnTo>
                  <a:lnTo>
                    <a:pt x="10407" y="858"/>
                  </a:lnTo>
                  <a:cubicBezTo>
                    <a:pt x="10383" y="894"/>
                    <a:pt x="10407" y="882"/>
                    <a:pt x="10395" y="917"/>
                  </a:cubicBezTo>
                  <a:cubicBezTo>
                    <a:pt x="10400" y="925"/>
                    <a:pt x="10407" y="928"/>
                    <a:pt x="10414" y="928"/>
                  </a:cubicBezTo>
                  <a:cubicBezTo>
                    <a:pt x="10426" y="928"/>
                    <a:pt x="10440" y="920"/>
                    <a:pt x="10450" y="920"/>
                  </a:cubicBezTo>
                  <a:cubicBezTo>
                    <a:pt x="10460" y="920"/>
                    <a:pt x="10466" y="927"/>
                    <a:pt x="10466" y="953"/>
                  </a:cubicBezTo>
                  <a:cubicBezTo>
                    <a:pt x="10466" y="933"/>
                    <a:pt x="10493" y="903"/>
                    <a:pt x="10508" y="903"/>
                  </a:cubicBezTo>
                  <a:cubicBezTo>
                    <a:pt x="10510" y="903"/>
                    <a:pt x="10512" y="904"/>
                    <a:pt x="10514" y="905"/>
                  </a:cubicBezTo>
                  <a:cubicBezTo>
                    <a:pt x="10514" y="917"/>
                    <a:pt x="10514" y="929"/>
                    <a:pt x="10502" y="941"/>
                  </a:cubicBezTo>
                  <a:lnTo>
                    <a:pt x="10526" y="929"/>
                  </a:lnTo>
                  <a:lnTo>
                    <a:pt x="10526" y="929"/>
                  </a:lnTo>
                  <a:cubicBezTo>
                    <a:pt x="10502" y="1001"/>
                    <a:pt x="10538" y="965"/>
                    <a:pt x="10550" y="1001"/>
                  </a:cubicBezTo>
                  <a:lnTo>
                    <a:pt x="10550" y="1013"/>
                  </a:lnTo>
                  <a:cubicBezTo>
                    <a:pt x="10558" y="1004"/>
                    <a:pt x="10566" y="996"/>
                    <a:pt x="10575" y="996"/>
                  </a:cubicBezTo>
                  <a:cubicBezTo>
                    <a:pt x="10578" y="996"/>
                    <a:pt x="10582" y="997"/>
                    <a:pt x="10585" y="1001"/>
                  </a:cubicBezTo>
                  <a:lnTo>
                    <a:pt x="10573" y="1036"/>
                  </a:lnTo>
                  <a:cubicBezTo>
                    <a:pt x="10573" y="1039"/>
                    <a:pt x="10574" y="1040"/>
                    <a:pt x="10575" y="1040"/>
                  </a:cubicBezTo>
                  <a:cubicBezTo>
                    <a:pt x="10582" y="1040"/>
                    <a:pt x="10608" y="993"/>
                    <a:pt x="10618" y="993"/>
                  </a:cubicBezTo>
                  <a:cubicBezTo>
                    <a:pt x="10620" y="993"/>
                    <a:pt x="10621" y="995"/>
                    <a:pt x="10621" y="1001"/>
                  </a:cubicBezTo>
                  <a:cubicBezTo>
                    <a:pt x="10645" y="965"/>
                    <a:pt x="10645" y="941"/>
                    <a:pt x="10657" y="906"/>
                  </a:cubicBezTo>
                  <a:lnTo>
                    <a:pt x="10657" y="906"/>
                  </a:lnTo>
                  <a:cubicBezTo>
                    <a:pt x="10649" y="929"/>
                    <a:pt x="10651" y="942"/>
                    <a:pt x="10657" y="942"/>
                  </a:cubicBezTo>
                  <a:cubicBezTo>
                    <a:pt x="10660" y="942"/>
                    <a:pt x="10664" y="938"/>
                    <a:pt x="10669" y="929"/>
                  </a:cubicBezTo>
                  <a:cubicBezTo>
                    <a:pt x="10676" y="926"/>
                    <a:pt x="10680" y="924"/>
                    <a:pt x="10681" y="924"/>
                  </a:cubicBezTo>
                  <a:lnTo>
                    <a:pt x="10681" y="924"/>
                  </a:lnTo>
                  <a:cubicBezTo>
                    <a:pt x="10686" y="924"/>
                    <a:pt x="10677" y="933"/>
                    <a:pt x="10669" y="941"/>
                  </a:cubicBezTo>
                  <a:lnTo>
                    <a:pt x="10692" y="929"/>
                  </a:lnTo>
                  <a:lnTo>
                    <a:pt x="10692" y="929"/>
                  </a:lnTo>
                  <a:cubicBezTo>
                    <a:pt x="10703" y="929"/>
                    <a:pt x="10684" y="969"/>
                    <a:pt x="10663" y="985"/>
                  </a:cubicBezTo>
                  <a:lnTo>
                    <a:pt x="10663" y="985"/>
                  </a:lnTo>
                  <a:cubicBezTo>
                    <a:pt x="10671" y="980"/>
                    <a:pt x="10677" y="979"/>
                    <a:pt x="10681" y="979"/>
                  </a:cubicBezTo>
                  <a:cubicBezTo>
                    <a:pt x="10694" y="979"/>
                    <a:pt x="10696" y="993"/>
                    <a:pt x="10704" y="1001"/>
                  </a:cubicBezTo>
                  <a:lnTo>
                    <a:pt x="10681" y="1025"/>
                  </a:lnTo>
                  <a:lnTo>
                    <a:pt x="10704" y="1036"/>
                  </a:lnTo>
                  <a:cubicBezTo>
                    <a:pt x="10716" y="1025"/>
                    <a:pt x="10725" y="1019"/>
                    <a:pt x="10733" y="1019"/>
                  </a:cubicBezTo>
                  <a:cubicBezTo>
                    <a:pt x="10740" y="1019"/>
                    <a:pt x="10746" y="1025"/>
                    <a:pt x="10752" y="1036"/>
                  </a:cubicBezTo>
                  <a:lnTo>
                    <a:pt x="10736" y="1058"/>
                  </a:lnTo>
                  <a:lnTo>
                    <a:pt x="10736" y="1058"/>
                  </a:lnTo>
                  <a:cubicBezTo>
                    <a:pt x="10737" y="1058"/>
                    <a:pt x="10739" y="1058"/>
                    <a:pt x="10740" y="1058"/>
                  </a:cubicBezTo>
                  <a:cubicBezTo>
                    <a:pt x="10761" y="1058"/>
                    <a:pt x="10750" y="1087"/>
                    <a:pt x="10740" y="1108"/>
                  </a:cubicBezTo>
                  <a:cubicBezTo>
                    <a:pt x="10746" y="1104"/>
                    <a:pt x="10750" y="1102"/>
                    <a:pt x="10753" y="1102"/>
                  </a:cubicBezTo>
                  <a:cubicBezTo>
                    <a:pt x="10775" y="1102"/>
                    <a:pt x="10766" y="1170"/>
                    <a:pt x="10788" y="1170"/>
                  </a:cubicBezTo>
                  <a:cubicBezTo>
                    <a:pt x="10794" y="1170"/>
                    <a:pt x="10801" y="1166"/>
                    <a:pt x="10812" y="1156"/>
                  </a:cubicBezTo>
                  <a:lnTo>
                    <a:pt x="10812" y="1156"/>
                  </a:lnTo>
                  <a:lnTo>
                    <a:pt x="10800" y="1179"/>
                  </a:lnTo>
                  <a:cubicBezTo>
                    <a:pt x="10810" y="1173"/>
                    <a:pt x="10818" y="1171"/>
                    <a:pt x="10824" y="1171"/>
                  </a:cubicBezTo>
                  <a:cubicBezTo>
                    <a:pt x="10846" y="1171"/>
                    <a:pt x="10853" y="1195"/>
                    <a:pt x="10870" y="1195"/>
                  </a:cubicBezTo>
                  <a:cubicBezTo>
                    <a:pt x="10878" y="1195"/>
                    <a:pt x="10890" y="1188"/>
                    <a:pt x="10907" y="1167"/>
                  </a:cubicBezTo>
                  <a:lnTo>
                    <a:pt x="10907" y="1167"/>
                  </a:lnTo>
                  <a:cubicBezTo>
                    <a:pt x="10904" y="1198"/>
                    <a:pt x="10907" y="1208"/>
                    <a:pt x="10913" y="1208"/>
                  </a:cubicBezTo>
                  <a:cubicBezTo>
                    <a:pt x="10926" y="1208"/>
                    <a:pt x="10950" y="1169"/>
                    <a:pt x="10961" y="1169"/>
                  </a:cubicBezTo>
                  <a:cubicBezTo>
                    <a:pt x="10966" y="1169"/>
                    <a:pt x="10968" y="1175"/>
                    <a:pt x="10967" y="1192"/>
                  </a:cubicBezTo>
                  <a:lnTo>
                    <a:pt x="10967" y="1192"/>
                  </a:lnTo>
                  <a:cubicBezTo>
                    <a:pt x="11062" y="1263"/>
                    <a:pt x="11145" y="1370"/>
                    <a:pt x="11276" y="1382"/>
                  </a:cubicBezTo>
                  <a:lnTo>
                    <a:pt x="11264" y="1406"/>
                  </a:lnTo>
                  <a:cubicBezTo>
                    <a:pt x="11395" y="1525"/>
                    <a:pt x="11562" y="1572"/>
                    <a:pt x="11705" y="1691"/>
                  </a:cubicBezTo>
                  <a:cubicBezTo>
                    <a:pt x="11728" y="1679"/>
                    <a:pt x="11752" y="1632"/>
                    <a:pt x="11776" y="1620"/>
                  </a:cubicBezTo>
                  <a:cubicBezTo>
                    <a:pt x="11776" y="1620"/>
                    <a:pt x="11788" y="1632"/>
                    <a:pt x="11776" y="1656"/>
                  </a:cubicBezTo>
                  <a:cubicBezTo>
                    <a:pt x="11752" y="1656"/>
                    <a:pt x="11752" y="1679"/>
                    <a:pt x="11740" y="1691"/>
                  </a:cubicBezTo>
                  <a:cubicBezTo>
                    <a:pt x="11758" y="1700"/>
                    <a:pt x="11763" y="1723"/>
                    <a:pt x="11779" y="1723"/>
                  </a:cubicBezTo>
                  <a:cubicBezTo>
                    <a:pt x="11785" y="1723"/>
                    <a:pt x="11791" y="1721"/>
                    <a:pt x="11800" y="1715"/>
                  </a:cubicBezTo>
                  <a:lnTo>
                    <a:pt x="11800" y="1679"/>
                  </a:lnTo>
                  <a:cubicBezTo>
                    <a:pt x="11812" y="1679"/>
                    <a:pt x="11824" y="1691"/>
                    <a:pt x="11824" y="1691"/>
                  </a:cubicBezTo>
                  <a:cubicBezTo>
                    <a:pt x="11812" y="1703"/>
                    <a:pt x="11800" y="1739"/>
                    <a:pt x="11788" y="1751"/>
                  </a:cubicBezTo>
                  <a:cubicBezTo>
                    <a:pt x="11806" y="1738"/>
                    <a:pt x="11816" y="1733"/>
                    <a:pt x="11822" y="1733"/>
                  </a:cubicBezTo>
                  <a:cubicBezTo>
                    <a:pt x="11840" y="1733"/>
                    <a:pt x="11804" y="1787"/>
                    <a:pt x="11829" y="1787"/>
                  </a:cubicBezTo>
                  <a:cubicBezTo>
                    <a:pt x="11831" y="1787"/>
                    <a:pt x="11833" y="1787"/>
                    <a:pt x="11835" y="1787"/>
                  </a:cubicBezTo>
                  <a:cubicBezTo>
                    <a:pt x="11883" y="1727"/>
                    <a:pt x="11955" y="1691"/>
                    <a:pt x="12002" y="1667"/>
                  </a:cubicBezTo>
                  <a:lnTo>
                    <a:pt x="12002" y="1691"/>
                  </a:lnTo>
                  <a:cubicBezTo>
                    <a:pt x="12001" y="1690"/>
                    <a:pt x="12000" y="1690"/>
                    <a:pt x="11999" y="1690"/>
                  </a:cubicBezTo>
                  <a:cubicBezTo>
                    <a:pt x="11989" y="1690"/>
                    <a:pt x="11979" y="1729"/>
                    <a:pt x="11961" y="1729"/>
                  </a:cubicBezTo>
                  <a:cubicBezTo>
                    <a:pt x="11959" y="1729"/>
                    <a:pt x="11957" y="1728"/>
                    <a:pt x="11955" y="1727"/>
                  </a:cubicBezTo>
                  <a:lnTo>
                    <a:pt x="11955" y="1727"/>
                  </a:lnTo>
                  <a:cubicBezTo>
                    <a:pt x="11966" y="1751"/>
                    <a:pt x="11990" y="1739"/>
                    <a:pt x="12002" y="1751"/>
                  </a:cubicBezTo>
                  <a:cubicBezTo>
                    <a:pt x="12014" y="1739"/>
                    <a:pt x="12026" y="1715"/>
                    <a:pt x="12038" y="1715"/>
                  </a:cubicBezTo>
                  <a:lnTo>
                    <a:pt x="12038" y="1715"/>
                  </a:lnTo>
                  <a:cubicBezTo>
                    <a:pt x="12038" y="1727"/>
                    <a:pt x="12014" y="1763"/>
                    <a:pt x="12026" y="1775"/>
                  </a:cubicBezTo>
                  <a:lnTo>
                    <a:pt x="12002" y="1787"/>
                  </a:lnTo>
                  <a:cubicBezTo>
                    <a:pt x="11998" y="1794"/>
                    <a:pt x="12000" y="1797"/>
                    <a:pt x="12003" y="1797"/>
                  </a:cubicBezTo>
                  <a:cubicBezTo>
                    <a:pt x="12010" y="1797"/>
                    <a:pt x="12026" y="1787"/>
                    <a:pt x="12026" y="1787"/>
                  </a:cubicBezTo>
                  <a:lnTo>
                    <a:pt x="12026" y="1787"/>
                  </a:lnTo>
                  <a:cubicBezTo>
                    <a:pt x="12014" y="1810"/>
                    <a:pt x="12026" y="1822"/>
                    <a:pt x="12002" y="1858"/>
                  </a:cubicBezTo>
                  <a:cubicBezTo>
                    <a:pt x="12038" y="1834"/>
                    <a:pt x="12038" y="1846"/>
                    <a:pt x="12062" y="1834"/>
                  </a:cubicBezTo>
                  <a:cubicBezTo>
                    <a:pt x="12062" y="1814"/>
                    <a:pt x="12069" y="1809"/>
                    <a:pt x="12080" y="1804"/>
                  </a:cubicBezTo>
                  <a:lnTo>
                    <a:pt x="12080" y="1804"/>
                  </a:lnTo>
                  <a:cubicBezTo>
                    <a:pt x="12080" y="1804"/>
                    <a:pt x="12080" y="1804"/>
                    <a:pt x="12080" y="1804"/>
                  </a:cubicBezTo>
                  <a:cubicBezTo>
                    <a:pt x="12071" y="1804"/>
                    <a:pt x="12056" y="1804"/>
                    <a:pt x="12038" y="1822"/>
                  </a:cubicBezTo>
                  <a:cubicBezTo>
                    <a:pt x="12038" y="1798"/>
                    <a:pt x="12109" y="1763"/>
                    <a:pt x="12086" y="1763"/>
                  </a:cubicBezTo>
                  <a:cubicBezTo>
                    <a:pt x="12093" y="1760"/>
                    <a:pt x="12098" y="1759"/>
                    <a:pt x="12103" y="1759"/>
                  </a:cubicBezTo>
                  <a:cubicBezTo>
                    <a:pt x="12115" y="1759"/>
                    <a:pt x="12118" y="1766"/>
                    <a:pt x="12134" y="1766"/>
                  </a:cubicBezTo>
                  <a:cubicBezTo>
                    <a:pt x="12139" y="1766"/>
                    <a:pt x="12147" y="1765"/>
                    <a:pt x="12157" y="1763"/>
                  </a:cubicBezTo>
                  <a:cubicBezTo>
                    <a:pt x="12145" y="1751"/>
                    <a:pt x="12181" y="1727"/>
                    <a:pt x="12181" y="1715"/>
                  </a:cubicBezTo>
                  <a:lnTo>
                    <a:pt x="12181" y="1715"/>
                  </a:lnTo>
                  <a:cubicBezTo>
                    <a:pt x="12205" y="1727"/>
                    <a:pt x="12181" y="1727"/>
                    <a:pt x="12169" y="1763"/>
                  </a:cubicBezTo>
                  <a:cubicBezTo>
                    <a:pt x="12177" y="1771"/>
                    <a:pt x="12168" y="1785"/>
                    <a:pt x="12174" y="1785"/>
                  </a:cubicBezTo>
                  <a:cubicBezTo>
                    <a:pt x="12176" y="1785"/>
                    <a:pt x="12182" y="1782"/>
                    <a:pt x="12193" y="1775"/>
                  </a:cubicBezTo>
                  <a:lnTo>
                    <a:pt x="12193" y="1775"/>
                  </a:lnTo>
                  <a:cubicBezTo>
                    <a:pt x="12205" y="1798"/>
                    <a:pt x="12169" y="1798"/>
                    <a:pt x="12169" y="1822"/>
                  </a:cubicBezTo>
                  <a:cubicBezTo>
                    <a:pt x="12165" y="1825"/>
                    <a:pt x="12161" y="1826"/>
                    <a:pt x="12158" y="1826"/>
                  </a:cubicBezTo>
                  <a:cubicBezTo>
                    <a:pt x="12145" y="1826"/>
                    <a:pt x="12140" y="1806"/>
                    <a:pt x="12129" y="1806"/>
                  </a:cubicBezTo>
                  <a:cubicBezTo>
                    <a:pt x="12120" y="1806"/>
                    <a:pt x="12108" y="1817"/>
                    <a:pt x="12086" y="1858"/>
                  </a:cubicBezTo>
                  <a:cubicBezTo>
                    <a:pt x="12084" y="1856"/>
                    <a:pt x="12082" y="1856"/>
                    <a:pt x="12079" y="1856"/>
                  </a:cubicBezTo>
                  <a:cubicBezTo>
                    <a:pt x="12066" y="1856"/>
                    <a:pt x="12045" y="1872"/>
                    <a:pt x="12033" y="1872"/>
                  </a:cubicBezTo>
                  <a:cubicBezTo>
                    <a:pt x="12030" y="1872"/>
                    <a:pt x="12028" y="1872"/>
                    <a:pt x="12026" y="1870"/>
                  </a:cubicBezTo>
                  <a:lnTo>
                    <a:pt x="12026" y="1870"/>
                  </a:lnTo>
                  <a:cubicBezTo>
                    <a:pt x="12026" y="1890"/>
                    <a:pt x="12026" y="1920"/>
                    <a:pt x="12041" y="1920"/>
                  </a:cubicBezTo>
                  <a:cubicBezTo>
                    <a:pt x="12044" y="1920"/>
                    <a:pt x="12047" y="1919"/>
                    <a:pt x="12050" y="1918"/>
                  </a:cubicBezTo>
                  <a:lnTo>
                    <a:pt x="12086" y="1870"/>
                  </a:lnTo>
                  <a:cubicBezTo>
                    <a:pt x="12096" y="1870"/>
                    <a:pt x="12123" y="1844"/>
                    <a:pt x="12131" y="1844"/>
                  </a:cubicBezTo>
                  <a:cubicBezTo>
                    <a:pt x="12132" y="1844"/>
                    <a:pt x="12133" y="1844"/>
                    <a:pt x="12133" y="1846"/>
                  </a:cubicBezTo>
                  <a:cubicBezTo>
                    <a:pt x="12121" y="1858"/>
                    <a:pt x="12109" y="1882"/>
                    <a:pt x="12121" y="1882"/>
                  </a:cubicBezTo>
                  <a:cubicBezTo>
                    <a:pt x="12121" y="1882"/>
                    <a:pt x="12121" y="1882"/>
                    <a:pt x="12121" y="1870"/>
                  </a:cubicBezTo>
                  <a:cubicBezTo>
                    <a:pt x="12142" y="1870"/>
                    <a:pt x="12162" y="1844"/>
                    <a:pt x="12182" y="1844"/>
                  </a:cubicBezTo>
                  <a:cubicBezTo>
                    <a:pt x="12186" y="1844"/>
                    <a:pt x="12189" y="1844"/>
                    <a:pt x="12193" y="1846"/>
                  </a:cubicBezTo>
                  <a:cubicBezTo>
                    <a:pt x="12193" y="1822"/>
                    <a:pt x="12205" y="1798"/>
                    <a:pt x="12205" y="1763"/>
                  </a:cubicBezTo>
                  <a:cubicBezTo>
                    <a:pt x="12212" y="1751"/>
                    <a:pt x="12216" y="1747"/>
                    <a:pt x="12218" y="1747"/>
                  </a:cubicBezTo>
                  <a:cubicBezTo>
                    <a:pt x="12223" y="1747"/>
                    <a:pt x="12220" y="1767"/>
                    <a:pt x="12228" y="1775"/>
                  </a:cubicBezTo>
                  <a:cubicBezTo>
                    <a:pt x="12216" y="1775"/>
                    <a:pt x="12216" y="1775"/>
                    <a:pt x="12216" y="1787"/>
                  </a:cubicBezTo>
                  <a:lnTo>
                    <a:pt x="12240" y="1775"/>
                  </a:lnTo>
                  <a:lnTo>
                    <a:pt x="12240" y="1775"/>
                  </a:lnTo>
                  <a:cubicBezTo>
                    <a:pt x="12240" y="1798"/>
                    <a:pt x="12193" y="1822"/>
                    <a:pt x="12193" y="1846"/>
                  </a:cubicBezTo>
                  <a:cubicBezTo>
                    <a:pt x="12188" y="1864"/>
                    <a:pt x="12192" y="1868"/>
                    <a:pt x="12198" y="1868"/>
                  </a:cubicBezTo>
                  <a:cubicBezTo>
                    <a:pt x="12204" y="1868"/>
                    <a:pt x="12213" y="1863"/>
                    <a:pt x="12217" y="1863"/>
                  </a:cubicBezTo>
                  <a:lnTo>
                    <a:pt x="12217" y="1863"/>
                  </a:lnTo>
                  <a:cubicBezTo>
                    <a:pt x="12219" y="1863"/>
                    <a:pt x="12219" y="1864"/>
                    <a:pt x="12216" y="1870"/>
                  </a:cubicBezTo>
                  <a:cubicBezTo>
                    <a:pt x="12216" y="1870"/>
                    <a:pt x="12228" y="1858"/>
                    <a:pt x="12228" y="1858"/>
                  </a:cubicBezTo>
                  <a:cubicBezTo>
                    <a:pt x="12234" y="1858"/>
                    <a:pt x="12240" y="1861"/>
                    <a:pt x="12248" y="1861"/>
                  </a:cubicBezTo>
                  <a:cubicBezTo>
                    <a:pt x="12255" y="1861"/>
                    <a:pt x="12264" y="1858"/>
                    <a:pt x="12276" y="1846"/>
                  </a:cubicBezTo>
                  <a:lnTo>
                    <a:pt x="12276" y="1846"/>
                  </a:lnTo>
                  <a:cubicBezTo>
                    <a:pt x="12272" y="1850"/>
                    <a:pt x="12272" y="1851"/>
                    <a:pt x="12274" y="1851"/>
                  </a:cubicBezTo>
                  <a:cubicBezTo>
                    <a:pt x="12279" y="1851"/>
                    <a:pt x="12292" y="1846"/>
                    <a:pt x="12300" y="1846"/>
                  </a:cubicBezTo>
                  <a:cubicBezTo>
                    <a:pt x="12306" y="1840"/>
                    <a:pt x="12320" y="1829"/>
                    <a:pt x="12327" y="1829"/>
                  </a:cubicBezTo>
                  <a:cubicBezTo>
                    <a:pt x="12333" y="1829"/>
                    <a:pt x="12334" y="1836"/>
                    <a:pt x="12324" y="1858"/>
                  </a:cubicBezTo>
                  <a:cubicBezTo>
                    <a:pt x="12324" y="1870"/>
                    <a:pt x="12324" y="1894"/>
                    <a:pt x="12312" y="1906"/>
                  </a:cubicBezTo>
                  <a:lnTo>
                    <a:pt x="12324" y="1929"/>
                  </a:lnTo>
                  <a:lnTo>
                    <a:pt x="12300" y="1965"/>
                  </a:lnTo>
                  <a:cubicBezTo>
                    <a:pt x="12304" y="1967"/>
                    <a:pt x="12308" y="1968"/>
                    <a:pt x="12312" y="1968"/>
                  </a:cubicBezTo>
                  <a:cubicBezTo>
                    <a:pt x="12329" y="1968"/>
                    <a:pt x="12342" y="1947"/>
                    <a:pt x="12371" y="1918"/>
                  </a:cubicBezTo>
                  <a:cubicBezTo>
                    <a:pt x="12371" y="1940"/>
                    <a:pt x="12386" y="1948"/>
                    <a:pt x="12399" y="1948"/>
                  </a:cubicBezTo>
                  <a:cubicBezTo>
                    <a:pt x="12407" y="1948"/>
                    <a:pt x="12415" y="1946"/>
                    <a:pt x="12419" y="1941"/>
                  </a:cubicBezTo>
                  <a:cubicBezTo>
                    <a:pt x="12419" y="1918"/>
                    <a:pt x="12395" y="1918"/>
                    <a:pt x="12395" y="1894"/>
                  </a:cubicBezTo>
                  <a:cubicBezTo>
                    <a:pt x="12395" y="1906"/>
                    <a:pt x="12383" y="1918"/>
                    <a:pt x="12383" y="1929"/>
                  </a:cubicBezTo>
                  <a:cubicBezTo>
                    <a:pt x="12371" y="1918"/>
                    <a:pt x="12383" y="1906"/>
                    <a:pt x="12395" y="1882"/>
                  </a:cubicBezTo>
                  <a:cubicBezTo>
                    <a:pt x="12401" y="1876"/>
                    <a:pt x="12405" y="1874"/>
                    <a:pt x="12408" y="1874"/>
                  </a:cubicBezTo>
                  <a:cubicBezTo>
                    <a:pt x="12422" y="1874"/>
                    <a:pt x="12412" y="1921"/>
                    <a:pt x="12416" y="1921"/>
                  </a:cubicBezTo>
                  <a:cubicBezTo>
                    <a:pt x="12417" y="1921"/>
                    <a:pt x="12418" y="1920"/>
                    <a:pt x="12419" y="1918"/>
                  </a:cubicBezTo>
                  <a:cubicBezTo>
                    <a:pt x="12426" y="1915"/>
                    <a:pt x="12430" y="1914"/>
                    <a:pt x="12433" y="1914"/>
                  </a:cubicBezTo>
                  <a:cubicBezTo>
                    <a:pt x="12446" y="1914"/>
                    <a:pt x="12429" y="1932"/>
                    <a:pt x="12419" y="1941"/>
                  </a:cubicBezTo>
                  <a:cubicBezTo>
                    <a:pt x="12419" y="1941"/>
                    <a:pt x="12419" y="1941"/>
                    <a:pt x="12431" y="1953"/>
                  </a:cubicBezTo>
                  <a:lnTo>
                    <a:pt x="12431" y="1929"/>
                  </a:lnTo>
                  <a:cubicBezTo>
                    <a:pt x="12433" y="1932"/>
                    <a:pt x="12436" y="1933"/>
                    <a:pt x="12438" y="1933"/>
                  </a:cubicBezTo>
                  <a:cubicBezTo>
                    <a:pt x="12445" y="1933"/>
                    <a:pt x="12452" y="1926"/>
                    <a:pt x="12459" y="1926"/>
                  </a:cubicBezTo>
                  <a:cubicBezTo>
                    <a:pt x="12461" y="1926"/>
                    <a:pt x="12464" y="1927"/>
                    <a:pt x="12467" y="1929"/>
                  </a:cubicBezTo>
                  <a:lnTo>
                    <a:pt x="12455" y="1941"/>
                  </a:lnTo>
                  <a:cubicBezTo>
                    <a:pt x="12450" y="1959"/>
                    <a:pt x="12454" y="1964"/>
                    <a:pt x="12460" y="1964"/>
                  </a:cubicBezTo>
                  <a:cubicBezTo>
                    <a:pt x="12467" y="1964"/>
                    <a:pt x="12478" y="1958"/>
                    <a:pt x="12484" y="1958"/>
                  </a:cubicBezTo>
                  <a:cubicBezTo>
                    <a:pt x="12488" y="1958"/>
                    <a:pt x="12490" y="1960"/>
                    <a:pt x="12490" y="1965"/>
                  </a:cubicBezTo>
                  <a:cubicBezTo>
                    <a:pt x="12490" y="1974"/>
                    <a:pt x="12469" y="2012"/>
                    <a:pt x="12470" y="2012"/>
                  </a:cubicBezTo>
                  <a:cubicBezTo>
                    <a:pt x="12471" y="2012"/>
                    <a:pt x="12473" y="2009"/>
                    <a:pt x="12478" y="2001"/>
                  </a:cubicBezTo>
                  <a:cubicBezTo>
                    <a:pt x="12478" y="2005"/>
                    <a:pt x="12480" y="2006"/>
                    <a:pt x="12482" y="2006"/>
                  </a:cubicBezTo>
                  <a:cubicBezTo>
                    <a:pt x="12485" y="2006"/>
                    <a:pt x="12490" y="2001"/>
                    <a:pt x="12490" y="2001"/>
                  </a:cubicBezTo>
                  <a:lnTo>
                    <a:pt x="12502" y="2013"/>
                  </a:lnTo>
                  <a:cubicBezTo>
                    <a:pt x="12490" y="2001"/>
                    <a:pt x="12490" y="2001"/>
                    <a:pt x="12502" y="2001"/>
                  </a:cubicBezTo>
                  <a:cubicBezTo>
                    <a:pt x="12502" y="1992"/>
                    <a:pt x="12508" y="1984"/>
                    <a:pt x="12512" y="1984"/>
                  </a:cubicBezTo>
                  <a:cubicBezTo>
                    <a:pt x="12513" y="1984"/>
                    <a:pt x="12514" y="1985"/>
                    <a:pt x="12514" y="1989"/>
                  </a:cubicBezTo>
                  <a:lnTo>
                    <a:pt x="12526" y="2001"/>
                  </a:lnTo>
                  <a:cubicBezTo>
                    <a:pt x="12526" y="2013"/>
                    <a:pt x="12538" y="2013"/>
                    <a:pt x="12538" y="2013"/>
                  </a:cubicBezTo>
                  <a:cubicBezTo>
                    <a:pt x="12544" y="2007"/>
                    <a:pt x="12550" y="2004"/>
                    <a:pt x="12551" y="2004"/>
                  </a:cubicBezTo>
                  <a:lnTo>
                    <a:pt x="12551" y="2004"/>
                  </a:lnTo>
                  <a:cubicBezTo>
                    <a:pt x="12553" y="2004"/>
                    <a:pt x="12550" y="2007"/>
                    <a:pt x="12538" y="2013"/>
                  </a:cubicBezTo>
                  <a:lnTo>
                    <a:pt x="12526" y="2025"/>
                  </a:lnTo>
                  <a:cubicBezTo>
                    <a:pt x="12538" y="2025"/>
                    <a:pt x="12538" y="2037"/>
                    <a:pt x="12526" y="2037"/>
                  </a:cubicBezTo>
                  <a:cubicBezTo>
                    <a:pt x="12521" y="2066"/>
                    <a:pt x="12531" y="2071"/>
                    <a:pt x="12542" y="2071"/>
                  </a:cubicBezTo>
                  <a:cubicBezTo>
                    <a:pt x="12548" y="2071"/>
                    <a:pt x="12555" y="2070"/>
                    <a:pt x="12561" y="2070"/>
                  </a:cubicBezTo>
                  <a:cubicBezTo>
                    <a:pt x="12571" y="2070"/>
                    <a:pt x="12578" y="2074"/>
                    <a:pt x="12574" y="2096"/>
                  </a:cubicBezTo>
                  <a:cubicBezTo>
                    <a:pt x="12597" y="2084"/>
                    <a:pt x="12597" y="2060"/>
                    <a:pt x="12597" y="2048"/>
                  </a:cubicBezTo>
                  <a:cubicBezTo>
                    <a:pt x="12621" y="2037"/>
                    <a:pt x="12645" y="2025"/>
                    <a:pt x="12657" y="2013"/>
                  </a:cubicBezTo>
                  <a:lnTo>
                    <a:pt x="12657" y="2013"/>
                  </a:lnTo>
                  <a:cubicBezTo>
                    <a:pt x="12645" y="2060"/>
                    <a:pt x="12657" y="2108"/>
                    <a:pt x="12609" y="2156"/>
                  </a:cubicBezTo>
                  <a:cubicBezTo>
                    <a:pt x="12611" y="2160"/>
                    <a:pt x="12613" y="2161"/>
                    <a:pt x="12615" y="2161"/>
                  </a:cubicBezTo>
                  <a:cubicBezTo>
                    <a:pt x="12625" y="2161"/>
                    <a:pt x="12635" y="2118"/>
                    <a:pt x="12645" y="2108"/>
                  </a:cubicBezTo>
                  <a:lnTo>
                    <a:pt x="12645" y="2120"/>
                  </a:lnTo>
                  <a:cubicBezTo>
                    <a:pt x="12645" y="2108"/>
                    <a:pt x="12657" y="2084"/>
                    <a:pt x="12669" y="2060"/>
                  </a:cubicBezTo>
                  <a:cubicBezTo>
                    <a:pt x="12683" y="2046"/>
                    <a:pt x="12693" y="2041"/>
                    <a:pt x="12699" y="2041"/>
                  </a:cubicBezTo>
                  <a:cubicBezTo>
                    <a:pt x="12703" y="2041"/>
                    <a:pt x="12705" y="2044"/>
                    <a:pt x="12705" y="2048"/>
                  </a:cubicBezTo>
                  <a:lnTo>
                    <a:pt x="12681" y="2084"/>
                  </a:lnTo>
                  <a:cubicBezTo>
                    <a:pt x="12705" y="2084"/>
                    <a:pt x="12740" y="2025"/>
                    <a:pt x="12788" y="2001"/>
                  </a:cubicBezTo>
                  <a:lnTo>
                    <a:pt x="12788" y="2001"/>
                  </a:lnTo>
                  <a:cubicBezTo>
                    <a:pt x="12788" y="2025"/>
                    <a:pt x="12752" y="2048"/>
                    <a:pt x="12728" y="2084"/>
                  </a:cubicBezTo>
                  <a:lnTo>
                    <a:pt x="12752" y="2084"/>
                  </a:lnTo>
                  <a:lnTo>
                    <a:pt x="12728" y="2120"/>
                  </a:lnTo>
                  <a:cubicBezTo>
                    <a:pt x="12736" y="2120"/>
                    <a:pt x="12750" y="2109"/>
                    <a:pt x="12758" y="2109"/>
                  </a:cubicBezTo>
                  <a:cubicBezTo>
                    <a:pt x="12762" y="2109"/>
                    <a:pt x="12764" y="2112"/>
                    <a:pt x="12764" y="2120"/>
                  </a:cubicBezTo>
                  <a:cubicBezTo>
                    <a:pt x="12740" y="2132"/>
                    <a:pt x="12764" y="2156"/>
                    <a:pt x="12728" y="2179"/>
                  </a:cubicBezTo>
                  <a:lnTo>
                    <a:pt x="12705" y="2179"/>
                  </a:lnTo>
                  <a:cubicBezTo>
                    <a:pt x="12705" y="2168"/>
                    <a:pt x="12705" y="2168"/>
                    <a:pt x="12695" y="2168"/>
                  </a:cubicBezTo>
                  <a:lnTo>
                    <a:pt x="12695" y="2168"/>
                  </a:lnTo>
                  <a:cubicBezTo>
                    <a:pt x="12694" y="2168"/>
                    <a:pt x="12694" y="2169"/>
                    <a:pt x="12693" y="2169"/>
                  </a:cubicBezTo>
                  <a:cubicBezTo>
                    <a:pt x="12693" y="2169"/>
                    <a:pt x="12693" y="2168"/>
                    <a:pt x="12693" y="2168"/>
                  </a:cubicBezTo>
                  <a:lnTo>
                    <a:pt x="12693" y="2168"/>
                  </a:lnTo>
                  <a:cubicBezTo>
                    <a:pt x="12694" y="2168"/>
                    <a:pt x="12694" y="2168"/>
                    <a:pt x="12695" y="2168"/>
                  </a:cubicBezTo>
                  <a:lnTo>
                    <a:pt x="12695" y="2168"/>
                  </a:lnTo>
                  <a:cubicBezTo>
                    <a:pt x="12696" y="2167"/>
                    <a:pt x="12697" y="2165"/>
                    <a:pt x="12698" y="2164"/>
                  </a:cubicBezTo>
                  <a:lnTo>
                    <a:pt x="12698" y="2164"/>
                  </a:lnTo>
                  <a:lnTo>
                    <a:pt x="12693" y="2168"/>
                  </a:lnTo>
                  <a:cubicBezTo>
                    <a:pt x="12693" y="2168"/>
                    <a:pt x="12681" y="2179"/>
                    <a:pt x="12681" y="2179"/>
                  </a:cubicBezTo>
                  <a:cubicBezTo>
                    <a:pt x="12657" y="2179"/>
                    <a:pt x="12633" y="2191"/>
                    <a:pt x="12609" y="2203"/>
                  </a:cubicBezTo>
                  <a:cubicBezTo>
                    <a:pt x="12645" y="2263"/>
                    <a:pt x="12562" y="2227"/>
                    <a:pt x="12586" y="2275"/>
                  </a:cubicBezTo>
                  <a:cubicBezTo>
                    <a:pt x="12633" y="2310"/>
                    <a:pt x="12586" y="2287"/>
                    <a:pt x="12586" y="2310"/>
                  </a:cubicBezTo>
                  <a:cubicBezTo>
                    <a:pt x="12586" y="2287"/>
                    <a:pt x="12550" y="2275"/>
                    <a:pt x="12538" y="2275"/>
                  </a:cubicBezTo>
                  <a:lnTo>
                    <a:pt x="12538" y="2275"/>
                  </a:lnTo>
                  <a:cubicBezTo>
                    <a:pt x="12550" y="2287"/>
                    <a:pt x="12550" y="2299"/>
                    <a:pt x="12550" y="2310"/>
                  </a:cubicBezTo>
                  <a:cubicBezTo>
                    <a:pt x="12538" y="2304"/>
                    <a:pt x="12517" y="2299"/>
                    <a:pt x="12504" y="2299"/>
                  </a:cubicBezTo>
                  <a:cubicBezTo>
                    <a:pt x="12490" y="2299"/>
                    <a:pt x="12484" y="2304"/>
                    <a:pt x="12502" y="2322"/>
                  </a:cubicBezTo>
                  <a:cubicBezTo>
                    <a:pt x="12467" y="2322"/>
                    <a:pt x="12478" y="2310"/>
                    <a:pt x="12467" y="2299"/>
                  </a:cubicBezTo>
                  <a:cubicBezTo>
                    <a:pt x="12463" y="2297"/>
                    <a:pt x="12461" y="2296"/>
                    <a:pt x="12460" y="2296"/>
                  </a:cubicBezTo>
                  <a:lnTo>
                    <a:pt x="12460" y="2296"/>
                  </a:lnTo>
                  <a:cubicBezTo>
                    <a:pt x="12456" y="2296"/>
                    <a:pt x="12477" y="2313"/>
                    <a:pt x="12473" y="2313"/>
                  </a:cubicBezTo>
                  <a:cubicBezTo>
                    <a:pt x="12472" y="2313"/>
                    <a:pt x="12470" y="2312"/>
                    <a:pt x="12467" y="2310"/>
                  </a:cubicBezTo>
                  <a:lnTo>
                    <a:pt x="12455" y="2310"/>
                  </a:lnTo>
                  <a:cubicBezTo>
                    <a:pt x="12443" y="2322"/>
                    <a:pt x="12431" y="2322"/>
                    <a:pt x="12407" y="2334"/>
                  </a:cubicBezTo>
                  <a:cubicBezTo>
                    <a:pt x="12467" y="2382"/>
                    <a:pt x="12419" y="2370"/>
                    <a:pt x="12431" y="2394"/>
                  </a:cubicBezTo>
                  <a:cubicBezTo>
                    <a:pt x="12419" y="2382"/>
                    <a:pt x="12407" y="2382"/>
                    <a:pt x="12383" y="2382"/>
                  </a:cubicBezTo>
                  <a:lnTo>
                    <a:pt x="12419" y="2418"/>
                  </a:lnTo>
                  <a:cubicBezTo>
                    <a:pt x="12433" y="2431"/>
                    <a:pt x="12430" y="2435"/>
                    <a:pt x="12423" y="2435"/>
                  </a:cubicBezTo>
                  <a:cubicBezTo>
                    <a:pt x="12417" y="2435"/>
                    <a:pt x="12408" y="2432"/>
                    <a:pt x="12402" y="2432"/>
                  </a:cubicBezTo>
                  <a:cubicBezTo>
                    <a:pt x="12395" y="2432"/>
                    <a:pt x="12392" y="2434"/>
                    <a:pt x="12395" y="2441"/>
                  </a:cubicBezTo>
                  <a:lnTo>
                    <a:pt x="12407" y="2453"/>
                  </a:lnTo>
                  <a:cubicBezTo>
                    <a:pt x="12413" y="2459"/>
                    <a:pt x="12404" y="2462"/>
                    <a:pt x="12389" y="2462"/>
                  </a:cubicBezTo>
                  <a:cubicBezTo>
                    <a:pt x="12374" y="2462"/>
                    <a:pt x="12353" y="2459"/>
                    <a:pt x="12336" y="2453"/>
                  </a:cubicBezTo>
                  <a:lnTo>
                    <a:pt x="12336" y="2453"/>
                  </a:lnTo>
                  <a:cubicBezTo>
                    <a:pt x="12383" y="2620"/>
                    <a:pt x="12181" y="2549"/>
                    <a:pt x="12157" y="2656"/>
                  </a:cubicBezTo>
                  <a:cubicBezTo>
                    <a:pt x="12169" y="2668"/>
                    <a:pt x="12181" y="2668"/>
                    <a:pt x="12205" y="2691"/>
                  </a:cubicBezTo>
                  <a:cubicBezTo>
                    <a:pt x="12209" y="2691"/>
                    <a:pt x="12212" y="2691"/>
                    <a:pt x="12214" y="2692"/>
                  </a:cubicBezTo>
                  <a:lnTo>
                    <a:pt x="12214" y="2692"/>
                  </a:lnTo>
                  <a:cubicBezTo>
                    <a:pt x="12211" y="2685"/>
                    <a:pt x="12208" y="2680"/>
                    <a:pt x="12216" y="2680"/>
                  </a:cubicBezTo>
                  <a:cubicBezTo>
                    <a:pt x="12228" y="2691"/>
                    <a:pt x="12264" y="2727"/>
                    <a:pt x="12240" y="2727"/>
                  </a:cubicBezTo>
                  <a:cubicBezTo>
                    <a:pt x="12240" y="2715"/>
                    <a:pt x="12240" y="2715"/>
                    <a:pt x="12240" y="2715"/>
                  </a:cubicBezTo>
                  <a:cubicBezTo>
                    <a:pt x="12228" y="2715"/>
                    <a:pt x="12240" y="2727"/>
                    <a:pt x="12228" y="2727"/>
                  </a:cubicBezTo>
                  <a:cubicBezTo>
                    <a:pt x="12222" y="2733"/>
                    <a:pt x="12222" y="2736"/>
                    <a:pt x="12222" y="2736"/>
                  </a:cubicBezTo>
                  <a:cubicBezTo>
                    <a:pt x="12222" y="2736"/>
                    <a:pt x="12222" y="2733"/>
                    <a:pt x="12216" y="2727"/>
                  </a:cubicBezTo>
                  <a:lnTo>
                    <a:pt x="12169" y="2739"/>
                  </a:lnTo>
                  <a:cubicBezTo>
                    <a:pt x="12193" y="2763"/>
                    <a:pt x="12190" y="2769"/>
                    <a:pt x="12179" y="2769"/>
                  </a:cubicBezTo>
                  <a:cubicBezTo>
                    <a:pt x="12169" y="2769"/>
                    <a:pt x="12151" y="2763"/>
                    <a:pt x="12145" y="2763"/>
                  </a:cubicBezTo>
                  <a:cubicBezTo>
                    <a:pt x="12109" y="2739"/>
                    <a:pt x="12145" y="2739"/>
                    <a:pt x="12109" y="2715"/>
                  </a:cubicBezTo>
                  <a:lnTo>
                    <a:pt x="12086" y="2703"/>
                  </a:lnTo>
                  <a:lnTo>
                    <a:pt x="12109" y="2727"/>
                  </a:lnTo>
                  <a:lnTo>
                    <a:pt x="12086" y="2727"/>
                  </a:lnTo>
                  <a:lnTo>
                    <a:pt x="12086" y="2727"/>
                  </a:lnTo>
                  <a:lnTo>
                    <a:pt x="12086" y="2727"/>
                  </a:lnTo>
                  <a:cubicBezTo>
                    <a:pt x="12086" y="2727"/>
                    <a:pt x="12086" y="2727"/>
                    <a:pt x="12086" y="2727"/>
                  </a:cubicBezTo>
                  <a:lnTo>
                    <a:pt x="12086" y="2727"/>
                  </a:lnTo>
                  <a:cubicBezTo>
                    <a:pt x="12090" y="2731"/>
                    <a:pt x="12094" y="2736"/>
                    <a:pt x="12097" y="2739"/>
                  </a:cubicBezTo>
                  <a:cubicBezTo>
                    <a:pt x="12097" y="2739"/>
                    <a:pt x="12094" y="2739"/>
                    <a:pt x="12090" y="2737"/>
                  </a:cubicBezTo>
                  <a:lnTo>
                    <a:pt x="12090" y="2737"/>
                  </a:lnTo>
                  <a:lnTo>
                    <a:pt x="12097" y="2751"/>
                  </a:lnTo>
                  <a:cubicBezTo>
                    <a:pt x="12080" y="2739"/>
                    <a:pt x="12074" y="2739"/>
                    <a:pt x="12069" y="2739"/>
                  </a:cubicBezTo>
                  <a:cubicBezTo>
                    <a:pt x="12065" y="2739"/>
                    <a:pt x="12062" y="2739"/>
                    <a:pt x="12050" y="2727"/>
                  </a:cubicBezTo>
                  <a:lnTo>
                    <a:pt x="12050" y="2727"/>
                  </a:lnTo>
                  <a:cubicBezTo>
                    <a:pt x="12007" y="2748"/>
                    <a:pt x="12050" y="2789"/>
                    <a:pt x="12018" y="2789"/>
                  </a:cubicBezTo>
                  <a:cubicBezTo>
                    <a:pt x="12014" y="2789"/>
                    <a:pt x="12009" y="2788"/>
                    <a:pt x="12002" y="2787"/>
                  </a:cubicBezTo>
                  <a:lnTo>
                    <a:pt x="12002" y="2787"/>
                  </a:lnTo>
                  <a:cubicBezTo>
                    <a:pt x="12014" y="2799"/>
                    <a:pt x="12050" y="2834"/>
                    <a:pt x="12038" y="2846"/>
                  </a:cubicBezTo>
                  <a:cubicBezTo>
                    <a:pt x="12026" y="2846"/>
                    <a:pt x="12014" y="2834"/>
                    <a:pt x="12002" y="2822"/>
                  </a:cubicBezTo>
                  <a:lnTo>
                    <a:pt x="12002" y="2822"/>
                  </a:lnTo>
                  <a:lnTo>
                    <a:pt x="12014" y="2846"/>
                  </a:lnTo>
                  <a:cubicBezTo>
                    <a:pt x="12000" y="2840"/>
                    <a:pt x="11990" y="2838"/>
                    <a:pt x="11984" y="2838"/>
                  </a:cubicBezTo>
                  <a:cubicBezTo>
                    <a:pt x="11963" y="2838"/>
                    <a:pt x="11970" y="2861"/>
                    <a:pt x="11943" y="2870"/>
                  </a:cubicBezTo>
                  <a:lnTo>
                    <a:pt x="11931" y="2858"/>
                  </a:lnTo>
                  <a:lnTo>
                    <a:pt x="11931" y="2858"/>
                  </a:lnTo>
                  <a:cubicBezTo>
                    <a:pt x="11943" y="2870"/>
                    <a:pt x="11955" y="2894"/>
                    <a:pt x="11943" y="2894"/>
                  </a:cubicBezTo>
                  <a:lnTo>
                    <a:pt x="11907" y="2870"/>
                  </a:lnTo>
                  <a:lnTo>
                    <a:pt x="11907" y="2870"/>
                  </a:lnTo>
                  <a:cubicBezTo>
                    <a:pt x="11883" y="2870"/>
                    <a:pt x="11966" y="2930"/>
                    <a:pt x="11943" y="2930"/>
                  </a:cubicBezTo>
                  <a:cubicBezTo>
                    <a:pt x="11978" y="2953"/>
                    <a:pt x="12002" y="2953"/>
                    <a:pt x="12026" y="2977"/>
                  </a:cubicBezTo>
                  <a:cubicBezTo>
                    <a:pt x="12011" y="2967"/>
                    <a:pt x="12000" y="2963"/>
                    <a:pt x="11994" y="2963"/>
                  </a:cubicBezTo>
                  <a:cubicBezTo>
                    <a:pt x="11987" y="2963"/>
                    <a:pt x="11988" y="2970"/>
                    <a:pt x="12002" y="2977"/>
                  </a:cubicBezTo>
                  <a:cubicBezTo>
                    <a:pt x="12002" y="2989"/>
                    <a:pt x="12002" y="2992"/>
                    <a:pt x="12001" y="2992"/>
                  </a:cubicBezTo>
                  <a:cubicBezTo>
                    <a:pt x="11999" y="2992"/>
                    <a:pt x="11996" y="2989"/>
                    <a:pt x="11990" y="2989"/>
                  </a:cubicBezTo>
                  <a:lnTo>
                    <a:pt x="12002" y="3013"/>
                  </a:lnTo>
                  <a:cubicBezTo>
                    <a:pt x="12001" y="3015"/>
                    <a:pt x="11998" y="3015"/>
                    <a:pt x="11996" y="3015"/>
                  </a:cubicBezTo>
                  <a:cubicBezTo>
                    <a:pt x="11983" y="3015"/>
                    <a:pt x="11961" y="2994"/>
                    <a:pt x="11948" y="2974"/>
                  </a:cubicBezTo>
                  <a:lnTo>
                    <a:pt x="11948" y="2974"/>
                  </a:lnTo>
                  <a:cubicBezTo>
                    <a:pt x="11960" y="2999"/>
                    <a:pt x="11930" y="2990"/>
                    <a:pt x="11919" y="3001"/>
                  </a:cubicBezTo>
                  <a:lnTo>
                    <a:pt x="11907" y="2989"/>
                  </a:lnTo>
                  <a:lnTo>
                    <a:pt x="11895" y="3001"/>
                  </a:lnTo>
                  <a:cubicBezTo>
                    <a:pt x="11919" y="3025"/>
                    <a:pt x="11907" y="3037"/>
                    <a:pt x="11883" y="3037"/>
                  </a:cubicBezTo>
                  <a:lnTo>
                    <a:pt x="11871" y="3025"/>
                  </a:lnTo>
                  <a:lnTo>
                    <a:pt x="11871" y="3025"/>
                  </a:lnTo>
                  <a:cubicBezTo>
                    <a:pt x="11876" y="3035"/>
                    <a:pt x="11873" y="3039"/>
                    <a:pt x="11864" y="3039"/>
                  </a:cubicBezTo>
                  <a:cubicBezTo>
                    <a:pt x="11853" y="3039"/>
                    <a:pt x="11832" y="3032"/>
                    <a:pt x="11812" y="3025"/>
                  </a:cubicBezTo>
                  <a:lnTo>
                    <a:pt x="11812" y="3025"/>
                  </a:lnTo>
                  <a:cubicBezTo>
                    <a:pt x="11826" y="3044"/>
                    <a:pt x="11814" y="3046"/>
                    <a:pt x="11797" y="3046"/>
                  </a:cubicBezTo>
                  <a:cubicBezTo>
                    <a:pt x="11792" y="3046"/>
                    <a:pt x="11788" y="3046"/>
                    <a:pt x="11783" y="3046"/>
                  </a:cubicBezTo>
                  <a:cubicBezTo>
                    <a:pt x="11761" y="3046"/>
                    <a:pt x="11740" y="3049"/>
                    <a:pt x="11764" y="3084"/>
                  </a:cubicBezTo>
                  <a:lnTo>
                    <a:pt x="11740" y="3061"/>
                  </a:lnTo>
                  <a:lnTo>
                    <a:pt x="11740" y="3061"/>
                  </a:lnTo>
                  <a:cubicBezTo>
                    <a:pt x="11776" y="3132"/>
                    <a:pt x="11681" y="3096"/>
                    <a:pt x="11740" y="3168"/>
                  </a:cubicBezTo>
                  <a:cubicBezTo>
                    <a:pt x="11729" y="3165"/>
                    <a:pt x="11721" y="3164"/>
                    <a:pt x="11716" y="3164"/>
                  </a:cubicBezTo>
                  <a:cubicBezTo>
                    <a:pt x="11675" y="3164"/>
                    <a:pt x="11763" y="3223"/>
                    <a:pt x="11742" y="3223"/>
                  </a:cubicBezTo>
                  <a:cubicBezTo>
                    <a:pt x="11738" y="3223"/>
                    <a:pt x="11730" y="3220"/>
                    <a:pt x="11716" y="3215"/>
                  </a:cubicBezTo>
                  <a:lnTo>
                    <a:pt x="11716" y="3215"/>
                  </a:lnTo>
                  <a:lnTo>
                    <a:pt x="11728" y="3227"/>
                  </a:lnTo>
                  <a:cubicBezTo>
                    <a:pt x="11645" y="3311"/>
                    <a:pt x="11538" y="3370"/>
                    <a:pt x="11514" y="3489"/>
                  </a:cubicBezTo>
                  <a:lnTo>
                    <a:pt x="11502" y="3477"/>
                  </a:lnTo>
                  <a:cubicBezTo>
                    <a:pt x="11371" y="3584"/>
                    <a:pt x="11324" y="3751"/>
                    <a:pt x="11216" y="3870"/>
                  </a:cubicBezTo>
                  <a:cubicBezTo>
                    <a:pt x="11216" y="3894"/>
                    <a:pt x="11264" y="3918"/>
                    <a:pt x="11276" y="3942"/>
                  </a:cubicBezTo>
                  <a:cubicBezTo>
                    <a:pt x="11276" y="3942"/>
                    <a:pt x="11271" y="3947"/>
                    <a:pt x="11260" y="3947"/>
                  </a:cubicBezTo>
                  <a:cubicBezTo>
                    <a:pt x="11255" y="3947"/>
                    <a:pt x="11248" y="3946"/>
                    <a:pt x="11240" y="3942"/>
                  </a:cubicBezTo>
                  <a:cubicBezTo>
                    <a:pt x="11240" y="3930"/>
                    <a:pt x="11216" y="3918"/>
                    <a:pt x="11204" y="3906"/>
                  </a:cubicBezTo>
                  <a:cubicBezTo>
                    <a:pt x="11204" y="3930"/>
                    <a:pt x="11157" y="3930"/>
                    <a:pt x="11181" y="3953"/>
                  </a:cubicBezTo>
                  <a:lnTo>
                    <a:pt x="11216" y="3965"/>
                  </a:lnTo>
                  <a:cubicBezTo>
                    <a:pt x="11228" y="3977"/>
                    <a:pt x="11216" y="3989"/>
                    <a:pt x="11204" y="3989"/>
                  </a:cubicBezTo>
                  <a:cubicBezTo>
                    <a:pt x="11195" y="3980"/>
                    <a:pt x="11173" y="3971"/>
                    <a:pt x="11162" y="3962"/>
                  </a:cubicBezTo>
                  <a:lnTo>
                    <a:pt x="11162" y="3962"/>
                  </a:lnTo>
                  <a:cubicBezTo>
                    <a:pt x="11175" y="3983"/>
                    <a:pt x="11171" y="3987"/>
                    <a:pt x="11162" y="3987"/>
                  </a:cubicBezTo>
                  <a:cubicBezTo>
                    <a:pt x="11154" y="3987"/>
                    <a:pt x="11142" y="3983"/>
                    <a:pt x="11132" y="3983"/>
                  </a:cubicBezTo>
                  <a:cubicBezTo>
                    <a:pt x="11123" y="3983"/>
                    <a:pt x="11118" y="3987"/>
                    <a:pt x="11121" y="4001"/>
                  </a:cubicBezTo>
                  <a:cubicBezTo>
                    <a:pt x="11181" y="4049"/>
                    <a:pt x="11204" y="4108"/>
                    <a:pt x="11240" y="4156"/>
                  </a:cubicBezTo>
                  <a:lnTo>
                    <a:pt x="11216" y="4156"/>
                  </a:lnTo>
                  <a:cubicBezTo>
                    <a:pt x="11216" y="4144"/>
                    <a:pt x="11169" y="4132"/>
                    <a:pt x="11181" y="4108"/>
                  </a:cubicBezTo>
                  <a:lnTo>
                    <a:pt x="11181" y="4108"/>
                  </a:lnTo>
                  <a:cubicBezTo>
                    <a:pt x="11157" y="4120"/>
                    <a:pt x="11169" y="4144"/>
                    <a:pt x="11157" y="4156"/>
                  </a:cubicBezTo>
                  <a:cubicBezTo>
                    <a:pt x="11169" y="4156"/>
                    <a:pt x="11193" y="4180"/>
                    <a:pt x="11193" y="4192"/>
                  </a:cubicBezTo>
                  <a:cubicBezTo>
                    <a:pt x="11183" y="4192"/>
                    <a:pt x="11158" y="4176"/>
                    <a:pt x="11143" y="4176"/>
                  </a:cubicBezTo>
                  <a:cubicBezTo>
                    <a:pt x="11139" y="4176"/>
                    <a:pt x="11135" y="4177"/>
                    <a:pt x="11133" y="4180"/>
                  </a:cubicBezTo>
                  <a:lnTo>
                    <a:pt x="11121" y="4156"/>
                  </a:lnTo>
                  <a:cubicBezTo>
                    <a:pt x="11117" y="4154"/>
                    <a:pt x="11114" y="4153"/>
                    <a:pt x="11112" y="4153"/>
                  </a:cubicBezTo>
                  <a:lnTo>
                    <a:pt x="11112" y="4153"/>
                  </a:lnTo>
                  <a:cubicBezTo>
                    <a:pt x="11106" y="4153"/>
                    <a:pt x="11121" y="4170"/>
                    <a:pt x="11121" y="4180"/>
                  </a:cubicBezTo>
                  <a:cubicBezTo>
                    <a:pt x="11097" y="4168"/>
                    <a:pt x="11085" y="4168"/>
                    <a:pt x="11050" y="4156"/>
                  </a:cubicBezTo>
                  <a:lnTo>
                    <a:pt x="11050" y="4156"/>
                  </a:lnTo>
                  <a:cubicBezTo>
                    <a:pt x="11085" y="4192"/>
                    <a:pt x="11062" y="4180"/>
                    <a:pt x="11073" y="4204"/>
                  </a:cubicBezTo>
                  <a:cubicBezTo>
                    <a:pt x="11109" y="4215"/>
                    <a:pt x="11097" y="4239"/>
                    <a:pt x="11121" y="4251"/>
                  </a:cubicBezTo>
                  <a:lnTo>
                    <a:pt x="11121" y="4227"/>
                  </a:lnTo>
                  <a:cubicBezTo>
                    <a:pt x="11117" y="4229"/>
                    <a:pt x="11114" y="4230"/>
                    <a:pt x="11112" y="4230"/>
                  </a:cubicBezTo>
                  <a:cubicBezTo>
                    <a:pt x="11104" y="4230"/>
                    <a:pt x="11115" y="4209"/>
                    <a:pt x="11085" y="4180"/>
                  </a:cubicBezTo>
                  <a:lnTo>
                    <a:pt x="11085" y="4180"/>
                  </a:lnTo>
                  <a:cubicBezTo>
                    <a:pt x="11105" y="4190"/>
                    <a:pt x="11134" y="4233"/>
                    <a:pt x="11142" y="4233"/>
                  </a:cubicBezTo>
                  <a:cubicBezTo>
                    <a:pt x="11144" y="4233"/>
                    <a:pt x="11145" y="4231"/>
                    <a:pt x="11145" y="4227"/>
                  </a:cubicBezTo>
                  <a:lnTo>
                    <a:pt x="11145" y="4227"/>
                  </a:lnTo>
                  <a:cubicBezTo>
                    <a:pt x="11157" y="4263"/>
                    <a:pt x="11133" y="4251"/>
                    <a:pt x="11157" y="4299"/>
                  </a:cubicBezTo>
                  <a:cubicBezTo>
                    <a:pt x="11157" y="4297"/>
                    <a:pt x="11157" y="4296"/>
                    <a:pt x="11158" y="4296"/>
                  </a:cubicBezTo>
                  <a:cubicBezTo>
                    <a:pt x="11164" y="4296"/>
                    <a:pt x="11184" y="4323"/>
                    <a:pt x="11204" y="4323"/>
                  </a:cubicBezTo>
                  <a:cubicBezTo>
                    <a:pt x="11201" y="4330"/>
                    <a:pt x="11197" y="4333"/>
                    <a:pt x="11193" y="4333"/>
                  </a:cubicBezTo>
                  <a:cubicBezTo>
                    <a:pt x="11183" y="4333"/>
                    <a:pt x="11170" y="4319"/>
                    <a:pt x="11145" y="4311"/>
                  </a:cubicBezTo>
                  <a:cubicBezTo>
                    <a:pt x="11145" y="4314"/>
                    <a:pt x="11143" y="4314"/>
                    <a:pt x="11142" y="4314"/>
                  </a:cubicBezTo>
                  <a:cubicBezTo>
                    <a:pt x="11140" y="4314"/>
                    <a:pt x="11137" y="4314"/>
                    <a:pt x="11136" y="4314"/>
                  </a:cubicBezTo>
                  <a:cubicBezTo>
                    <a:pt x="11133" y="4314"/>
                    <a:pt x="11133" y="4317"/>
                    <a:pt x="11145" y="4334"/>
                  </a:cubicBezTo>
                  <a:cubicBezTo>
                    <a:pt x="11166" y="4356"/>
                    <a:pt x="11162" y="4360"/>
                    <a:pt x="11155" y="4360"/>
                  </a:cubicBezTo>
                  <a:cubicBezTo>
                    <a:pt x="11151" y="4360"/>
                    <a:pt x="11145" y="4358"/>
                    <a:pt x="11145" y="4358"/>
                  </a:cubicBezTo>
                  <a:lnTo>
                    <a:pt x="11133" y="4358"/>
                  </a:lnTo>
                  <a:lnTo>
                    <a:pt x="11145" y="4370"/>
                  </a:lnTo>
                  <a:cubicBezTo>
                    <a:pt x="11142" y="4372"/>
                    <a:pt x="11140" y="4372"/>
                    <a:pt x="11137" y="4372"/>
                  </a:cubicBezTo>
                  <a:cubicBezTo>
                    <a:pt x="11116" y="4372"/>
                    <a:pt x="11093" y="4334"/>
                    <a:pt x="11062" y="4334"/>
                  </a:cubicBezTo>
                  <a:cubicBezTo>
                    <a:pt x="11056" y="4333"/>
                    <a:pt x="11053" y="4332"/>
                    <a:pt x="11051" y="4332"/>
                  </a:cubicBezTo>
                  <a:cubicBezTo>
                    <a:pt x="11038" y="4332"/>
                    <a:pt x="11070" y="4358"/>
                    <a:pt x="11050" y="4358"/>
                  </a:cubicBezTo>
                  <a:lnTo>
                    <a:pt x="11062" y="4358"/>
                  </a:lnTo>
                  <a:cubicBezTo>
                    <a:pt x="11062" y="4370"/>
                    <a:pt x="11050" y="4382"/>
                    <a:pt x="11073" y="4406"/>
                  </a:cubicBezTo>
                  <a:cubicBezTo>
                    <a:pt x="11071" y="4404"/>
                    <a:pt x="11070" y="4403"/>
                    <a:pt x="11069" y="4403"/>
                  </a:cubicBezTo>
                  <a:lnTo>
                    <a:pt x="11069" y="4403"/>
                  </a:lnTo>
                  <a:cubicBezTo>
                    <a:pt x="11066" y="4403"/>
                    <a:pt x="11076" y="4420"/>
                    <a:pt x="11085" y="4430"/>
                  </a:cubicBezTo>
                  <a:cubicBezTo>
                    <a:pt x="11085" y="4439"/>
                    <a:pt x="11099" y="4462"/>
                    <a:pt x="11085" y="4462"/>
                  </a:cubicBezTo>
                  <a:cubicBezTo>
                    <a:pt x="11080" y="4462"/>
                    <a:pt x="11073" y="4459"/>
                    <a:pt x="11062" y="4454"/>
                  </a:cubicBezTo>
                  <a:cubicBezTo>
                    <a:pt x="11050" y="4454"/>
                    <a:pt x="11026" y="4454"/>
                    <a:pt x="11014" y="4442"/>
                  </a:cubicBezTo>
                  <a:lnTo>
                    <a:pt x="10990" y="4454"/>
                  </a:lnTo>
                  <a:lnTo>
                    <a:pt x="10954" y="4418"/>
                  </a:lnTo>
                  <a:lnTo>
                    <a:pt x="10954" y="4418"/>
                  </a:lnTo>
                  <a:cubicBezTo>
                    <a:pt x="10954" y="4442"/>
                    <a:pt x="10978" y="4465"/>
                    <a:pt x="11002" y="4501"/>
                  </a:cubicBezTo>
                  <a:cubicBezTo>
                    <a:pt x="11014" y="4501"/>
                    <a:pt x="11026" y="4501"/>
                    <a:pt x="11050" y="4513"/>
                  </a:cubicBezTo>
                  <a:cubicBezTo>
                    <a:pt x="11085" y="4549"/>
                    <a:pt x="10990" y="4537"/>
                    <a:pt x="11026" y="4549"/>
                  </a:cubicBezTo>
                  <a:cubicBezTo>
                    <a:pt x="11026" y="4557"/>
                    <a:pt x="11025" y="4559"/>
                    <a:pt x="11022" y="4559"/>
                  </a:cubicBezTo>
                  <a:cubicBezTo>
                    <a:pt x="11018" y="4559"/>
                    <a:pt x="11010" y="4549"/>
                    <a:pt x="11002" y="4549"/>
                  </a:cubicBezTo>
                  <a:lnTo>
                    <a:pt x="11002" y="4549"/>
                  </a:lnTo>
                  <a:cubicBezTo>
                    <a:pt x="10990" y="4561"/>
                    <a:pt x="11014" y="4573"/>
                    <a:pt x="11014" y="4585"/>
                  </a:cubicBezTo>
                  <a:lnTo>
                    <a:pt x="10990" y="4585"/>
                  </a:lnTo>
                  <a:cubicBezTo>
                    <a:pt x="10981" y="4580"/>
                    <a:pt x="10975" y="4578"/>
                    <a:pt x="10973" y="4578"/>
                  </a:cubicBezTo>
                  <a:cubicBezTo>
                    <a:pt x="10963" y="4578"/>
                    <a:pt x="10997" y="4608"/>
                    <a:pt x="10978" y="4608"/>
                  </a:cubicBezTo>
                  <a:cubicBezTo>
                    <a:pt x="10969" y="4608"/>
                    <a:pt x="10934" y="4588"/>
                    <a:pt x="10926" y="4588"/>
                  </a:cubicBezTo>
                  <a:lnTo>
                    <a:pt x="10926" y="4588"/>
                  </a:lnTo>
                  <a:cubicBezTo>
                    <a:pt x="10924" y="4588"/>
                    <a:pt x="10925" y="4590"/>
                    <a:pt x="10931" y="4596"/>
                  </a:cubicBezTo>
                  <a:cubicBezTo>
                    <a:pt x="10931" y="4596"/>
                    <a:pt x="10931" y="4608"/>
                    <a:pt x="10943" y="4608"/>
                  </a:cubicBezTo>
                  <a:cubicBezTo>
                    <a:pt x="10954" y="4620"/>
                    <a:pt x="10966" y="4632"/>
                    <a:pt x="10954" y="4632"/>
                  </a:cubicBezTo>
                  <a:lnTo>
                    <a:pt x="10943" y="4644"/>
                  </a:lnTo>
                  <a:cubicBezTo>
                    <a:pt x="10931" y="4644"/>
                    <a:pt x="10931" y="4644"/>
                    <a:pt x="10931" y="4656"/>
                  </a:cubicBezTo>
                  <a:lnTo>
                    <a:pt x="10919" y="4644"/>
                  </a:lnTo>
                  <a:cubicBezTo>
                    <a:pt x="10919" y="4648"/>
                    <a:pt x="10917" y="4649"/>
                    <a:pt x="10916" y="4649"/>
                  </a:cubicBezTo>
                  <a:cubicBezTo>
                    <a:pt x="10912" y="4649"/>
                    <a:pt x="10907" y="4644"/>
                    <a:pt x="10907" y="4644"/>
                  </a:cubicBezTo>
                  <a:cubicBezTo>
                    <a:pt x="10900" y="4643"/>
                    <a:pt x="10895" y="4642"/>
                    <a:pt x="10891" y="4642"/>
                  </a:cubicBezTo>
                  <a:cubicBezTo>
                    <a:pt x="10852" y="4642"/>
                    <a:pt x="10891" y="4681"/>
                    <a:pt x="10861" y="4681"/>
                  </a:cubicBezTo>
                  <a:cubicBezTo>
                    <a:pt x="10857" y="4681"/>
                    <a:pt x="10853" y="4681"/>
                    <a:pt x="10847" y="4680"/>
                  </a:cubicBezTo>
                  <a:lnTo>
                    <a:pt x="10847" y="4680"/>
                  </a:lnTo>
                  <a:cubicBezTo>
                    <a:pt x="10871" y="4704"/>
                    <a:pt x="10883" y="4704"/>
                    <a:pt x="10907" y="4715"/>
                  </a:cubicBezTo>
                  <a:cubicBezTo>
                    <a:pt x="10919" y="4727"/>
                    <a:pt x="10931" y="4751"/>
                    <a:pt x="10943" y="4775"/>
                  </a:cubicBezTo>
                  <a:cubicBezTo>
                    <a:pt x="10895" y="4751"/>
                    <a:pt x="10847" y="4763"/>
                    <a:pt x="10800" y="4727"/>
                  </a:cubicBezTo>
                  <a:lnTo>
                    <a:pt x="10800" y="4727"/>
                  </a:lnTo>
                  <a:cubicBezTo>
                    <a:pt x="10788" y="4739"/>
                    <a:pt x="10835" y="4739"/>
                    <a:pt x="10847" y="4763"/>
                  </a:cubicBezTo>
                  <a:cubicBezTo>
                    <a:pt x="10847" y="4763"/>
                    <a:pt x="10871" y="4763"/>
                    <a:pt x="10895" y="4775"/>
                  </a:cubicBezTo>
                  <a:cubicBezTo>
                    <a:pt x="10919" y="4799"/>
                    <a:pt x="10919" y="4811"/>
                    <a:pt x="10907" y="4811"/>
                  </a:cubicBezTo>
                  <a:lnTo>
                    <a:pt x="10871" y="4787"/>
                  </a:lnTo>
                  <a:lnTo>
                    <a:pt x="10871" y="4787"/>
                  </a:lnTo>
                  <a:cubicBezTo>
                    <a:pt x="10871" y="4811"/>
                    <a:pt x="10931" y="4846"/>
                    <a:pt x="10966" y="4882"/>
                  </a:cubicBezTo>
                  <a:cubicBezTo>
                    <a:pt x="10943" y="4882"/>
                    <a:pt x="10919" y="4858"/>
                    <a:pt x="10871" y="4835"/>
                  </a:cubicBezTo>
                  <a:lnTo>
                    <a:pt x="10871" y="4846"/>
                  </a:lnTo>
                  <a:lnTo>
                    <a:pt x="10847" y="4835"/>
                  </a:lnTo>
                  <a:lnTo>
                    <a:pt x="10847" y="4835"/>
                  </a:lnTo>
                  <a:cubicBezTo>
                    <a:pt x="10847" y="4846"/>
                    <a:pt x="10871" y="4870"/>
                    <a:pt x="10859" y="4870"/>
                  </a:cubicBezTo>
                  <a:cubicBezTo>
                    <a:pt x="10835" y="4846"/>
                    <a:pt x="10812" y="4870"/>
                    <a:pt x="10788" y="4835"/>
                  </a:cubicBezTo>
                  <a:cubicBezTo>
                    <a:pt x="10776" y="4835"/>
                    <a:pt x="10788" y="4846"/>
                    <a:pt x="10800" y="4858"/>
                  </a:cubicBezTo>
                  <a:cubicBezTo>
                    <a:pt x="10804" y="4862"/>
                    <a:pt x="10806" y="4864"/>
                    <a:pt x="10808" y="4864"/>
                  </a:cubicBezTo>
                  <a:cubicBezTo>
                    <a:pt x="10813" y="4864"/>
                    <a:pt x="10816" y="4858"/>
                    <a:pt x="10823" y="4858"/>
                  </a:cubicBezTo>
                  <a:cubicBezTo>
                    <a:pt x="10847" y="4882"/>
                    <a:pt x="10847" y="4882"/>
                    <a:pt x="10835" y="4894"/>
                  </a:cubicBezTo>
                  <a:cubicBezTo>
                    <a:pt x="10816" y="4884"/>
                    <a:pt x="10851" y="4867"/>
                    <a:pt x="10821" y="4867"/>
                  </a:cubicBezTo>
                  <a:cubicBezTo>
                    <a:pt x="10815" y="4867"/>
                    <a:pt x="10805" y="4868"/>
                    <a:pt x="10791" y="4870"/>
                  </a:cubicBezTo>
                  <a:lnTo>
                    <a:pt x="10791" y="4870"/>
                  </a:lnTo>
                  <a:cubicBezTo>
                    <a:pt x="10794" y="4869"/>
                    <a:pt x="10800" y="4866"/>
                    <a:pt x="10800" y="4858"/>
                  </a:cubicBezTo>
                  <a:lnTo>
                    <a:pt x="10788" y="4858"/>
                  </a:lnTo>
                  <a:cubicBezTo>
                    <a:pt x="10764" y="4858"/>
                    <a:pt x="10728" y="4858"/>
                    <a:pt x="10776" y="4846"/>
                  </a:cubicBezTo>
                  <a:lnTo>
                    <a:pt x="10764" y="4846"/>
                  </a:lnTo>
                  <a:cubicBezTo>
                    <a:pt x="10764" y="4835"/>
                    <a:pt x="10764" y="4835"/>
                    <a:pt x="10776" y="4823"/>
                  </a:cubicBezTo>
                  <a:cubicBezTo>
                    <a:pt x="10784" y="4823"/>
                    <a:pt x="10792" y="4828"/>
                    <a:pt x="10793" y="4828"/>
                  </a:cubicBezTo>
                  <a:cubicBezTo>
                    <a:pt x="10793" y="4828"/>
                    <a:pt x="10792" y="4827"/>
                    <a:pt x="10788" y="4823"/>
                  </a:cubicBezTo>
                  <a:cubicBezTo>
                    <a:pt x="10776" y="4811"/>
                    <a:pt x="10776" y="4811"/>
                    <a:pt x="10776" y="4811"/>
                  </a:cubicBezTo>
                  <a:lnTo>
                    <a:pt x="10800" y="4811"/>
                  </a:lnTo>
                  <a:lnTo>
                    <a:pt x="10823" y="4835"/>
                  </a:lnTo>
                  <a:cubicBezTo>
                    <a:pt x="10847" y="4835"/>
                    <a:pt x="10788" y="4811"/>
                    <a:pt x="10800" y="4799"/>
                  </a:cubicBezTo>
                  <a:lnTo>
                    <a:pt x="10788" y="4799"/>
                  </a:lnTo>
                  <a:cubicBezTo>
                    <a:pt x="10800" y="4763"/>
                    <a:pt x="10812" y="4727"/>
                    <a:pt x="10764" y="4704"/>
                  </a:cubicBezTo>
                  <a:lnTo>
                    <a:pt x="10788" y="4704"/>
                  </a:lnTo>
                  <a:cubicBezTo>
                    <a:pt x="10788" y="4704"/>
                    <a:pt x="10788" y="4704"/>
                    <a:pt x="10788" y="4692"/>
                  </a:cubicBezTo>
                  <a:cubicBezTo>
                    <a:pt x="10812" y="4620"/>
                    <a:pt x="10764" y="4561"/>
                    <a:pt x="10764" y="4489"/>
                  </a:cubicBezTo>
                  <a:cubicBezTo>
                    <a:pt x="10748" y="4489"/>
                    <a:pt x="10722" y="4495"/>
                    <a:pt x="10699" y="4495"/>
                  </a:cubicBezTo>
                  <a:cubicBezTo>
                    <a:pt x="10687" y="4495"/>
                    <a:pt x="10677" y="4493"/>
                    <a:pt x="10669" y="4489"/>
                  </a:cubicBezTo>
                  <a:cubicBezTo>
                    <a:pt x="10669" y="4489"/>
                    <a:pt x="10669" y="4489"/>
                    <a:pt x="10692" y="4477"/>
                  </a:cubicBezTo>
                  <a:cubicBezTo>
                    <a:pt x="10700" y="4481"/>
                    <a:pt x="10708" y="4483"/>
                    <a:pt x="10715" y="4483"/>
                  </a:cubicBezTo>
                  <a:cubicBezTo>
                    <a:pt x="10730" y="4483"/>
                    <a:pt x="10740" y="4477"/>
                    <a:pt x="10740" y="4477"/>
                  </a:cubicBezTo>
                  <a:cubicBezTo>
                    <a:pt x="10740" y="4477"/>
                    <a:pt x="10776" y="4454"/>
                    <a:pt x="10740" y="4454"/>
                  </a:cubicBezTo>
                  <a:lnTo>
                    <a:pt x="10704" y="4465"/>
                  </a:lnTo>
                  <a:cubicBezTo>
                    <a:pt x="10692" y="4465"/>
                    <a:pt x="10692" y="4465"/>
                    <a:pt x="10692" y="4454"/>
                  </a:cubicBezTo>
                  <a:cubicBezTo>
                    <a:pt x="10716" y="4454"/>
                    <a:pt x="10752" y="4442"/>
                    <a:pt x="10764" y="4442"/>
                  </a:cubicBezTo>
                  <a:cubicBezTo>
                    <a:pt x="10669" y="4442"/>
                    <a:pt x="10800" y="4430"/>
                    <a:pt x="10764" y="4418"/>
                  </a:cubicBezTo>
                  <a:lnTo>
                    <a:pt x="10764" y="4418"/>
                  </a:lnTo>
                  <a:cubicBezTo>
                    <a:pt x="10728" y="4424"/>
                    <a:pt x="10692" y="4427"/>
                    <a:pt x="10660" y="4427"/>
                  </a:cubicBezTo>
                  <a:cubicBezTo>
                    <a:pt x="10627" y="4427"/>
                    <a:pt x="10597" y="4424"/>
                    <a:pt x="10573" y="4418"/>
                  </a:cubicBezTo>
                  <a:lnTo>
                    <a:pt x="10585" y="4418"/>
                  </a:lnTo>
                  <a:cubicBezTo>
                    <a:pt x="10585" y="4418"/>
                    <a:pt x="10612" y="4413"/>
                    <a:pt x="10629" y="4413"/>
                  </a:cubicBezTo>
                  <a:cubicBezTo>
                    <a:pt x="10638" y="4413"/>
                    <a:pt x="10645" y="4414"/>
                    <a:pt x="10645" y="4418"/>
                  </a:cubicBezTo>
                  <a:cubicBezTo>
                    <a:pt x="10657" y="4406"/>
                    <a:pt x="10633" y="4406"/>
                    <a:pt x="10633" y="4394"/>
                  </a:cubicBezTo>
                  <a:cubicBezTo>
                    <a:pt x="10625" y="4394"/>
                    <a:pt x="10612" y="4399"/>
                    <a:pt x="10600" y="4399"/>
                  </a:cubicBezTo>
                  <a:cubicBezTo>
                    <a:pt x="10595" y="4399"/>
                    <a:pt x="10589" y="4398"/>
                    <a:pt x="10585" y="4394"/>
                  </a:cubicBezTo>
                  <a:cubicBezTo>
                    <a:pt x="10597" y="4394"/>
                    <a:pt x="10633" y="4382"/>
                    <a:pt x="10633" y="4382"/>
                  </a:cubicBezTo>
                  <a:lnTo>
                    <a:pt x="10645" y="4382"/>
                  </a:lnTo>
                  <a:cubicBezTo>
                    <a:pt x="10681" y="4370"/>
                    <a:pt x="10681" y="4358"/>
                    <a:pt x="10716" y="4358"/>
                  </a:cubicBezTo>
                  <a:cubicBezTo>
                    <a:pt x="10669" y="4358"/>
                    <a:pt x="10692" y="4346"/>
                    <a:pt x="10669" y="4346"/>
                  </a:cubicBezTo>
                  <a:cubicBezTo>
                    <a:pt x="10633" y="4358"/>
                    <a:pt x="10621" y="4358"/>
                    <a:pt x="10597" y="4358"/>
                  </a:cubicBezTo>
                  <a:lnTo>
                    <a:pt x="10608" y="4370"/>
                  </a:lnTo>
                  <a:lnTo>
                    <a:pt x="10608" y="4370"/>
                  </a:lnTo>
                  <a:cubicBezTo>
                    <a:pt x="10601" y="4370"/>
                    <a:pt x="10596" y="4370"/>
                    <a:pt x="10596" y="4370"/>
                  </a:cubicBezTo>
                  <a:lnTo>
                    <a:pt x="10596" y="4370"/>
                  </a:lnTo>
                  <a:cubicBezTo>
                    <a:pt x="10562" y="4370"/>
                    <a:pt x="10585" y="4358"/>
                    <a:pt x="10550" y="4358"/>
                  </a:cubicBezTo>
                  <a:cubicBezTo>
                    <a:pt x="10550" y="4358"/>
                    <a:pt x="10514" y="4358"/>
                    <a:pt x="10490" y="4370"/>
                  </a:cubicBezTo>
                  <a:cubicBezTo>
                    <a:pt x="10490" y="4358"/>
                    <a:pt x="10514" y="4358"/>
                    <a:pt x="10550" y="4358"/>
                  </a:cubicBezTo>
                  <a:cubicBezTo>
                    <a:pt x="10538" y="4346"/>
                    <a:pt x="10573" y="4346"/>
                    <a:pt x="10538" y="4346"/>
                  </a:cubicBezTo>
                  <a:cubicBezTo>
                    <a:pt x="10550" y="4334"/>
                    <a:pt x="10573" y="4334"/>
                    <a:pt x="10597" y="4334"/>
                  </a:cubicBezTo>
                  <a:cubicBezTo>
                    <a:pt x="10603" y="4333"/>
                    <a:pt x="10605" y="4332"/>
                    <a:pt x="10606" y="4332"/>
                  </a:cubicBezTo>
                  <a:lnTo>
                    <a:pt x="10606" y="4332"/>
                  </a:lnTo>
                  <a:cubicBezTo>
                    <a:pt x="10611" y="4332"/>
                    <a:pt x="10590" y="4343"/>
                    <a:pt x="10611" y="4343"/>
                  </a:cubicBezTo>
                  <a:cubicBezTo>
                    <a:pt x="10620" y="4343"/>
                    <a:pt x="10638" y="4341"/>
                    <a:pt x="10669" y="4334"/>
                  </a:cubicBezTo>
                  <a:lnTo>
                    <a:pt x="10633" y="4334"/>
                  </a:lnTo>
                  <a:cubicBezTo>
                    <a:pt x="10645" y="4334"/>
                    <a:pt x="10681" y="4323"/>
                    <a:pt x="10669" y="4323"/>
                  </a:cubicBezTo>
                  <a:lnTo>
                    <a:pt x="10585" y="4323"/>
                  </a:lnTo>
                  <a:cubicBezTo>
                    <a:pt x="10573" y="4323"/>
                    <a:pt x="10550" y="4334"/>
                    <a:pt x="10526" y="4346"/>
                  </a:cubicBezTo>
                  <a:cubicBezTo>
                    <a:pt x="10478" y="4346"/>
                    <a:pt x="10514" y="4334"/>
                    <a:pt x="10514" y="4334"/>
                  </a:cubicBezTo>
                  <a:lnTo>
                    <a:pt x="10502" y="4334"/>
                  </a:lnTo>
                  <a:cubicBezTo>
                    <a:pt x="10526" y="4323"/>
                    <a:pt x="10573" y="4323"/>
                    <a:pt x="10597" y="4311"/>
                  </a:cubicBezTo>
                  <a:cubicBezTo>
                    <a:pt x="10615" y="4305"/>
                    <a:pt x="10609" y="4305"/>
                    <a:pt x="10602" y="4305"/>
                  </a:cubicBezTo>
                  <a:cubicBezTo>
                    <a:pt x="10594" y="4305"/>
                    <a:pt x="10585" y="4305"/>
                    <a:pt x="10597" y="4299"/>
                  </a:cubicBezTo>
                  <a:cubicBezTo>
                    <a:pt x="10585" y="4299"/>
                    <a:pt x="10585" y="4311"/>
                    <a:pt x="10585" y="4311"/>
                  </a:cubicBezTo>
                  <a:cubicBezTo>
                    <a:pt x="10585" y="4311"/>
                    <a:pt x="10585" y="4299"/>
                    <a:pt x="10585" y="4299"/>
                  </a:cubicBezTo>
                  <a:lnTo>
                    <a:pt x="10526" y="4299"/>
                  </a:lnTo>
                  <a:cubicBezTo>
                    <a:pt x="10514" y="4299"/>
                    <a:pt x="10466" y="4299"/>
                    <a:pt x="10526" y="4287"/>
                  </a:cubicBezTo>
                  <a:cubicBezTo>
                    <a:pt x="10526" y="4275"/>
                    <a:pt x="10550" y="4275"/>
                    <a:pt x="10562" y="4263"/>
                  </a:cubicBezTo>
                  <a:lnTo>
                    <a:pt x="10573" y="4251"/>
                  </a:lnTo>
                  <a:lnTo>
                    <a:pt x="10621" y="4251"/>
                  </a:lnTo>
                  <a:cubicBezTo>
                    <a:pt x="10617" y="4247"/>
                    <a:pt x="10612" y="4246"/>
                    <a:pt x="10605" y="4246"/>
                  </a:cubicBezTo>
                  <a:cubicBezTo>
                    <a:pt x="10591" y="4246"/>
                    <a:pt x="10569" y="4251"/>
                    <a:pt x="10538" y="4251"/>
                  </a:cubicBezTo>
                  <a:cubicBezTo>
                    <a:pt x="10538" y="4251"/>
                    <a:pt x="10526" y="4251"/>
                    <a:pt x="10490" y="4263"/>
                  </a:cubicBezTo>
                  <a:cubicBezTo>
                    <a:pt x="10442" y="4263"/>
                    <a:pt x="10526" y="4239"/>
                    <a:pt x="10502" y="4239"/>
                  </a:cubicBezTo>
                  <a:cubicBezTo>
                    <a:pt x="10502" y="4227"/>
                    <a:pt x="10478" y="4227"/>
                    <a:pt x="10478" y="4227"/>
                  </a:cubicBezTo>
                  <a:lnTo>
                    <a:pt x="10502" y="4227"/>
                  </a:lnTo>
                  <a:cubicBezTo>
                    <a:pt x="10550" y="4215"/>
                    <a:pt x="10478" y="4215"/>
                    <a:pt x="10490" y="4215"/>
                  </a:cubicBezTo>
                  <a:cubicBezTo>
                    <a:pt x="10502" y="4204"/>
                    <a:pt x="10562" y="4192"/>
                    <a:pt x="10526" y="4192"/>
                  </a:cubicBezTo>
                  <a:lnTo>
                    <a:pt x="10514" y="4192"/>
                  </a:lnTo>
                  <a:cubicBezTo>
                    <a:pt x="10506" y="4192"/>
                    <a:pt x="10498" y="4197"/>
                    <a:pt x="10494" y="4197"/>
                  </a:cubicBezTo>
                  <a:cubicBezTo>
                    <a:pt x="10491" y="4197"/>
                    <a:pt x="10490" y="4196"/>
                    <a:pt x="10490" y="4192"/>
                  </a:cubicBezTo>
                  <a:lnTo>
                    <a:pt x="10502" y="4192"/>
                  </a:lnTo>
                  <a:cubicBezTo>
                    <a:pt x="10502" y="4192"/>
                    <a:pt x="10502" y="4180"/>
                    <a:pt x="10502" y="4180"/>
                  </a:cubicBezTo>
                  <a:lnTo>
                    <a:pt x="10514" y="4192"/>
                  </a:lnTo>
                  <a:cubicBezTo>
                    <a:pt x="10514" y="4192"/>
                    <a:pt x="10514" y="4180"/>
                    <a:pt x="10514" y="4180"/>
                  </a:cubicBezTo>
                  <a:cubicBezTo>
                    <a:pt x="10514" y="4180"/>
                    <a:pt x="10526" y="4168"/>
                    <a:pt x="10526" y="4168"/>
                  </a:cubicBezTo>
                  <a:cubicBezTo>
                    <a:pt x="10585" y="4156"/>
                    <a:pt x="10490" y="4168"/>
                    <a:pt x="10550" y="4144"/>
                  </a:cubicBezTo>
                  <a:lnTo>
                    <a:pt x="10502" y="4144"/>
                  </a:lnTo>
                  <a:cubicBezTo>
                    <a:pt x="10502" y="4144"/>
                    <a:pt x="10502" y="4144"/>
                    <a:pt x="10502" y="4156"/>
                  </a:cubicBezTo>
                  <a:cubicBezTo>
                    <a:pt x="10502" y="4144"/>
                    <a:pt x="10490" y="4144"/>
                    <a:pt x="10490" y="4144"/>
                  </a:cubicBezTo>
                  <a:lnTo>
                    <a:pt x="10490" y="4156"/>
                  </a:lnTo>
                  <a:lnTo>
                    <a:pt x="10466" y="4156"/>
                  </a:lnTo>
                  <a:cubicBezTo>
                    <a:pt x="10466" y="4156"/>
                    <a:pt x="10466" y="4144"/>
                    <a:pt x="10454" y="4144"/>
                  </a:cubicBezTo>
                  <a:lnTo>
                    <a:pt x="10466" y="4144"/>
                  </a:lnTo>
                  <a:cubicBezTo>
                    <a:pt x="10466" y="4144"/>
                    <a:pt x="10466" y="4144"/>
                    <a:pt x="10466" y="4132"/>
                  </a:cubicBezTo>
                  <a:lnTo>
                    <a:pt x="10454" y="4132"/>
                  </a:lnTo>
                  <a:lnTo>
                    <a:pt x="10466" y="4120"/>
                  </a:lnTo>
                  <a:lnTo>
                    <a:pt x="10454" y="4120"/>
                  </a:lnTo>
                  <a:cubicBezTo>
                    <a:pt x="10454" y="4120"/>
                    <a:pt x="10442" y="4120"/>
                    <a:pt x="10442" y="4108"/>
                  </a:cubicBezTo>
                  <a:cubicBezTo>
                    <a:pt x="10442" y="4096"/>
                    <a:pt x="10442" y="4096"/>
                    <a:pt x="10442" y="4096"/>
                  </a:cubicBezTo>
                  <a:cubicBezTo>
                    <a:pt x="10454" y="4096"/>
                    <a:pt x="10454" y="4084"/>
                    <a:pt x="10466" y="4084"/>
                  </a:cubicBezTo>
                  <a:lnTo>
                    <a:pt x="10442" y="4084"/>
                  </a:lnTo>
                  <a:cubicBezTo>
                    <a:pt x="10442" y="4084"/>
                    <a:pt x="10442" y="4084"/>
                    <a:pt x="10442" y="4073"/>
                  </a:cubicBezTo>
                  <a:lnTo>
                    <a:pt x="10454" y="4073"/>
                  </a:lnTo>
                  <a:cubicBezTo>
                    <a:pt x="10466" y="4073"/>
                    <a:pt x="10466" y="4084"/>
                    <a:pt x="10466" y="4084"/>
                  </a:cubicBezTo>
                  <a:lnTo>
                    <a:pt x="10478" y="4096"/>
                  </a:lnTo>
                  <a:cubicBezTo>
                    <a:pt x="10478" y="4096"/>
                    <a:pt x="10478" y="4084"/>
                    <a:pt x="10478" y="4084"/>
                  </a:cubicBezTo>
                  <a:cubicBezTo>
                    <a:pt x="10478" y="4073"/>
                    <a:pt x="10466" y="4073"/>
                    <a:pt x="10466" y="4073"/>
                  </a:cubicBezTo>
                  <a:cubicBezTo>
                    <a:pt x="10466" y="4061"/>
                    <a:pt x="10466" y="4061"/>
                    <a:pt x="10466" y="4049"/>
                  </a:cubicBezTo>
                  <a:cubicBezTo>
                    <a:pt x="10466" y="4040"/>
                    <a:pt x="10466" y="4032"/>
                    <a:pt x="10470" y="4032"/>
                  </a:cubicBezTo>
                  <a:cubicBezTo>
                    <a:pt x="10472" y="4032"/>
                    <a:pt x="10475" y="4033"/>
                    <a:pt x="10478" y="4037"/>
                  </a:cubicBezTo>
                  <a:lnTo>
                    <a:pt x="10478" y="4049"/>
                  </a:lnTo>
                  <a:lnTo>
                    <a:pt x="10490" y="4073"/>
                  </a:lnTo>
                  <a:cubicBezTo>
                    <a:pt x="10490" y="4049"/>
                    <a:pt x="10466" y="3989"/>
                    <a:pt x="10466" y="3942"/>
                  </a:cubicBezTo>
                  <a:lnTo>
                    <a:pt x="10466" y="3942"/>
                  </a:lnTo>
                  <a:cubicBezTo>
                    <a:pt x="10478" y="3965"/>
                    <a:pt x="10490" y="4001"/>
                    <a:pt x="10502" y="4037"/>
                  </a:cubicBezTo>
                  <a:lnTo>
                    <a:pt x="10514" y="4025"/>
                  </a:lnTo>
                  <a:lnTo>
                    <a:pt x="10526" y="4061"/>
                  </a:lnTo>
                  <a:cubicBezTo>
                    <a:pt x="10526" y="4050"/>
                    <a:pt x="10517" y="4023"/>
                    <a:pt x="10522" y="4023"/>
                  </a:cubicBezTo>
                  <a:lnTo>
                    <a:pt x="10522" y="4023"/>
                  </a:lnTo>
                  <a:cubicBezTo>
                    <a:pt x="10523" y="4023"/>
                    <a:pt x="10524" y="4023"/>
                    <a:pt x="10526" y="4025"/>
                  </a:cubicBezTo>
                  <a:cubicBezTo>
                    <a:pt x="10538" y="4061"/>
                    <a:pt x="10550" y="4049"/>
                    <a:pt x="10562" y="4096"/>
                  </a:cubicBezTo>
                  <a:cubicBezTo>
                    <a:pt x="10563" y="4097"/>
                    <a:pt x="10563" y="4098"/>
                    <a:pt x="10564" y="4098"/>
                  </a:cubicBezTo>
                  <a:cubicBezTo>
                    <a:pt x="10566" y="4098"/>
                    <a:pt x="10564" y="4089"/>
                    <a:pt x="10562" y="4081"/>
                  </a:cubicBezTo>
                  <a:lnTo>
                    <a:pt x="10562" y="4081"/>
                  </a:lnTo>
                  <a:cubicBezTo>
                    <a:pt x="10562" y="4066"/>
                    <a:pt x="10561" y="4064"/>
                    <a:pt x="10560" y="4064"/>
                  </a:cubicBezTo>
                  <a:cubicBezTo>
                    <a:pt x="10559" y="4064"/>
                    <a:pt x="10558" y="4064"/>
                    <a:pt x="10556" y="4064"/>
                  </a:cubicBezTo>
                  <a:cubicBezTo>
                    <a:pt x="10555" y="4064"/>
                    <a:pt x="10553" y="4064"/>
                    <a:pt x="10550" y="4061"/>
                  </a:cubicBezTo>
                  <a:cubicBezTo>
                    <a:pt x="10526" y="4013"/>
                    <a:pt x="10550" y="4037"/>
                    <a:pt x="10550" y="4013"/>
                  </a:cubicBezTo>
                  <a:cubicBezTo>
                    <a:pt x="10538" y="3989"/>
                    <a:pt x="10538" y="3930"/>
                    <a:pt x="10514" y="3882"/>
                  </a:cubicBezTo>
                  <a:lnTo>
                    <a:pt x="10526" y="3882"/>
                  </a:lnTo>
                  <a:cubicBezTo>
                    <a:pt x="10520" y="3865"/>
                    <a:pt x="10517" y="3860"/>
                    <a:pt x="10514" y="3860"/>
                  </a:cubicBezTo>
                  <a:cubicBezTo>
                    <a:pt x="10508" y="3860"/>
                    <a:pt x="10508" y="3887"/>
                    <a:pt x="10503" y="3887"/>
                  </a:cubicBezTo>
                  <a:cubicBezTo>
                    <a:pt x="10500" y="3887"/>
                    <a:pt x="10496" y="3880"/>
                    <a:pt x="10490" y="3858"/>
                  </a:cubicBezTo>
                  <a:cubicBezTo>
                    <a:pt x="10485" y="3858"/>
                    <a:pt x="10482" y="3860"/>
                    <a:pt x="10479" y="3860"/>
                  </a:cubicBezTo>
                  <a:cubicBezTo>
                    <a:pt x="10474" y="3860"/>
                    <a:pt x="10469" y="3856"/>
                    <a:pt x="10454" y="3834"/>
                  </a:cubicBezTo>
                  <a:lnTo>
                    <a:pt x="10454" y="3834"/>
                  </a:lnTo>
                  <a:lnTo>
                    <a:pt x="10478" y="3906"/>
                  </a:lnTo>
                  <a:cubicBezTo>
                    <a:pt x="10466" y="3894"/>
                    <a:pt x="10454" y="3858"/>
                    <a:pt x="10454" y="3846"/>
                  </a:cubicBezTo>
                  <a:lnTo>
                    <a:pt x="10442" y="3846"/>
                  </a:lnTo>
                  <a:cubicBezTo>
                    <a:pt x="10442" y="3834"/>
                    <a:pt x="10431" y="3834"/>
                    <a:pt x="10442" y="3823"/>
                  </a:cubicBezTo>
                  <a:cubicBezTo>
                    <a:pt x="10432" y="3812"/>
                    <a:pt x="10427" y="3809"/>
                    <a:pt x="10424" y="3809"/>
                  </a:cubicBezTo>
                  <a:lnTo>
                    <a:pt x="10424" y="3809"/>
                  </a:lnTo>
                  <a:cubicBezTo>
                    <a:pt x="10421" y="3809"/>
                    <a:pt x="10424" y="3816"/>
                    <a:pt x="10431" y="3823"/>
                  </a:cubicBezTo>
                  <a:cubicBezTo>
                    <a:pt x="10431" y="3846"/>
                    <a:pt x="10431" y="3846"/>
                    <a:pt x="10419" y="3846"/>
                  </a:cubicBezTo>
                  <a:cubicBezTo>
                    <a:pt x="10419" y="3858"/>
                    <a:pt x="10442" y="3894"/>
                    <a:pt x="10442" y="3906"/>
                  </a:cubicBezTo>
                  <a:cubicBezTo>
                    <a:pt x="10419" y="3894"/>
                    <a:pt x="10419" y="3906"/>
                    <a:pt x="10383" y="3858"/>
                  </a:cubicBezTo>
                  <a:cubicBezTo>
                    <a:pt x="10383" y="3846"/>
                    <a:pt x="10371" y="3823"/>
                    <a:pt x="10371" y="3823"/>
                  </a:cubicBezTo>
                  <a:cubicBezTo>
                    <a:pt x="10369" y="3821"/>
                    <a:pt x="10368" y="3820"/>
                    <a:pt x="10367" y="3820"/>
                  </a:cubicBezTo>
                  <a:lnTo>
                    <a:pt x="10367" y="3820"/>
                  </a:lnTo>
                  <a:cubicBezTo>
                    <a:pt x="10362" y="3820"/>
                    <a:pt x="10373" y="3850"/>
                    <a:pt x="10383" y="3870"/>
                  </a:cubicBezTo>
                  <a:cubicBezTo>
                    <a:pt x="10383" y="3870"/>
                    <a:pt x="10383" y="3870"/>
                    <a:pt x="10371" y="3882"/>
                  </a:cubicBezTo>
                  <a:cubicBezTo>
                    <a:pt x="10371" y="3858"/>
                    <a:pt x="10359" y="3846"/>
                    <a:pt x="10359" y="3846"/>
                  </a:cubicBezTo>
                  <a:cubicBezTo>
                    <a:pt x="10359" y="3834"/>
                    <a:pt x="10347" y="3834"/>
                    <a:pt x="10347" y="3834"/>
                  </a:cubicBezTo>
                  <a:lnTo>
                    <a:pt x="10347" y="3834"/>
                  </a:lnTo>
                  <a:cubicBezTo>
                    <a:pt x="10359" y="3882"/>
                    <a:pt x="10347" y="3858"/>
                    <a:pt x="10347" y="3882"/>
                  </a:cubicBezTo>
                  <a:cubicBezTo>
                    <a:pt x="10353" y="3888"/>
                    <a:pt x="10356" y="3891"/>
                    <a:pt x="10358" y="3891"/>
                  </a:cubicBezTo>
                  <a:cubicBezTo>
                    <a:pt x="10359" y="3891"/>
                    <a:pt x="10359" y="3888"/>
                    <a:pt x="10359" y="3882"/>
                  </a:cubicBezTo>
                  <a:cubicBezTo>
                    <a:pt x="10368" y="3909"/>
                    <a:pt x="10370" y="3942"/>
                    <a:pt x="10366" y="3942"/>
                  </a:cubicBezTo>
                  <a:cubicBezTo>
                    <a:pt x="10364" y="3942"/>
                    <a:pt x="10362" y="3939"/>
                    <a:pt x="10359" y="3930"/>
                  </a:cubicBezTo>
                  <a:cubicBezTo>
                    <a:pt x="10359" y="3906"/>
                    <a:pt x="10335" y="3882"/>
                    <a:pt x="10347" y="3870"/>
                  </a:cubicBezTo>
                  <a:cubicBezTo>
                    <a:pt x="10339" y="3857"/>
                    <a:pt x="10335" y="3852"/>
                    <a:pt x="10334" y="3852"/>
                  </a:cubicBezTo>
                  <a:lnTo>
                    <a:pt x="10334" y="3852"/>
                  </a:lnTo>
                  <a:cubicBezTo>
                    <a:pt x="10330" y="3852"/>
                    <a:pt x="10348" y="3897"/>
                    <a:pt x="10341" y="3897"/>
                  </a:cubicBezTo>
                  <a:cubicBezTo>
                    <a:pt x="10339" y="3897"/>
                    <a:pt x="10338" y="3896"/>
                    <a:pt x="10335" y="3894"/>
                  </a:cubicBezTo>
                  <a:lnTo>
                    <a:pt x="10323" y="3870"/>
                  </a:lnTo>
                  <a:cubicBezTo>
                    <a:pt x="10312" y="3836"/>
                    <a:pt x="10322" y="3856"/>
                    <a:pt x="10313" y="3837"/>
                  </a:cubicBezTo>
                  <a:lnTo>
                    <a:pt x="10313" y="3837"/>
                  </a:lnTo>
                  <a:cubicBezTo>
                    <a:pt x="10318" y="3822"/>
                    <a:pt x="10335" y="3817"/>
                    <a:pt x="10335" y="3787"/>
                  </a:cubicBezTo>
                  <a:lnTo>
                    <a:pt x="10300" y="3775"/>
                  </a:lnTo>
                  <a:cubicBezTo>
                    <a:pt x="10288" y="3823"/>
                    <a:pt x="10228" y="3787"/>
                    <a:pt x="10240" y="3882"/>
                  </a:cubicBezTo>
                  <a:cubicBezTo>
                    <a:pt x="10240" y="3882"/>
                    <a:pt x="10240" y="3882"/>
                    <a:pt x="10240" y="3906"/>
                  </a:cubicBezTo>
                  <a:lnTo>
                    <a:pt x="10240" y="3918"/>
                  </a:lnTo>
                  <a:cubicBezTo>
                    <a:pt x="10228" y="3894"/>
                    <a:pt x="10216" y="3894"/>
                    <a:pt x="10192" y="3870"/>
                  </a:cubicBezTo>
                  <a:lnTo>
                    <a:pt x="10192" y="3870"/>
                  </a:lnTo>
                  <a:cubicBezTo>
                    <a:pt x="10204" y="3882"/>
                    <a:pt x="10204" y="3882"/>
                    <a:pt x="10216" y="3906"/>
                  </a:cubicBezTo>
                  <a:cubicBezTo>
                    <a:pt x="10225" y="3942"/>
                    <a:pt x="10234" y="3958"/>
                    <a:pt x="10233" y="3958"/>
                  </a:cubicBezTo>
                  <a:cubicBezTo>
                    <a:pt x="10232" y="3958"/>
                    <a:pt x="10231" y="3956"/>
                    <a:pt x="10228" y="3953"/>
                  </a:cubicBezTo>
                  <a:cubicBezTo>
                    <a:pt x="10221" y="3939"/>
                    <a:pt x="10218" y="3933"/>
                    <a:pt x="10214" y="3926"/>
                  </a:cubicBezTo>
                  <a:lnTo>
                    <a:pt x="10214" y="3926"/>
                  </a:lnTo>
                  <a:cubicBezTo>
                    <a:pt x="10216" y="3934"/>
                    <a:pt x="10216" y="3942"/>
                    <a:pt x="10216" y="3942"/>
                  </a:cubicBezTo>
                  <a:cubicBezTo>
                    <a:pt x="10204" y="3930"/>
                    <a:pt x="10192" y="3930"/>
                    <a:pt x="10181" y="3906"/>
                  </a:cubicBezTo>
                  <a:cubicBezTo>
                    <a:pt x="10181" y="3902"/>
                    <a:pt x="10182" y="3901"/>
                    <a:pt x="10184" y="3901"/>
                  </a:cubicBezTo>
                  <a:cubicBezTo>
                    <a:pt x="10187" y="3901"/>
                    <a:pt x="10192" y="3906"/>
                    <a:pt x="10192" y="3906"/>
                  </a:cubicBezTo>
                  <a:cubicBezTo>
                    <a:pt x="10192" y="3894"/>
                    <a:pt x="10181" y="3882"/>
                    <a:pt x="10169" y="3870"/>
                  </a:cubicBezTo>
                  <a:cubicBezTo>
                    <a:pt x="10157" y="3858"/>
                    <a:pt x="10157" y="3834"/>
                    <a:pt x="10157" y="3823"/>
                  </a:cubicBezTo>
                  <a:cubicBezTo>
                    <a:pt x="10145" y="3846"/>
                    <a:pt x="10157" y="3906"/>
                    <a:pt x="10157" y="3930"/>
                  </a:cubicBezTo>
                  <a:cubicBezTo>
                    <a:pt x="10149" y="3922"/>
                    <a:pt x="10135" y="3892"/>
                    <a:pt x="10131" y="3881"/>
                  </a:cubicBezTo>
                  <a:lnTo>
                    <a:pt x="10131" y="3881"/>
                  </a:lnTo>
                  <a:cubicBezTo>
                    <a:pt x="10132" y="3881"/>
                    <a:pt x="10132" y="3881"/>
                    <a:pt x="10133" y="3882"/>
                  </a:cubicBezTo>
                  <a:cubicBezTo>
                    <a:pt x="10131" y="3878"/>
                    <a:pt x="10130" y="3876"/>
                    <a:pt x="10130" y="3876"/>
                  </a:cubicBezTo>
                  <a:lnTo>
                    <a:pt x="10130" y="3876"/>
                  </a:lnTo>
                  <a:cubicBezTo>
                    <a:pt x="10129" y="3876"/>
                    <a:pt x="10130" y="3878"/>
                    <a:pt x="10131" y="3881"/>
                  </a:cubicBezTo>
                  <a:lnTo>
                    <a:pt x="10131" y="3881"/>
                  </a:lnTo>
                  <a:cubicBezTo>
                    <a:pt x="10131" y="3881"/>
                    <a:pt x="10131" y="3881"/>
                    <a:pt x="10131" y="3881"/>
                  </a:cubicBezTo>
                  <a:lnTo>
                    <a:pt x="10131" y="3881"/>
                  </a:lnTo>
                  <a:cubicBezTo>
                    <a:pt x="10125" y="3881"/>
                    <a:pt x="10129" y="3920"/>
                    <a:pt x="10131" y="3941"/>
                  </a:cubicBezTo>
                  <a:lnTo>
                    <a:pt x="10131" y="3941"/>
                  </a:lnTo>
                  <a:cubicBezTo>
                    <a:pt x="10085" y="3930"/>
                    <a:pt x="10061" y="3941"/>
                    <a:pt x="10002" y="3894"/>
                  </a:cubicBezTo>
                  <a:lnTo>
                    <a:pt x="10002" y="3894"/>
                  </a:lnTo>
                  <a:lnTo>
                    <a:pt x="10026" y="3965"/>
                  </a:lnTo>
                  <a:lnTo>
                    <a:pt x="10002" y="3930"/>
                  </a:lnTo>
                  <a:cubicBezTo>
                    <a:pt x="9993" y="3925"/>
                    <a:pt x="9985" y="3923"/>
                    <a:pt x="9978" y="3923"/>
                  </a:cubicBezTo>
                  <a:cubicBezTo>
                    <a:pt x="9949" y="3923"/>
                    <a:pt x="9938" y="3958"/>
                    <a:pt x="9919" y="3977"/>
                  </a:cubicBezTo>
                  <a:cubicBezTo>
                    <a:pt x="9917" y="3979"/>
                    <a:pt x="9916" y="3979"/>
                    <a:pt x="9915" y="3979"/>
                  </a:cubicBezTo>
                  <a:cubicBezTo>
                    <a:pt x="9904" y="3979"/>
                    <a:pt x="9893" y="3940"/>
                    <a:pt x="9883" y="3930"/>
                  </a:cubicBezTo>
                  <a:cubicBezTo>
                    <a:pt x="9859" y="3930"/>
                    <a:pt x="9883" y="4001"/>
                    <a:pt x="9871" y="4025"/>
                  </a:cubicBezTo>
                  <a:cubicBezTo>
                    <a:pt x="9859" y="4001"/>
                    <a:pt x="9847" y="3953"/>
                    <a:pt x="9835" y="3953"/>
                  </a:cubicBezTo>
                  <a:lnTo>
                    <a:pt x="9835" y="3953"/>
                  </a:lnTo>
                  <a:cubicBezTo>
                    <a:pt x="9835" y="3973"/>
                    <a:pt x="9843" y="3992"/>
                    <a:pt x="9840" y="3992"/>
                  </a:cubicBezTo>
                  <a:cubicBezTo>
                    <a:pt x="9839" y="3992"/>
                    <a:pt x="9837" y="3991"/>
                    <a:pt x="9835" y="3989"/>
                  </a:cubicBezTo>
                  <a:lnTo>
                    <a:pt x="9835" y="3977"/>
                  </a:lnTo>
                  <a:cubicBezTo>
                    <a:pt x="9831" y="3968"/>
                    <a:pt x="9828" y="3966"/>
                    <a:pt x="9826" y="3966"/>
                  </a:cubicBezTo>
                  <a:cubicBezTo>
                    <a:pt x="9823" y="3966"/>
                    <a:pt x="9821" y="3969"/>
                    <a:pt x="9818" y="3969"/>
                  </a:cubicBezTo>
                  <a:cubicBezTo>
                    <a:pt x="9816" y="3969"/>
                    <a:pt x="9814" y="3968"/>
                    <a:pt x="9811" y="3965"/>
                  </a:cubicBezTo>
                  <a:cubicBezTo>
                    <a:pt x="9788" y="3977"/>
                    <a:pt x="9788" y="4025"/>
                    <a:pt x="9811" y="4096"/>
                  </a:cubicBezTo>
                  <a:cubicBezTo>
                    <a:pt x="9788" y="4096"/>
                    <a:pt x="9776" y="4037"/>
                    <a:pt x="9776" y="4025"/>
                  </a:cubicBezTo>
                  <a:lnTo>
                    <a:pt x="9776" y="4025"/>
                  </a:lnTo>
                  <a:cubicBezTo>
                    <a:pt x="9778" y="4027"/>
                    <a:pt x="9779" y="4028"/>
                    <a:pt x="9780" y="4028"/>
                  </a:cubicBezTo>
                  <a:cubicBezTo>
                    <a:pt x="9783" y="4028"/>
                    <a:pt x="9774" y="4009"/>
                    <a:pt x="9764" y="3989"/>
                  </a:cubicBezTo>
                  <a:cubicBezTo>
                    <a:pt x="9764" y="4001"/>
                    <a:pt x="9764" y="4010"/>
                    <a:pt x="9761" y="4010"/>
                  </a:cubicBezTo>
                  <a:cubicBezTo>
                    <a:pt x="9758" y="4010"/>
                    <a:pt x="9752" y="4001"/>
                    <a:pt x="9740" y="3977"/>
                  </a:cubicBezTo>
                  <a:cubicBezTo>
                    <a:pt x="9740" y="3988"/>
                    <a:pt x="9730" y="3989"/>
                    <a:pt x="9737" y="4015"/>
                  </a:cubicBezTo>
                  <a:lnTo>
                    <a:pt x="9737" y="4015"/>
                  </a:lnTo>
                  <a:cubicBezTo>
                    <a:pt x="9737" y="4015"/>
                    <a:pt x="9737" y="4015"/>
                    <a:pt x="9737" y="4015"/>
                  </a:cubicBezTo>
                  <a:lnTo>
                    <a:pt x="9737" y="4015"/>
                  </a:lnTo>
                  <a:cubicBezTo>
                    <a:pt x="9740" y="4015"/>
                    <a:pt x="9752" y="4032"/>
                    <a:pt x="9752" y="4049"/>
                  </a:cubicBezTo>
                  <a:cubicBezTo>
                    <a:pt x="9748" y="4045"/>
                    <a:pt x="9744" y="4045"/>
                    <a:pt x="9740" y="4045"/>
                  </a:cubicBezTo>
                  <a:lnTo>
                    <a:pt x="9740" y="4045"/>
                  </a:lnTo>
                  <a:cubicBezTo>
                    <a:pt x="9731" y="4045"/>
                    <a:pt x="9720" y="4045"/>
                    <a:pt x="9704" y="4013"/>
                  </a:cubicBezTo>
                  <a:cubicBezTo>
                    <a:pt x="9669" y="4037"/>
                    <a:pt x="9621" y="4049"/>
                    <a:pt x="9573" y="4073"/>
                  </a:cubicBezTo>
                  <a:cubicBezTo>
                    <a:pt x="9585" y="4096"/>
                    <a:pt x="9585" y="4084"/>
                    <a:pt x="9597" y="4096"/>
                  </a:cubicBezTo>
                  <a:cubicBezTo>
                    <a:pt x="9597" y="4107"/>
                    <a:pt x="9595" y="4111"/>
                    <a:pt x="9592" y="4111"/>
                  </a:cubicBezTo>
                  <a:cubicBezTo>
                    <a:pt x="9589" y="4111"/>
                    <a:pt x="9584" y="4106"/>
                    <a:pt x="9583" y="4106"/>
                  </a:cubicBezTo>
                  <a:lnTo>
                    <a:pt x="9583" y="4106"/>
                  </a:lnTo>
                  <a:cubicBezTo>
                    <a:pt x="9581" y="4106"/>
                    <a:pt x="9581" y="4109"/>
                    <a:pt x="9585" y="4120"/>
                  </a:cubicBezTo>
                  <a:lnTo>
                    <a:pt x="9573" y="4084"/>
                  </a:lnTo>
                  <a:cubicBezTo>
                    <a:pt x="9561" y="4096"/>
                    <a:pt x="9573" y="4144"/>
                    <a:pt x="9573" y="4180"/>
                  </a:cubicBezTo>
                  <a:cubicBezTo>
                    <a:pt x="9561" y="4144"/>
                    <a:pt x="9549" y="4156"/>
                    <a:pt x="9549" y="4132"/>
                  </a:cubicBezTo>
                  <a:cubicBezTo>
                    <a:pt x="9549" y="4133"/>
                    <a:pt x="9549" y="4133"/>
                    <a:pt x="9549" y="4133"/>
                  </a:cubicBezTo>
                  <a:cubicBezTo>
                    <a:pt x="9543" y="4133"/>
                    <a:pt x="9479" y="4034"/>
                    <a:pt x="9477" y="4034"/>
                  </a:cubicBezTo>
                  <a:lnTo>
                    <a:pt x="9477" y="4034"/>
                  </a:lnTo>
                  <a:cubicBezTo>
                    <a:pt x="9477" y="4034"/>
                    <a:pt x="9477" y="4035"/>
                    <a:pt x="9478" y="4037"/>
                  </a:cubicBezTo>
                  <a:lnTo>
                    <a:pt x="9549" y="4168"/>
                  </a:lnTo>
                  <a:cubicBezTo>
                    <a:pt x="9555" y="4174"/>
                    <a:pt x="9555" y="4174"/>
                    <a:pt x="9554" y="4174"/>
                  </a:cubicBezTo>
                  <a:cubicBezTo>
                    <a:pt x="9552" y="4174"/>
                    <a:pt x="9549" y="4174"/>
                    <a:pt x="9549" y="4180"/>
                  </a:cubicBezTo>
                  <a:cubicBezTo>
                    <a:pt x="9538" y="4156"/>
                    <a:pt x="9514" y="4132"/>
                    <a:pt x="9502" y="4132"/>
                  </a:cubicBezTo>
                  <a:cubicBezTo>
                    <a:pt x="9490" y="4108"/>
                    <a:pt x="9502" y="4108"/>
                    <a:pt x="9502" y="4108"/>
                  </a:cubicBezTo>
                  <a:cubicBezTo>
                    <a:pt x="9478" y="4049"/>
                    <a:pt x="9466" y="4073"/>
                    <a:pt x="9454" y="4025"/>
                  </a:cubicBezTo>
                  <a:lnTo>
                    <a:pt x="9454" y="4025"/>
                  </a:lnTo>
                  <a:cubicBezTo>
                    <a:pt x="9442" y="4037"/>
                    <a:pt x="9466" y="4049"/>
                    <a:pt x="9478" y="4073"/>
                  </a:cubicBezTo>
                  <a:lnTo>
                    <a:pt x="9454" y="4073"/>
                  </a:lnTo>
                  <a:lnTo>
                    <a:pt x="9478" y="4084"/>
                  </a:lnTo>
                  <a:cubicBezTo>
                    <a:pt x="9478" y="4094"/>
                    <a:pt x="9486" y="4127"/>
                    <a:pt x="9476" y="4127"/>
                  </a:cubicBezTo>
                  <a:cubicBezTo>
                    <a:pt x="9474" y="4127"/>
                    <a:pt x="9471" y="4125"/>
                    <a:pt x="9466" y="4120"/>
                  </a:cubicBezTo>
                  <a:lnTo>
                    <a:pt x="9466" y="4120"/>
                  </a:lnTo>
                  <a:lnTo>
                    <a:pt x="9490" y="4180"/>
                  </a:lnTo>
                  <a:cubicBezTo>
                    <a:pt x="9482" y="4163"/>
                    <a:pt x="9478" y="4158"/>
                    <a:pt x="9476" y="4158"/>
                  </a:cubicBezTo>
                  <a:cubicBezTo>
                    <a:pt x="9472" y="4158"/>
                    <a:pt x="9473" y="4170"/>
                    <a:pt x="9469" y="4170"/>
                  </a:cubicBezTo>
                  <a:cubicBezTo>
                    <a:pt x="9469" y="4170"/>
                    <a:pt x="9468" y="4169"/>
                    <a:pt x="9466" y="4168"/>
                  </a:cubicBezTo>
                  <a:lnTo>
                    <a:pt x="9454" y="4144"/>
                  </a:lnTo>
                  <a:cubicBezTo>
                    <a:pt x="9442" y="4144"/>
                    <a:pt x="9442" y="4132"/>
                    <a:pt x="9430" y="4120"/>
                  </a:cubicBezTo>
                  <a:cubicBezTo>
                    <a:pt x="9423" y="4109"/>
                    <a:pt x="9421" y="4106"/>
                    <a:pt x="9422" y="4106"/>
                  </a:cubicBezTo>
                  <a:lnTo>
                    <a:pt x="9422" y="4106"/>
                  </a:lnTo>
                  <a:cubicBezTo>
                    <a:pt x="9423" y="4106"/>
                    <a:pt x="9426" y="4111"/>
                    <a:pt x="9427" y="4111"/>
                  </a:cubicBezTo>
                  <a:cubicBezTo>
                    <a:pt x="9428" y="4111"/>
                    <a:pt x="9426" y="4107"/>
                    <a:pt x="9419" y="4096"/>
                  </a:cubicBezTo>
                  <a:lnTo>
                    <a:pt x="9407" y="4084"/>
                  </a:lnTo>
                  <a:lnTo>
                    <a:pt x="9407" y="4084"/>
                  </a:lnTo>
                  <a:cubicBezTo>
                    <a:pt x="9419" y="4108"/>
                    <a:pt x="9419" y="4132"/>
                    <a:pt x="9442" y="4144"/>
                  </a:cubicBezTo>
                  <a:cubicBezTo>
                    <a:pt x="9454" y="4192"/>
                    <a:pt x="9466" y="4227"/>
                    <a:pt x="9454" y="4239"/>
                  </a:cubicBezTo>
                  <a:cubicBezTo>
                    <a:pt x="9419" y="4204"/>
                    <a:pt x="9442" y="4192"/>
                    <a:pt x="9419" y="4156"/>
                  </a:cubicBezTo>
                  <a:cubicBezTo>
                    <a:pt x="9417" y="4155"/>
                    <a:pt x="9416" y="4155"/>
                    <a:pt x="9414" y="4155"/>
                  </a:cubicBezTo>
                  <a:cubicBezTo>
                    <a:pt x="9389" y="4155"/>
                    <a:pt x="9453" y="4275"/>
                    <a:pt x="9430" y="4275"/>
                  </a:cubicBezTo>
                  <a:cubicBezTo>
                    <a:pt x="9429" y="4273"/>
                    <a:pt x="9428" y="4273"/>
                    <a:pt x="9427" y="4273"/>
                  </a:cubicBezTo>
                  <a:lnTo>
                    <a:pt x="9427" y="4273"/>
                  </a:lnTo>
                  <a:cubicBezTo>
                    <a:pt x="9421" y="4273"/>
                    <a:pt x="9429" y="4300"/>
                    <a:pt x="9419" y="4311"/>
                  </a:cubicBezTo>
                  <a:cubicBezTo>
                    <a:pt x="9407" y="4287"/>
                    <a:pt x="9395" y="4287"/>
                    <a:pt x="9383" y="4263"/>
                  </a:cubicBezTo>
                  <a:lnTo>
                    <a:pt x="9371" y="4239"/>
                  </a:lnTo>
                  <a:cubicBezTo>
                    <a:pt x="9371" y="4239"/>
                    <a:pt x="9362" y="4239"/>
                    <a:pt x="9353" y="4225"/>
                  </a:cubicBezTo>
                  <a:lnTo>
                    <a:pt x="9353" y="4225"/>
                  </a:lnTo>
                  <a:cubicBezTo>
                    <a:pt x="9367" y="4253"/>
                    <a:pt x="9347" y="4265"/>
                    <a:pt x="9347" y="4287"/>
                  </a:cubicBezTo>
                  <a:lnTo>
                    <a:pt x="9371" y="4311"/>
                  </a:lnTo>
                  <a:cubicBezTo>
                    <a:pt x="9371" y="4330"/>
                    <a:pt x="9371" y="4350"/>
                    <a:pt x="9364" y="4350"/>
                  </a:cubicBezTo>
                  <a:cubicBezTo>
                    <a:pt x="9363" y="4350"/>
                    <a:pt x="9361" y="4349"/>
                    <a:pt x="9359" y="4346"/>
                  </a:cubicBezTo>
                  <a:lnTo>
                    <a:pt x="9359" y="4346"/>
                  </a:lnTo>
                  <a:cubicBezTo>
                    <a:pt x="9347" y="4370"/>
                    <a:pt x="9371" y="4394"/>
                    <a:pt x="9383" y="4430"/>
                  </a:cubicBezTo>
                  <a:cubicBezTo>
                    <a:pt x="9359" y="4406"/>
                    <a:pt x="9335" y="4370"/>
                    <a:pt x="9323" y="4334"/>
                  </a:cubicBezTo>
                  <a:lnTo>
                    <a:pt x="9323" y="4334"/>
                  </a:lnTo>
                  <a:cubicBezTo>
                    <a:pt x="9329" y="4346"/>
                    <a:pt x="9332" y="4349"/>
                    <a:pt x="9335" y="4349"/>
                  </a:cubicBezTo>
                  <a:cubicBezTo>
                    <a:pt x="9338" y="4349"/>
                    <a:pt x="9341" y="4346"/>
                    <a:pt x="9347" y="4346"/>
                  </a:cubicBezTo>
                  <a:cubicBezTo>
                    <a:pt x="9347" y="4313"/>
                    <a:pt x="9327" y="4250"/>
                    <a:pt x="9342" y="4250"/>
                  </a:cubicBezTo>
                  <a:cubicBezTo>
                    <a:pt x="9344" y="4250"/>
                    <a:pt x="9345" y="4250"/>
                    <a:pt x="9347" y="4251"/>
                  </a:cubicBezTo>
                  <a:cubicBezTo>
                    <a:pt x="9332" y="4225"/>
                    <a:pt x="9325" y="4216"/>
                    <a:pt x="9322" y="4216"/>
                  </a:cubicBezTo>
                  <a:lnTo>
                    <a:pt x="9322" y="4216"/>
                  </a:lnTo>
                  <a:cubicBezTo>
                    <a:pt x="9317" y="4216"/>
                    <a:pt x="9324" y="4243"/>
                    <a:pt x="9317" y="4243"/>
                  </a:cubicBezTo>
                  <a:cubicBezTo>
                    <a:pt x="9316" y="4243"/>
                    <a:pt x="9314" y="4242"/>
                    <a:pt x="9311" y="4239"/>
                  </a:cubicBezTo>
                  <a:cubicBezTo>
                    <a:pt x="9311" y="4227"/>
                    <a:pt x="9311" y="4227"/>
                    <a:pt x="9311" y="4227"/>
                  </a:cubicBezTo>
                  <a:cubicBezTo>
                    <a:pt x="9311" y="4215"/>
                    <a:pt x="9311" y="4204"/>
                    <a:pt x="9288" y="4156"/>
                  </a:cubicBezTo>
                  <a:lnTo>
                    <a:pt x="9288" y="4156"/>
                  </a:lnTo>
                  <a:cubicBezTo>
                    <a:pt x="9288" y="4166"/>
                    <a:pt x="9314" y="4220"/>
                    <a:pt x="9306" y="4220"/>
                  </a:cubicBezTo>
                  <a:cubicBezTo>
                    <a:pt x="9305" y="4220"/>
                    <a:pt x="9303" y="4219"/>
                    <a:pt x="9299" y="4215"/>
                  </a:cubicBezTo>
                  <a:cubicBezTo>
                    <a:pt x="9299" y="4219"/>
                    <a:pt x="9298" y="4221"/>
                    <a:pt x="9297" y="4221"/>
                  </a:cubicBezTo>
                  <a:cubicBezTo>
                    <a:pt x="9288" y="4221"/>
                    <a:pt x="9262" y="4180"/>
                    <a:pt x="9252" y="4180"/>
                  </a:cubicBezTo>
                  <a:lnTo>
                    <a:pt x="9252" y="4180"/>
                  </a:lnTo>
                  <a:cubicBezTo>
                    <a:pt x="9264" y="4215"/>
                    <a:pt x="9299" y="4275"/>
                    <a:pt x="9276" y="4275"/>
                  </a:cubicBezTo>
                  <a:lnTo>
                    <a:pt x="9264" y="4227"/>
                  </a:lnTo>
                  <a:lnTo>
                    <a:pt x="9264" y="4227"/>
                  </a:lnTo>
                  <a:cubicBezTo>
                    <a:pt x="9240" y="4227"/>
                    <a:pt x="9288" y="4287"/>
                    <a:pt x="9276" y="4299"/>
                  </a:cubicBezTo>
                  <a:cubicBezTo>
                    <a:pt x="9276" y="4299"/>
                    <a:pt x="9285" y="4336"/>
                    <a:pt x="9295" y="4336"/>
                  </a:cubicBezTo>
                  <a:cubicBezTo>
                    <a:pt x="9297" y="4336"/>
                    <a:pt x="9298" y="4336"/>
                    <a:pt x="9299" y="4334"/>
                  </a:cubicBezTo>
                  <a:lnTo>
                    <a:pt x="9299" y="4334"/>
                  </a:lnTo>
                  <a:cubicBezTo>
                    <a:pt x="9311" y="4358"/>
                    <a:pt x="9299" y="4370"/>
                    <a:pt x="9288" y="4370"/>
                  </a:cubicBezTo>
                  <a:cubicBezTo>
                    <a:pt x="9288" y="4370"/>
                    <a:pt x="9299" y="4382"/>
                    <a:pt x="9299" y="4394"/>
                  </a:cubicBezTo>
                  <a:cubicBezTo>
                    <a:pt x="9306" y="4398"/>
                    <a:pt x="9310" y="4400"/>
                    <a:pt x="9312" y="4400"/>
                  </a:cubicBezTo>
                  <a:cubicBezTo>
                    <a:pt x="9321" y="4400"/>
                    <a:pt x="9314" y="4382"/>
                    <a:pt x="9320" y="4382"/>
                  </a:cubicBezTo>
                  <a:lnTo>
                    <a:pt x="9320" y="4382"/>
                  </a:lnTo>
                  <a:cubicBezTo>
                    <a:pt x="9322" y="4382"/>
                    <a:pt x="9326" y="4385"/>
                    <a:pt x="9335" y="4394"/>
                  </a:cubicBezTo>
                  <a:lnTo>
                    <a:pt x="9311" y="4346"/>
                  </a:lnTo>
                  <a:lnTo>
                    <a:pt x="9311" y="4346"/>
                  </a:lnTo>
                  <a:cubicBezTo>
                    <a:pt x="9323" y="4358"/>
                    <a:pt x="9347" y="4394"/>
                    <a:pt x="9359" y="4418"/>
                  </a:cubicBezTo>
                  <a:cubicBezTo>
                    <a:pt x="9373" y="4435"/>
                    <a:pt x="9377" y="4441"/>
                    <a:pt x="9376" y="4441"/>
                  </a:cubicBezTo>
                  <a:cubicBezTo>
                    <a:pt x="9375" y="4441"/>
                    <a:pt x="9365" y="4431"/>
                    <a:pt x="9361" y="4431"/>
                  </a:cubicBezTo>
                  <a:lnTo>
                    <a:pt x="9361" y="4431"/>
                  </a:lnTo>
                  <a:cubicBezTo>
                    <a:pt x="9359" y="4431"/>
                    <a:pt x="9360" y="4436"/>
                    <a:pt x="9371" y="4454"/>
                  </a:cubicBezTo>
                  <a:lnTo>
                    <a:pt x="9371" y="4442"/>
                  </a:lnTo>
                  <a:cubicBezTo>
                    <a:pt x="9407" y="4489"/>
                    <a:pt x="9383" y="4489"/>
                    <a:pt x="9371" y="4489"/>
                  </a:cubicBezTo>
                  <a:cubicBezTo>
                    <a:pt x="9359" y="4477"/>
                    <a:pt x="9347" y="4477"/>
                    <a:pt x="9323" y="4442"/>
                  </a:cubicBezTo>
                  <a:lnTo>
                    <a:pt x="9323" y="4418"/>
                  </a:lnTo>
                  <a:cubicBezTo>
                    <a:pt x="9319" y="4413"/>
                    <a:pt x="9316" y="4411"/>
                    <a:pt x="9314" y="4411"/>
                  </a:cubicBezTo>
                  <a:lnTo>
                    <a:pt x="9314" y="4411"/>
                  </a:lnTo>
                  <a:cubicBezTo>
                    <a:pt x="9307" y="4411"/>
                    <a:pt x="9321" y="4444"/>
                    <a:pt x="9311" y="4454"/>
                  </a:cubicBezTo>
                  <a:cubicBezTo>
                    <a:pt x="9311" y="4442"/>
                    <a:pt x="9311" y="4442"/>
                    <a:pt x="9311" y="4442"/>
                  </a:cubicBezTo>
                  <a:lnTo>
                    <a:pt x="9299" y="4442"/>
                  </a:lnTo>
                  <a:cubicBezTo>
                    <a:pt x="9299" y="4442"/>
                    <a:pt x="9299" y="4457"/>
                    <a:pt x="9293" y="4457"/>
                  </a:cubicBezTo>
                  <a:cubicBezTo>
                    <a:pt x="9292" y="4457"/>
                    <a:pt x="9290" y="4456"/>
                    <a:pt x="9288" y="4454"/>
                  </a:cubicBezTo>
                  <a:lnTo>
                    <a:pt x="9288" y="4454"/>
                  </a:lnTo>
                  <a:lnTo>
                    <a:pt x="9299" y="4477"/>
                  </a:lnTo>
                  <a:lnTo>
                    <a:pt x="9299" y="4465"/>
                  </a:lnTo>
                  <a:cubicBezTo>
                    <a:pt x="9299" y="4465"/>
                    <a:pt x="9323" y="4477"/>
                    <a:pt x="9323" y="4501"/>
                  </a:cubicBezTo>
                  <a:cubicBezTo>
                    <a:pt x="9323" y="4506"/>
                    <a:pt x="9322" y="4508"/>
                    <a:pt x="9320" y="4508"/>
                  </a:cubicBezTo>
                  <a:cubicBezTo>
                    <a:pt x="9310" y="4508"/>
                    <a:pt x="9285" y="4473"/>
                    <a:pt x="9276" y="4454"/>
                  </a:cubicBezTo>
                  <a:cubicBezTo>
                    <a:pt x="9265" y="4433"/>
                    <a:pt x="9266" y="4428"/>
                    <a:pt x="9270" y="4428"/>
                  </a:cubicBezTo>
                  <a:cubicBezTo>
                    <a:pt x="9274" y="4428"/>
                    <a:pt x="9282" y="4432"/>
                    <a:pt x="9285" y="4432"/>
                  </a:cubicBezTo>
                  <a:cubicBezTo>
                    <a:pt x="9287" y="4432"/>
                    <a:pt x="9288" y="4432"/>
                    <a:pt x="9288" y="4430"/>
                  </a:cubicBezTo>
                  <a:cubicBezTo>
                    <a:pt x="9274" y="4412"/>
                    <a:pt x="9268" y="4408"/>
                    <a:pt x="9263" y="4408"/>
                  </a:cubicBezTo>
                  <a:cubicBezTo>
                    <a:pt x="9258" y="4408"/>
                    <a:pt x="9256" y="4413"/>
                    <a:pt x="9252" y="4413"/>
                  </a:cubicBezTo>
                  <a:cubicBezTo>
                    <a:pt x="9249" y="4413"/>
                    <a:pt x="9245" y="4411"/>
                    <a:pt x="9240" y="4406"/>
                  </a:cubicBezTo>
                  <a:cubicBezTo>
                    <a:pt x="9216" y="4358"/>
                    <a:pt x="9252" y="4394"/>
                    <a:pt x="9228" y="4358"/>
                  </a:cubicBezTo>
                  <a:cubicBezTo>
                    <a:pt x="9226" y="4357"/>
                    <a:pt x="9225" y="4356"/>
                    <a:pt x="9224" y="4356"/>
                  </a:cubicBezTo>
                  <a:lnTo>
                    <a:pt x="9224" y="4356"/>
                  </a:lnTo>
                  <a:cubicBezTo>
                    <a:pt x="9219" y="4356"/>
                    <a:pt x="9226" y="4382"/>
                    <a:pt x="9216" y="4382"/>
                  </a:cubicBezTo>
                  <a:cubicBezTo>
                    <a:pt x="9204" y="4358"/>
                    <a:pt x="9216" y="4346"/>
                    <a:pt x="9192" y="4323"/>
                  </a:cubicBezTo>
                  <a:lnTo>
                    <a:pt x="9180" y="4311"/>
                  </a:lnTo>
                  <a:cubicBezTo>
                    <a:pt x="9192" y="4299"/>
                    <a:pt x="9145" y="4251"/>
                    <a:pt x="9145" y="4227"/>
                  </a:cubicBezTo>
                  <a:cubicBezTo>
                    <a:pt x="9144" y="4226"/>
                    <a:pt x="9143" y="4226"/>
                    <a:pt x="9142" y="4226"/>
                  </a:cubicBezTo>
                  <a:lnTo>
                    <a:pt x="9142" y="4226"/>
                  </a:lnTo>
                  <a:cubicBezTo>
                    <a:pt x="9138" y="4226"/>
                    <a:pt x="9149" y="4257"/>
                    <a:pt x="9141" y="4257"/>
                  </a:cubicBezTo>
                  <a:cubicBezTo>
                    <a:pt x="9139" y="4257"/>
                    <a:pt x="9137" y="4255"/>
                    <a:pt x="9133" y="4251"/>
                  </a:cubicBezTo>
                  <a:lnTo>
                    <a:pt x="9133" y="4251"/>
                  </a:lnTo>
                  <a:cubicBezTo>
                    <a:pt x="9145" y="4275"/>
                    <a:pt x="9180" y="4299"/>
                    <a:pt x="9180" y="4323"/>
                  </a:cubicBezTo>
                  <a:lnTo>
                    <a:pt x="9168" y="4323"/>
                  </a:lnTo>
                  <a:cubicBezTo>
                    <a:pt x="9145" y="4299"/>
                    <a:pt x="9145" y="4263"/>
                    <a:pt x="9121" y="4251"/>
                  </a:cubicBezTo>
                  <a:lnTo>
                    <a:pt x="9121" y="4263"/>
                  </a:lnTo>
                  <a:cubicBezTo>
                    <a:pt x="9133" y="4287"/>
                    <a:pt x="9145" y="4287"/>
                    <a:pt x="9157" y="4311"/>
                  </a:cubicBezTo>
                  <a:cubicBezTo>
                    <a:pt x="9155" y="4310"/>
                    <a:pt x="9153" y="4309"/>
                    <a:pt x="9152" y="4309"/>
                  </a:cubicBezTo>
                  <a:lnTo>
                    <a:pt x="9152" y="4309"/>
                  </a:lnTo>
                  <a:cubicBezTo>
                    <a:pt x="9140" y="4309"/>
                    <a:pt x="9180" y="4372"/>
                    <a:pt x="9180" y="4394"/>
                  </a:cubicBezTo>
                  <a:cubicBezTo>
                    <a:pt x="9180" y="4394"/>
                    <a:pt x="9168" y="4394"/>
                    <a:pt x="9157" y="4382"/>
                  </a:cubicBezTo>
                  <a:lnTo>
                    <a:pt x="9157" y="4382"/>
                  </a:lnTo>
                  <a:cubicBezTo>
                    <a:pt x="9168" y="4430"/>
                    <a:pt x="9157" y="4442"/>
                    <a:pt x="9168" y="4489"/>
                  </a:cubicBezTo>
                  <a:cubicBezTo>
                    <a:pt x="9157" y="4454"/>
                    <a:pt x="9145" y="4442"/>
                    <a:pt x="9121" y="4418"/>
                  </a:cubicBezTo>
                  <a:cubicBezTo>
                    <a:pt x="9133" y="4406"/>
                    <a:pt x="9097" y="4358"/>
                    <a:pt x="9085" y="4334"/>
                  </a:cubicBezTo>
                  <a:lnTo>
                    <a:pt x="9085" y="4334"/>
                  </a:lnTo>
                  <a:cubicBezTo>
                    <a:pt x="9073" y="4346"/>
                    <a:pt x="9109" y="4394"/>
                    <a:pt x="9121" y="4406"/>
                  </a:cubicBezTo>
                  <a:cubicBezTo>
                    <a:pt x="9118" y="4405"/>
                    <a:pt x="9116" y="4404"/>
                    <a:pt x="9115" y="4404"/>
                  </a:cubicBezTo>
                  <a:cubicBezTo>
                    <a:pt x="9107" y="4404"/>
                    <a:pt x="9119" y="4425"/>
                    <a:pt x="9111" y="4425"/>
                  </a:cubicBezTo>
                  <a:cubicBezTo>
                    <a:pt x="9109" y="4425"/>
                    <a:pt x="9104" y="4423"/>
                    <a:pt x="9097" y="4418"/>
                  </a:cubicBezTo>
                  <a:cubicBezTo>
                    <a:pt x="9085" y="4406"/>
                    <a:pt x="9073" y="4370"/>
                    <a:pt x="9061" y="4346"/>
                  </a:cubicBezTo>
                  <a:lnTo>
                    <a:pt x="9061" y="4346"/>
                  </a:lnTo>
                  <a:cubicBezTo>
                    <a:pt x="9055" y="4353"/>
                    <a:pt x="9065" y="4368"/>
                    <a:pt x="9073" y="4382"/>
                  </a:cubicBezTo>
                  <a:lnTo>
                    <a:pt x="9073" y="4382"/>
                  </a:lnTo>
                  <a:cubicBezTo>
                    <a:pt x="9061" y="4383"/>
                    <a:pt x="9062" y="4406"/>
                    <a:pt x="9073" y="4430"/>
                  </a:cubicBezTo>
                  <a:cubicBezTo>
                    <a:pt x="9061" y="4410"/>
                    <a:pt x="9056" y="4405"/>
                    <a:pt x="9053" y="4405"/>
                  </a:cubicBezTo>
                  <a:cubicBezTo>
                    <a:pt x="9049" y="4405"/>
                    <a:pt x="9049" y="4412"/>
                    <a:pt x="9044" y="4412"/>
                  </a:cubicBezTo>
                  <a:cubicBezTo>
                    <a:pt x="9041" y="4412"/>
                    <a:pt x="9036" y="4408"/>
                    <a:pt x="9026" y="4394"/>
                  </a:cubicBezTo>
                  <a:lnTo>
                    <a:pt x="9026" y="4394"/>
                  </a:lnTo>
                  <a:cubicBezTo>
                    <a:pt x="9026" y="4418"/>
                    <a:pt x="9049" y="4418"/>
                    <a:pt x="9061" y="4442"/>
                  </a:cubicBezTo>
                  <a:cubicBezTo>
                    <a:pt x="9067" y="4454"/>
                    <a:pt x="9064" y="4457"/>
                    <a:pt x="9058" y="4457"/>
                  </a:cubicBezTo>
                  <a:cubicBezTo>
                    <a:pt x="9052" y="4457"/>
                    <a:pt x="9043" y="4454"/>
                    <a:pt x="9038" y="4454"/>
                  </a:cubicBezTo>
                  <a:cubicBezTo>
                    <a:pt x="9038" y="4442"/>
                    <a:pt x="9038" y="4430"/>
                    <a:pt x="9038" y="4430"/>
                  </a:cubicBezTo>
                  <a:lnTo>
                    <a:pt x="9014" y="4394"/>
                  </a:lnTo>
                  <a:cubicBezTo>
                    <a:pt x="9012" y="4393"/>
                    <a:pt x="9010" y="4393"/>
                    <a:pt x="9009" y="4393"/>
                  </a:cubicBezTo>
                  <a:cubicBezTo>
                    <a:pt x="8989" y="4393"/>
                    <a:pt x="9045" y="4469"/>
                    <a:pt x="9033" y="4469"/>
                  </a:cubicBezTo>
                  <a:cubicBezTo>
                    <a:pt x="9032" y="4469"/>
                    <a:pt x="9029" y="4468"/>
                    <a:pt x="9026" y="4465"/>
                  </a:cubicBezTo>
                  <a:cubicBezTo>
                    <a:pt x="9014" y="4442"/>
                    <a:pt x="9002" y="4442"/>
                    <a:pt x="8990" y="4406"/>
                  </a:cubicBezTo>
                  <a:lnTo>
                    <a:pt x="8990" y="4406"/>
                  </a:lnTo>
                  <a:cubicBezTo>
                    <a:pt x="8990" y="4418"/>
                    <a:pt x="8978" y="4418"/>
                    <a:pt x="9002" y="4442"/>
                  </a:cubicBezTo>
                  <a:cubicBezTo>
                    <a:pt x="8990" y="4442"/>
                    <a:pt x="8990" y="4442"/>
                    <a:pt x="8978" y="4430"/>
                  </a:cubicBezTo>
                  <a:lnTo>
                    <a:pt x="8978" y="4430"/>
                  </a:lnTo>
                  <a:cubicBezTo>
                    <a:pt x="8978" y="4454"/>
                    <a:pt x="8978" y="4465"/>
                    <a:pt x="8990" y="4501"/>
                  </a:cubicBezTo>
                  <a:cubicBezTo>
                    <a:pt x="8978" y="4501"/>
                    <a:pt x="8954" y="4477"/>
                    <a:pt x="8942" y="4465"/>
                  </a:cubicBezTo>
                  <a:cubicBezTo>
                    <a:pt x="8942" y="4483"/>
                    <a:pt x="8930" y="4483"/>
                    <a:pt x="8918" y="4483"/>
                  </a:cubicBezTo>
                  <a:cubicBezTo>
                    <a:pt x="8907" y="4483"/>
                    <a:pt x="8895" y="4483"/>
                    <a:pt x="8895" y="4501"/>
                  </a:cubicBezTo>
                  <a:lnTo>
                    <a:pt x="8895" y="4513"/>
                  </a:lnTo>
                  <a:cubicBezTo>
                    <a:pt x="8871" y="4513"/>
                    <a:pt x="8942" y="4561"/>
                    <a:pt x="8918" y="4561"/>
                  </a:cubicBezTo>
                  <a:cubicBezTo>
                    <a:pt x="8895" y="4513"/>
                    <a:pt x="8895" y="4537"/>
                    <a:pt x="8871" y="4513"/>
                  </a:cubicBezTo>
                  <a:cubicBezTo>
                    <a:pt x="8868" y="4512"/>
                    <a:pt x="8866" y="4512"/>
                    <a:pt x="8864" y="4512"/>
                  </a:cubicBezTo>
                  <a:cubicBezTo>
                    <a:pt x="8841" y="4512"/>
                    <a:pt x="8853" y="4562"/>
                    <a:pt x="8830" y="4562"/>
                  </a:cubicBezTo>
                  <a:cubicBezTo>
                    <a:pt x="8828" y="4562"/>
                    <a:pt x="8826" y="4562"/>
                    <a:pt x="8823" y="4561"/>
                  </a:cubicBezTo>
                  <a:cubicBezTo>
                    <a:pt x="8811" y="4549"/>
                    <a:pt x="8799" y="4537"/>
                    <a:pt x="8811" y="4525"/>
                  </a:cubicBezTo>
                  <a:cubicBezTo>
                    <a:pt x="8787" y="4525"/>
                    <a:pt x="8776" y="4537"/>
                    <a:pt x="8764" y="4549"/>
                  </a:cubicBezTo>
                  <a:lnTo>
                    <a:pt x="8764" y="4537"/>
                  </a:lnTo>
                  <a:cubicBezTo>
                    <a:pt x="8756" y="4533"/>
                    <a:pt x="8750" y="4531"/>
                    <a:pt x="8745" y="4531"/>
                  </a:cubicBezTo>
                  <a:cubicBezTo>
                    <a:pt x="8719" y="4531"/>
                    <a:pt x="8726" y="4576"/>
                    <a:pt x="8716" y="4596"/>
                  </a:cubicBezTo>
                  <a:cubicBezTo>
                    <a:pt x="8716" y="4596"/>
                    <a:pt x="8704" y="4573"/>
                    <a:pt x="8704" y="4573"/>
                  </a:cubicBezTo>
                  <a:cubicBezTo>
                    <a:pt x="8699" y="4570"/>
                    <a:pt x="8693" y="4568"/>
                    <a:pt x="8688" y="4568"/>
                  </a:cubicBezTo>
                  <a:cubicBezTo>
                    <a:pt x="8672" y="4568"/>
                    <a:pt x="8662" y="4584"/>
                    <a:pt x="8680" y="4620"/>
                  </a:cubicBezTo>
                  <a:cubicBezTo>
                    <a:pt x="8670" y="4610"/>
                    <a:pt x="8666" y="4606"/>
                    <a:pt x="8666" y="4606"/>
                  </a:cubicBezTo>
                  <a:lnTo>
                    <a:pt x="8666" y="4606"/>
                  </a:lnTo>
                  <a:cubicBezTo>
                    <a:pt x="8665" y="4606"/>
                    <a:pt x="8671" y="4615"/>
                    <a:pt x="8664" y="4615"/>
                  </a:cubicBezTo>
                  <a:cubicBezTo>
                    <a:pt x="8661" y="4615"/>
                    <a:pt x="8655" y="4614"/>
                    <a:pt x="8645" y="4608"/>
                  </a:cubicBezTo>
                  <a:cubicBezTo>
                    <a:pt x="8633" y="4596"/>
                    <a:pt x="8633" y="4596"/>
                    <a:pt x="8633" y="4596"/>
                  </a:cubicBezTo>
                  <a:cubicBezTo>
                    <a:pt x="8629" y="4592"/>
                    <a:pt x="8625" y="4591"/>
                    <a:pt x="8621" y="4591"/>
                  </a:cubicBezTo>
                  <a:cubicBezTo>
                    <a:pt x="8614" y="4591"/>
                    <a:pt x="8609" y="4596"/>
                    <a:pt x="8609" y="4596"/>
                  </a:cubicBezTo>
                  <a:cubicBezTo>
                    <a:pt x="8609" y="4596"/>
                    <a:pt x="8609" y="4596"/>
                    <a:pt x="8609" y="4608"/>
                  </a:cubicBezTo>
                  <a:cubicBezTo>
                    <a:pt x="8585" y="4596"/>
                    <a:pt x="8561" y="4596"/>
                    <a:pt x="8549" y="4596"/>
                  </a:cubicBezTo>
                  <a:cubicBezTo>
                    <a:pt x="8534" y="4596"/>
                    <a:pt x="8521" y="4596"/>
                    <a:pt x="8509" y="4593"/>
                  </a:cubicBezTo>
                  <a:lnTo>
                    <a:pt x="8509" y="4593"/>
                  </a:lnTo>
                  <a:cubicBezTo>
                    <a:pt x="8521" y="4598"/>
                    <a:pt x="8534" y="4603"/>
                    <a:pt x="8549" y="4608"/>
                  </a:cubicBezTo>
                  <a:cubicBezTo>
                    <a:pt x="8559" y="4628"/>
                    <a:pt x="8561" y="4649"/>
                    <a:pt x="8568" y="4654"/>
                  </a:cubicBezTo>
                  <a:lnTo>
                    <a:pt x="8568" y="4654"/>
                  </a:lnTo>
                  <a:cubicBezTo>
                    <a:pt x="8532" y="4642"/>
                    <a:pt x="8477" y="4619"/>
                    <a:pt x="8466" y="4585"/>
                  </a:cubicBezTo>
                  <a:lnTo>
                    <a:pt x="8478" y="4585"/>
                  </a:lnTo>
                  <a:cubicBezTo>
                    <a:pt x="8466" y="4585"/>
                    <a:pt x="8466" y="4585"/>
                    <a:pt x="8466" y="4573"/>
                  </a:cubicBezTo>
                  <a:lnTo>
                    <a:pt x="8466" y="4573"/>
                  </a:lnTo>
                  <a:cubicBezTo>
                    <a:pt x="8474" y="4576"/>
                    <a:pt x="8481" y="4580"/>
                    <a:pt x="8489" y="4584"/>
                  </a:cubicBezTo>
                  <a:lnTo>
                    <a:pt x="8489" y="4584"/>
                  </a:lnTo>
                  <a:cubicBezTo>
                    <a:pt x="8479" y="4577"/>
                    <a:pt x="8467" y="4566"/>
                    <a:pt x="8454" y="4549"/>
                  </a:cubicBezTo>
                  <a:cubicBezTo>
                    <a:pt x="8383" y="4513"/>
                    <a:pt x="8359" y="4418"/>
                    <a:pt x="8323" y="4382"/>
                  </a:cubicBezTo>
                  <a:cubicBezTo>
                    <a:pt x="8285" y="4382"/>
                    <a:pt x="8257" y="4396"/>
                    <a:pt x="8223" y="4396"/>
                  </a:cubicBezTo>
                  <a:cubicBezTo>
                    <a:pt x="8193" y="4396"/>
                    <a:pt x="8159" y="4385"/>
                    <a:pt x="8109" y="4346"/>
                  </a:cubicBezTo>
                  <a:lnTo>
                    <a:pt x="8180" y="4334"/>
                  </a:lnTo>
                  <a:cubicBezTo>
                    <a:pt x="8143" y="4314"/>
                    <a:pt x="8120" y="4308"/>
                    <a:pt x="8102" y="4308"/>
                  </a:cubicBezTo>
                  <a:cubicBezTo>
                    <a:pt x="8077" y="4308"/>
                    <a:pt x="8064" y="4320"/>
                    <a:pt x="8042" y="4320"/>
                  </a:cubicBezTo>
                  <a:cubicBezTo>
                    <a:pt x="8026" y="4320"/>
                    <a:pt x="8003" y="4313"/>
                    <a:pt x="7966" y="4287"/>
                  </a:cubicBezTo>
                  <a:lnTo>
                    <a:pt x="7966" y="4287"/>
                  </a:lnTo>
                  <a:cubicBezTo>
                    <a:pt x="8002" y="4323"/>
                    <a:pt x="7895" y="4311"/>
                    <a:pt x="7978" y="4358"/>
                  </a:cubicBezTo>
                  <a:cubicBezTo>
                    <a:pt x="7930" y="4358"/>
                    <a:pt x="7835" y="4311"/>
                    <a:pt x="7775" y="4263"/>
                  </a:cubicBezTo>
                  <a:cubicBezTo>
                    <a:pt x="7752" y="4263"/>
                    <a:pt x="7764" y="4275"/>
                    <a:pt x="7752" y="4299"/>
                  </a:cubicBezTo>
                  <a:cubicBezTo>
                    <a:pt x="7811" y="4358"/>
                    <a:pt x="7883" y="4323"/>
                    <a:pt x="7918" y="4406"/>
                  </a:cubicBezTo>
                  <a:lnTo>
                    <a:pt x="8002" y="4382"/>
                  </a:lnTo>
                  <a:lnTo>
                    <a:pt x="8002" y="4382"/>
                  </a:lnTo>
                  <a:cubicBezTo>
                    <a:pt x="8049" y="4442"/>
                    <a:pt x="8037" y="4477"/>
                    <a:pt x="7990" y="4477"/>
                  </a:cubicBezTo>
                  <a:cubicBezTo>
                    <a:pt x="8002" y="4489"/>
                    <a:pt x="8025" y="4489"/>
                    <a:pt x="8037" y="4501"/>
                  </a:cubicBezTo>
                  <a:cubicBezTo>
                    <a:pt x="8030" y="4519"/>
                    <a:pt x="8022" y="4526"/>
                    <a:pt x="8014" y="4526"/>
                  </a:cubicBezTo>
                  <a:cubicBezTo>
                    <a:pt x="7990" y="4526"/>
                    <a:pt x="7966" y="4468"/>
                    <a:pt x="7937" y="4468"/>
                  </a:cubicBezTo>
                  <a:cubicBezTo>
                    <a:pt x="7931" y="4468"/>
                    <a:pt x="7925" y="4471"/>
                    <a:pt x="7918" y="4477"/>
                  </a:cubicBezTo>
                  <a:lnTo>
                    <a:pt x="7966" y="4501"/>
                  </a:lnTo>
                  <a:cubicBezTo>
                    <a:pt x="7963" y="4516"/>
                    <a:pt x="7953" y="4522"/>
                    <a:pt x="7940" y="4522"/>
                  </a:cubicBezTo>
                  <a:cubicBezTo>
                    <a:pt x="7898" y="4522"/>
                    <a:pt x="7820" y="4468"/>
                    <a:pt x="7775" y="4442"/>
                  </a:cubicBezTo>
                  <a:cubicBezTo>
                    <a:pt x="7716" y="4382"/>
                    <a:pt x="7656" y="4346"/>
                    <a:pt x="7668" y="4311"/>
                  </a:cubicBezTo>
                  <a:lnTo>
                    <a:pt x="7668" y="4311"/>
                  </a:lnTo>
                  <a:lnTo>
                    <a:pt x="7764" y="4346"/>
                  </a:lnTo>
                  <a:cubicBezTo>
                    <a:pt x="7728" y="4287"/>
                    <a:pt x="7633" y="4299"/>
                    <a:pt x="7585" y="4275"/>
                  </a:cubicBezTo>
                  <a:cubicBezTo>
                    <a:pt x="7585" y="4263"/>
                    <a:pt x="7573" y="4263"/>
                    <a:pt x="7573" y="4251"/>
                  </a:cubicBezTo>
                  <a:cubicBezTo>
                    <a:pt x="7573" y="4263"/>
                    <a:pt x="7573" y="4263"/>
                    <a:pt x="7573" y="4263"/>
                  </a:cubicBezTo>
                  <a:cubicBezTo>
                    <a:pt x="7561" y="4263"/>
                    <a:pt x="7549" y="4251"/>
                    <a:pt x="7549" y="4239"/>
                  </a:cubicBezTo>
                  <a:cubicBezTo>
                    <a:pt x="7502" y="4215"/>
                    <a:pt x="7418" y="4204"/>
                    <a:pt x="7371" y="4180"/>
                  </a:cubicBezTo>
                  <a:lnTo>
                    <a:pt x="7371" y="4215"/>
                  </a:lnTo>
                  <a:lnTo>
                    <a:pt x="7383" y="4204"/>
                  </a:lnTo>
                  <a:cubicBezTo>
                    <a:pt x="7418" y="4215"/>
                    <a:pt x="7478" y="4263"/>
                    <a:pt x="7430" y="4275"/>
                  </a:cubicBezTo>
                  <a:cubicBezTo>
                    <a:pt x="7323" y="4251"/>
                    <a:pt x="7323" y="4180"/>
                    <a:pt x="7311" y="4144"/>
                  </a:cubicBezTo>
                  <a:cubicBezTo>
                    <a:pt x="7317" y="4138"/>
                    <a:pt x="7324" y="4135"/>
                    <a:pt x="7332" y="4135"/>
                  </a:cubicBezTo>
                  <a:cubicBezTo>
                    <a:pt x="7368" y="4135"/>
                    <a:pt x="7417" y="4192"/>
                    <a:pt x="7466" y="4192"/>
                  </a:cubicBezTo>
                  <a:cubicBezTo>
                    <a:pt x="7454" y="4132"/>
                    <a:pt x="7371" y="4144"/>
                    <a:pt x="7263" y="4073"/>
                  </a:cubicBezTo>
                  <a:cubicBezTo>
                    <a:pt x="7277" y="4066"/>
                    <a:pt x="7289" y="4063"/>
                    <a:pt x="7302" y="4063"/>
                  </a:cubicBezTo>
                  <a:cubicBezTo>
                    <a:pt x="7344" y="4063"/>
                    <a:pt x="7382" y="4094"/>
                    <a:pt x="7415" y="4094"/>
                  </a:cubicBezTo>
                  <a:cubicBezTo>
                    <a:pt x="7424" y="4094"/>
                    <a:pt x="7433" y="4091"/>
                    <a:pt x="7442" y="4084"/>
                  </a:cubicBezTo>
                  <a:cubicBezTo>
                    <a:pt x="7347" y="4037"/>
                    <a:pt x="7311" y="4061"/>
                    <a:pt x="7228" y="4025"/>
                  </a:cubicBezTo>
                  <a:cubicBezTo>
                    <a:pt x="7234" y="4013"/>
                    <a:pt x="7261" y="4013"/>
                    <a:pt x="7287" y="4013"/>
                  </a:cubicBezTo>
                  <a:cubicBezTo>
                    <a:pt x="7314" y="4013"/>
                    <a:pt x="7341" y="4013"/>
                    <a:pt x="7347" y="4001"/>
                  </a:cubicBezTo>
                  <a:cubicBezTo>
                    <a:pt x="7323" y="3989"/>
                    <a:pt x="7299" y="3977"/>
                    <a:pt x="7287" y="3965"/>
                  </a:cubicBezTo>
                  <a:lnTo>
                    <a:pt x="7287" y="3965"/>
                  </a:lnTo>
                  <a:cubicBezTo>
                    <a:pt x="7312" y="3973"/>
                    <a:pt x="7328" y="3976"/>
                    <a:pt x="7339" y="3976"/>
                  </a:cubicBezTo>
                  <a:cubicBezTo>
                    <a:pt x="7389" y="3976"/>
                    <a:pt x="7322" y="3912"/>
                    <a:pt x="7370" y="3912"/>
                  </a:cubicBezTo>
                  <a:cubicBezTo>
                    <a:pt x="7379" y="3912"/>
                    <a:pt x="7390" y="3913"/>
                    <a:pt x="7406" y="3918"/>
                  </a:cubicBezTo>
                  <a:cubicBezTo>
                    <a:pt x="7389" y="3901"/>
                    <a:pt x="7372" y="3897"/>
                    <a:pt x="7354" y="3897"/>
                  </a:cubicBezTo>
                  <a:cubicBezTo>
                    <a:pt x="7342" y="3897"/>
                    <a:pt x="7330" y="3899"/>
                    <a:pt x="7317" y="3899"/>
                  </a:cubicBezTo>
                  <a:cubicBezTo>
                    <a:pt x="7294" y="3899"/>
                    <a:pt x="7269" y="3894"/>
                    <a:pt x="7240" y="3870"/>
                  </a:cubicBezTo>
                  <a:lnTo>
                    <a:pt x="7240" y="3870"/>
                  </a:lnTo>
                  <a:cubicBezTo>
                    <a:pt x="7252" y="3906"/>
                    <a:pt x="7311" y="3965"/>
                    <a:pt x="7228" y="3965"/>
                  </a:cubicBezTo>
                  <a:lnTo>
                    <a:pt x="7144" y="3918"/>
                  </a:lnTo>
                  <a:cubicBezTo>
                    <a:pt x="7109" y="3882"/>
                    <a:pt x="7252" y="3894"/>
                    <a:pt x="7192" y="3846"/>
                  </a:cubicBezTo>
                  <a:lnTo>
                    <a:pt x="7097" y="3846"/>
                  </a:lnTo>
                  <a:cubicBezTo>
                    <a:pt x="7097" y="3858"/>
                    <a:pt x="7144" y="3882"/>
                    <a:pt x="7109" y="3894"/>
                  </a:cubicBezTo>
                  <a:cubicBezTo>
                    <a:pt x="7099" y="3887"/>
                    <a:pt x="7089" y="3884"/>
                    <a:pt x="7079" y="3884"/>
                  </a:cubicBezTo>
                  <a:cubicBezTo>
                    <a:pt x="7037" y="3884"/>
                    <a:pt x="6987" y="3932"/>
                    <a:pt x="6930" y="3942"/>
                  </a:cubicBezTo>
                  <a:cubicBezTo>
                    <a:pt x="6882" y="3930"/>
                    <a:pt x="6847" y="3918"/>
                    <a:pt x="6835" y="3894"/>
                  </a:cubicBezTo>
                  <a:cubicBezTo>
                    <a:pt x="6693" y="3918"/>
                    <a:pt x="6540" y="3894"/>
                    <a:pt x="6421" y="3929"/>
                  </a:cubicBezTo>
                  <a:lnTo>
                    <a:pt x="6421" y="3929"/>
                  </a:lnTo>
                  <a:cubicBezTo>
                    <a:pt x="6499" y="3905"/>
                    <a:pt x="6418" y="3870"/>
                    <a:pt x="6382" y="3834"/>
                  </a:cubicBezTo>
                  <a:cubicBezTo>
                    <a:pt x="6466" y="3834"/>
                    <a:pt x="6478" y="3787"/>
                    <a:pt x="6478" y="3751"/>
                  </a:cubicBezTo>
                  <a:cubicBezTo>
                    <a:pt x="6418" y="3751"/>
                    <a:pt x="6371" y="3799"/>
                    <a:pt x="6406" y="3823"/>
                  </a:cubicBezTo>
                  <a:cubicBezTo>
                    <a:pt x="6389" y="3818"/>
                    <a:pt x="6376" y="3817"/>
                    <a:pt x="6365" y="3817"/>
                  </a:cubicBezTo>
                  <a:cubicBezTo>
                    <a:pt x="6334" y="3817"/>
                    <a:pt x="6324" y="3830"/>
                    <a:pt x="6304" y="3830"/>
                  </a:cubicBezTo>
                  <a:cubicBezTo>
                    <a:pt x="6292" y="3830"/>
                    <a:pt x="6277" y="3825"/>
                    <a:pt x="6251" y="3811"/>
                  </a:cubicBezTo>
                  <a:cubicBezTo>
                    <a:pt x="6204" y="3787"/>
                    <a:pt x="6287" y="3763"/>
                    <a:pt x="6263" y="3739"/>
                  </a:cubicBezTo>
                  <a:cubicBezTo>
                    <a:pt x="6256" y="3738"/>
                    <a:pt x="6250" y="3738"/>
                    <a:pt x="6244" y="3738"/>
                  </a:cubicBezTo>
                  <a:cubicBezTo>
                    <a:pt x="6184" y="3738"/>
                    <a:pt x="6222" y="3788"/>
                    <a:pt x="6145" y="3788"/>
                  </a:cubicBezTo>
                  <a:cubicBezTo>
                    <a:pt x="6138" y="3788"/>
                    <a:pt x="6130" y="3788"/>
                    <a:pt x="6120" y="3787"/>
                  </a:cubicBezTo>
                  <a:cubicBezTo>
                    <a:pt x="6132" y="3775"/>
                    <a:pt x="6144" y="3775"/>
                    <a:pt x="6132" y="3763"/>
                  </a:cubicBezTo>
                  <a:cubicBezTo>
                    <a:pt x="6121" y="3761"/>
                    <a:pt x="6111" y="3760"/>
                    <a:pt x="6100" y="3760"/>
                  </a:cubicBezTo>
                  <a:cubicBezTo>
                    <a:pt x="6052" y="3760"/>
                    <a:pt x="6009" y="3779"/>
                    <a:pt x="5990" y="3799"/>
                  </a:cubicBezTo>
                  <a:cubicBezTo>
                    <a:pt x="5954" y="3763"/>
                    <a:pt x="5906" y="3763"/>
                    <a:pt x="5870" y="3763"/>
                  </a:cubicBezTo>
                  <a:cubicBezTo>
                    <a:pt x="5882" y="3763"/>
                    <a:pt x="5906" y="3751"/>
                    <a:pt x="5918" y="3751"/>
                  </a:cubicBezTo>
                  <a:cubicBezTo>
                    <a:pt x="5870" y="3692"/>
                    <a:pt x="5918" y="3703"/>
                    <a:pt x="5906" y="3680"/>
                  </a:cubicBezTo>
                  <a:lnTo>
                    <a:pt x="5906" y="3680"/>
                  </a:lnTo>
                  <a:cubicBezTo>
                    <a:pt x="5912" y="3686"/>
                    <a:pt x="5921" y="3686"/>
                    <a:pt x="5930" y="3686"/>
                  </a:cubicBezTo>
                  <a:cubicBezTo>
                    <a:pt x="5939" y="3686"/>
                    <a:pt x="5948" y="3686"/>
                    <a:pt x="5954" y="3692"/>
                  </a:cubicBezTo>
                  <a:lnTo>
                    <a:pt x="5930" y="3644"/>
                  </a:lnTo>
                  <a:cubicBezTo>
                    <a:pt x="5920" y="3625"/>
                    <a:pt x="5924" y="3621"/>
                    <a:pt x="5932" y="3621"/>
                  </a:cubicBezTo>
                  <a:cubicBezTo>
                    <a:pt x="5938" y="3621"/>
                    <a:pt x="5945" y="3623"/>
                    <a:pt x="5951" y="3623"/>
                  </a:cubicBezTo>
                  <a:cubicBezTo>
                    <a:pt x="5959" y="3623"/>
                    <a:pt x="5966" y="3620"/>
                    <a:pt x="5966" y="3608"/>
                  </a:cubicBezTo>
                  <a:lnTo>
                    <a:pt x="5954" y="3608"/>
                  </a:lnTo>
                  <a:cubicBezTo>
                    <a:pt x="5954" y="3594"/>
                    <a:pt x="5974" y="3588"/>
                    <a:pt x="5998" y="3588"/>
                  </a:cubicBezTo>
                  <a:cubicBezTo>
                    <a:pt x="6015" y="3588"/>
                    <a:pt x="6034" y="3591"/>
                    <a:pt x="6049" y="3596"/>
                  </a:cubicBezTo>
                  <a:cubicBezTo>
                    <a:pt x="6049" y="3406"/>
                    <a:pt x="6251" y="3489"/>
                    <a:pt x="6335" y="3370"/>
                  </a:cubicBezTo>
                  <a:cubicBezTo>
                    <a:pt x="6335" y="3346"/>
                    <a:pt x="6311" y="3346"/>
                    <a:pt x="6299" y="3322"/>
                  </a:cubicBezTo>
                  <a:cubicBezTo>
                    <a:pt x="6287" y="3322"/>
                    <a:pt x="6287" y="3311"/>
                    <a:pt x="6287" y="3311"/>
                  </a:cubicBezTo>
                  <a:cubicBezTo>
                    <a:pt x="6287" y="3322"/>
                    <a:pt x="6287" y="3334"/>
                    <a:pt x="6275" y="3334"/>
                  </a:cubicBezTo>
                  <a:cubicBezTo>
                    <a:pt x="6275" y="3311"/>
                    <a:pt x="6240" y="3275"/>
                    <a:pt x="6275" y="3275"/>
                  </a:cubicBezTo>
                  <a:cubicBezTo>
                    <a:pt x="6275" y="3287"/>
                    <a:pt x="6275" y="3287"/>
                    <a:pt x="6275" y="3299"/>
                  </a:cubicBezTo>
                  <a:cubicBezTo>
                    <a:pt x="6285" y="3289"/>
                    <a:pt x="6279" y="3272"/>
                    <a:pt x="6283" y="3272"/>
                  </a:cubicBezTo>
                  <a:lnTo>
                    <a:pt x="6283" y="3272"/>
                  </a:lnTo>
                  <a:cubicBezTo>
                    <a:pt x="6283" y="3272"/>
                    <a:pt x="6285" y="3273"/>
                    <a:pt x="6287" y="3275"/>
                  </a:cubicBezTo>
                  <a:cubicBezTo>
                    <a:pt x="6303" y="3275"/>
                    <a:pt x="6298" y="3270"/>
                    <a:pt x="6300" y="3270"/>
                  </a:cubicBezTo>
                  <a:lnTo>
                    <a:pt x="6300" y="3270"/>
                  </a:lnTo>
                  <a:cubicBezTo>
                    <a:pt x="6300" y="3270"/>
                    <a:pt x="6303" y="3271"/>
                    <a:pt x="6311" y="3275"/>
                  </a:cubicBezTo>
                  <a:lnTo>
                    <a:pt x="6359" y="3263"/>
                  </a:lnTo>
                  <a:cubicBezTo>
                    <a:pt x="6348" y="3236"/>
                    <a:pt x="6354" y="3228"/>
                    <a:pt x="6364" y="3228"/>
                  </a:cubicBezTo>
                  <a:cubicBezTo>
                    <a:pt x="6377" y="3228"/>
                    <a:pt x="6394" y="3239"/>
                    <a:pt x="6394" y="3239"/>
                  </a:cubicBezTo>
                  <a:cubicBezTo>
                    <a:pt x="6430" y="3275"/>
                    <a:pt x="6382" y="3263"/>
                    <a:pt x="6406" y="3299"/>
                  </a:cubicBezTo>
                  <a:lnTo>
                    <a:pt x="6442" y="3322"/>
                  </a:lnTo>
                  <a:lnTo>
                    <a:pt x="6418" y="3287"/>
                  </a:lnTo>
                  <a:lnTo>
                    <a:pt x="6442" y="3287"/>
                  </a:lnTo>
                  <a:cubicBezTo>
                    <a:pt x="6442" y="3278"/>
                    <a:pt x="6436" y="3270"/>
                    <a:pt x="6437" y="3270"/>
                  </a:cubicBezTo>
                  <a:lnTo>
                    <a:pt x="6437" y="3270"/>
                  </a:lnTo>
                  <a:cubicBezTo>
                    <a:pt x="6437" y="3270"/>
                    <a:pt x="6438" y="3271"/>
                    <a:pt x="6442" y="3275"/>
                  </a:cubicBezTo>
                  <a:cubicBezTo>
                    <a:pt x="6442" y="3275"/>
                    <a:pt x="6454" y="3275"/>
                    <a:pt x="6454" y="3287"/>
                  </a:cubicBezTo>
                  <a:lnTo>
                    <a:pt x="6454" y="3263"/>
                  </a:lnTo>
                  <a:cubicBezTo>
                    <a:pt x="6460" y="3275"/>
                    <a:pt x="6463" y="3275"/>
                    <a:pt x="6469" y="3275"/>
                  </a:cubicBezTo>
                  <a:cubicBezTo>
                    <a:pt x="6475" y="3275"/>
                    <a:pt x="6484" y="3275"/>
                    <a:pt x="6501" y="3287"/>
                  </a:cubicBezTo>
                  <a:cubicBezTo>
                    <a:pt x="6542" y="3277"/>
                    <a:pt x="6522" y="3222"/>
                    <a:pt x="6560" y="3222"/>
                  </a:cubicBezTo>
                  <a:cubicBezTo>
                    <a:pt x="6567" y="3222"/>
                    <a:pt x="6575" y="3224"/>
                    <a:pt x="6585" y="3227"/>
                  </a:cubicBezTo>
                  <a:cubicBezTo>
                    <a:pt x="6561" y="3215"/>
                    <a:pt x="6549" y="3168"/>
                    <a:pt x="6561" y="3156"/>
                  </a:cubicBezTo>
                  <a:lnTo>
                    <a:pt x="6561" y="3156"/>
                  </a:lnTo>
                  <a:cubicBezTo>
                    <a:pt x="6573" y="3168"/>
                    <a:pt x="6585" y="3168"/>
                    <a:pt x="6597" y="3191"/>
                  </a:cubicBezTo>
                  <a:lnTo>
                    <a:pt x="6597" y="3156"/>
                  </a:lnTo>
                  <a:cubicBezTo>
                    <a:pt x="6610" y="3166"/>
                    <a:pt x="6619" y="3169"/>
                    <a:pt x="6627" y="3169"/>
                  </a:cubicBezTo>
                  <a:cubicBezTo>
                    <a:pt x="6647" y="3169"/>
                    <a:pt x="6654" y="3144"/>
                    <a:pt x="6680" y="3144"/>
                  </a:cubicBezTo>
                  <a:lnTo>
                    <a:pt x="6692" y="3168"/>
                  </a:lnTo>
                  <a:cubicBezTo>
                    <a:pt x="6680" y="3132"/>
                    <a:pt x="6680" y="3120"/>
                    <a:pt x="6704" y="3108"/>
                  </a:cubicBezTo>
                  <a:lnTo>
                    <a:pt x="6728" y="3144"/>
                  </a:lnTo>
                  <a:cubicBezTo>
                    <a:pt x="6752" y="3144"/>
                    <a:pt x="6692" y="3072"/>
                    <a:pt x="6728" y="3072"/>
                  </a:cubicBezTo>
                  <a:cubicBezTo>
                    <a:pt x="6692" y="3037"/>
                    <a:pt x="6668" y="3037"/>
                    <a:pt x="6644" y="3001"/>
                  </a:cubicBezTo>
                  <a:lnTo>
                    <a:pt x="6644" y="3001"/>
                  </a:lnTo>
                  <a:cubicBezTo>
                    <a:pt x="6660" y="3017"/>
                    <a:pt x="6674" y="3024"/>
                    <a:pt x="6682" y="3024"/>
                  </a:cubicBezTo>
                  <a:cubicBezTo>
                    <a:pt x="6692" y="3024"/>
                    <a:pt x="6693" y="3014"/>
                    <a:pt x="6680" y="3001"/>
                  </a:cubicBezTo>
                  <a:cubicBezTo>
                    <a:pt x="6685" y="2991"/>
                    <a:pt x="6688" y="2987"/>
                    <a:pt x="6691" y="2987"/>
                  </a:cubicBezTo>
                  <a:cubicBezTo>
                    <a:pt x="6694" y="2987"/>
                    <a:pt x="6697" y="2994"/>
                    <a:pt x="6704" y="3001"/>
                  </a:cubicBezTo>
                  <a:lnTo>
                    <a:pt x="6692" y="2965"/>
                  </a:lnTo>
                  <a:cubicBezTo>
                    <a:pt x="6716" y="2965"/>
                    <a:pt x="6728" y="3013"/>
                    <a:pt x="6740" y="3037"/>
                  </a:cubicBezTo>
                  <a:cubicBezTo>
                    <a:pt x="6732" y="3005"/>
                    <a:pt x="6745" y="3000"/>
                    <a:pt x="6758" y="3000"/>
                  </a:cubicBezTo>
                  <a:cubicBezTo>
                    <a:pt x="6765" y="3000"/>
                    <a:pt x="6771" y="3001"/>
                    <a:pt x="6775" y="3001"/>
                  </a:cubicBezTo>
                  <a:lnTo>
                    <a:pt x="6787" y="3013"/>
                  </a:lnTo>
                  <a:lnTo>
                    <a:pt x="6811" y="3013"/>
                  </a:lnTo>
                  <a:cubicBezTo>
                    <a:pt x="6801" y="2983"/>
                    <a:pt x="6816" y="2962"/>
                    <a:pt x="6834" y="2962"/>
                  </a:cubicBezTo>
                  <a:cubicBezTo>
                    <a:pt x="6838" y="2962"/>
                    <a:pt x="6843" y="2963"/>
                    <a:pt x="6847" y="2965"/>
                  </a:cubicBezTo>
                  <a:lnTo>
                    <a:pt x="6871" y="3013"/>
                  </a:lnTo>
                  <a:cubicBezTo>
                    <a:pt x="6874" y="3015"/>
                    <a:pt x="6876" y="3015"/>
                    <a:pt x="6877" y="3015"/>
                  </a:cubicBezTo>
                  <a:cubicBezTo>
                    <a:pt x="6885" y="3015"/>
                    <a:pt x="6859" y="2987"/>
                    <a:pt x="6859" y="2977"/>
                  </a:cubicBezTo>
                  <a:cubicBezTo>
                    <a:pt x="6859" y="2970"/>
                    <a:pt x="6861" y="2967"/>
                    <a:pt x="6865" y="2967"/>
                  </a:cubicBezTo>
                  <a:cubicBezTo>
                    <a:pt x="6875" y="2967"/>
                    <a:pt x="6894" y="2981"/>
                    <a:pt x="6918" y="2989"/>
                  </a:cubicBezTo>
                  <a:cubicBezTo>
                    <a:pt x="6915" y="2973"/>
                    <a:pt x="6921" y="2968"/>
                    <a:pt x="6932" y="2968"/>
                  </a:cubicBezTo>
                  <a:cubicBezTo>
                    <a:pt x="6947" y="2968"/>
                    <a:pt x="6970" y="2978"/>
                    <a:pt x="6987" y="2978"/>
                  </a:cubicBezTo>
                  <a:cubicBezTo>
                    <a:pt x="7001" y="2978"/>
                    <a:pt x="7010" y="2970"/>
                    <a:pt x="7002" y="2941"/>
                  </a:cubicBezTo>
                  <a:lnTo>
                    <a:pt x="7002" y="2941"/>
                  </a:lnTo>
                  <a:lnTo>
                    <a:pt x="7025" y="2965"/>
                  </a:lnTo>
                  <a:cubicBezTo>
                    <a:pt x="7013" y="2882"/>
                    <a:pt x="7109" y="2941"/>
                    <a:pt x="7085" y="2846"/>
                  </a:cubicBezTo>
                  <a:lnTo>
                    <a:pt x="7085" y="2846"/>
                  </a:lnTo>
                  <a:cubicBezTo>
                    <a:pt x="7102" y="2855"/>
                    <a:pt x="7113" y="2859"/>
                    <a:pt x="7119" y="2859"/>
                  </a:cubicBezTo>
                  <a:cubicBezTo>
                    <a:pt x="7150" y="2859"/>
                    <a:pt x="7102" y="2786"/>
                    <a:pt x="7127" y="2786"/>
                  </a:cubicBezTo>
                  <a:cubicBezTo>
                    <a:pt x="7132" y="2786"/>
                    <a:pt x="7141" y="2789"/>
                    <a:pt x="7156" y="2799"/>
                  </a:cubicBezTo>
                  <a:lnTo>
                    <a:pt x="7144" y="2787"/>
                  </a:lnTo>
                  <a:cubicBezTo>
                    <a:pt x="7287" y="2715"/>
                    <a:pt x="7454" y="2691"/>
                    <a:pt x="7549" y="2572"/>
                  </a:cubicBezTo>
                  <a:lnTo>
                    <a:pt x="7561" y="2596"/>
                  </a:lnTo>
                  <a:cubicBezTo>
                    <a:pt x="7668" y="2549"/>
                    <a:pt x="7764" y="2501"/>
                    <a:pt x="7871" y="2453"/>
                  </a:cubicBezTo>
                  <a:cubicBezTo>
                    <a:pt x="7966" y="2394"/>
                    <a:pt x="8073" y="2346"/>
                    <a:pt x="8180" y="2310"/>
                  </a:cubicBezTo>
                  <a:cubicBezTo>
                    <a:pt x="8192" y="2287"/>
                    <a:pt x="8156" y="2239"/>
                    <a:pt x="8168" y="2215"/>
                  </a:cubicBezTo>
                  <a:cubicBezTo>
                    <a:pt x="8168" y="2215"/>
                    <a:pt x="8174" y="2212"/>
                    <a:pt x="8182" y="2212"/>
                  </a:cubicBezTo>
                  <a:cubicBezTo>
                    <a:pt x="8189" y="2212"/>
                    <a:pt x="8198" y="2215"/>
                    <a:pt x="8204" y="2227"/>
                  </a:cubicBezTo>
                  <a:cubicBezTo>
                    <a:pt x="8192" y="2251"/>
                    <a:pt x="8204" y="2263"/>
                    <a:pt x="8204" y="2275"/>
                  </a:cubicBezTo>
                  <a:cubicBezTo>
                    <a:pt x="8212" y="2271"/>
                    <a:pt x="8223" y="2271"/>
                    <a:pt x="8233" y="2271"/>
                  </a:cubicBezTo>
                  <a:lnTo>
                    <a:pt x="8233" y="2271"/>
                  </a:lnTo>
                  <a:cubicBezTo>
                    <a:pt x="8254" y="2271"/>
                    <a:pt x="8276" y="2271"/>
                    <a:pt x="8276" y="2239"/>
                  </a:cubicBezTo>
                  <a:lnTo>
                    <a:pt x="8252" y="2215"/>
                  </a:lnTo>
                  <a:cubicBezTo>
                    <a:pt x="8252" y="2203"/>
                    <a:pt x="8276" y="2203"/>
                    <a:pt x="8276" y="2203"/>
                  </a:cubicBezTo>
                  <a:cubicBezTo>
                    <a:pt x="8284" y="2220"/>
                    <a:pt x="8298" y="2236"/>
                    <a:pt x="8302" y="2249"/>
                  </a:cubicBezTo>
                  <a:lnTo>
                    <a:pt x="8302" y="2249"/>
                  </a:lnTo>
                  <a:cubicBezTo>
                    <a:pt x="8305" y="2231"/>
                    <a:pt x="8310" y="2225"/>
                    <a:pt x="8316" y="2225"/>
                  </a:cubicBezTo>
                  <a:cubicBezTo>
                    <a:pt x="8329" y="2225"/>
                    <a:pt x="8346" y="2251"/>
                    <a:pt x="8364" y="2251"/>
                  </a:cubicBezTo>
                  <a:cubicBezTo>
                    <a:pt x="8370" y="2251"/>
                    <a:pt x="8376" y="2248"/>
                    <a:pt x="8383" y="2239"/>
                  </a:cubicBezTo>
                  <a:cubicBezTo>
                    <a:pt x="8359" y="2168"/>
                    <a:pt x="8383" y="2096"/>
                    <a:pt x="8395" y="2025"/>
                  </a:cubicBezTo>
                  <a:lnTo>
                    <a:pt x="8418" y="2037"/>
                  </a:lnTo>
                  <a:cubicBezTo>
                    <a:pt x="8395" y="2048"/>
                    <a:pt x="8442" y="2096"/>
                    <a:pt x="8418" y="2096"/>
                  </a:cubicBezTo>
                  <a:cubicBezTo>
                    <a:pt x="8422" y="2098"/>
                    <a:pt x="8425" y="2099"/>
                    <a:pt x="8428" y="2099"/>
                  </a:cubicBezTo>
                  <a:cubicBezTo>
                    <a:pt x="8446" y="2099"/>
                    <a:pt x="8458" y="2072"/>
                    <a:pt x="8478" y="2072"/>
                  </a:cubicBezTo>
                  <a:cubicBezTo>
                    <a:pt x="8466" y="2060"/>
                    <a:pt x="8466" y="2037"/>
                    <a:pt x="8466" y="2025"/>
                  </a:cubicBezTo>
                  <a:lnTo>
                    <a:pt x="8466" y="2025"/>
                  </a:lnTo>
                  <a:cubicBezTo>
                    <a:pt x="8486" y="2035"/>
                    <a:pt x="8498" y="2063"/>
                    <a:pt x="8509" y="2063"/>
                  </a:cubicBezTo>
                  <a:cubicBezTo>
                    <a:pt x="8510" y="2063"/>
                    <a:pt x="8512" y="2062"/>
                    <a:pt x="8514" y="2060"/>
                  </a:cubicBezTo>
                  <a:lnTo>
                    <a:pt x="8514" y="2060"/>
                  </a:lnTo>
                  <a:lnTo>
                    <a:pt x="8502" y="2096"/>
                  </a:lnTo>
                  <a:cubicBezTo>
                    <a:pt x="8506" y="2101"/>
                    <a:pt x="8510" y="2103"/>
                    <a:pt x="8513" y="2103"/>
                  </a:cubicBezTo>
                  <a:cubicBezTo>
                    <a:pt x="8526" y="2103"/>
                    <a:pt x="8528" y="2072"/>
                    <a:pt x="8537" y="2072"/>
                  </a:cubicBezTo>
                  <a:cubicBezTo>
                    <a:pt x="8549" y="2096"/>
                    <a:pt x="8573" y="2096"/>
                    <a:pt x="8573" y="2132"/>
                  </a:cubicBezTo>
                  <a:cubicBezTo>
                    <a:pt x="8585" y="2084"/>
                    <a:pt x="8597" y="2108"/>
                    <a:pt x="8609" y="2072"/>
                  </a:cubicBezTo>
                  <a:cubicBezTo>
                    <a:pt x="8573" y="2048"/>
                    <a:pt x="8609" y="2037"/>
                    <a:pt x="8597" y="2013"/>
                  </a:cubicBezTo>
                  <a:lnTo>
                    <a:pt x="8597" y="2013"/>
                  </a:lnTo>
                  <a:lnTo>
                    <a:pt x="8573" y="2025"/>
                  </a:lnTo>
                  <a:cubicBezTo>
                    <a:pt x="8621" y="2037"/>
                    <a:pt x="8561" y="2037"/>
                    <a:pt x="8585" y="2084"/>
                  </a:cubicBezTo>
                  <a:cubicBezTo>
                    <a:pt x="8564" y="2074"/>
                    <a:pt x="8571" y="2009"/>
                    <a:pt x="8557" y="2009"/>
                  </a:cubicBezTo>
                  <a:cubicBezTo>
                    <a:pt x="8555" y="2009"/>
                    <a:pt x="8552" y="2010"/>
                    <a:pt x="8549" y="2013"/>
                  </a:cubicBezTo>
                  <a:cubicBezTo>
                    <a:pt x="8573" y="1977"/>
                    <a:pt x="8597" y="2001"/>
                    <a:pt x="8621" y="1941"/>
                  </a:cubicBezTo>
                  <a:lnTo>
                    <a:pt x="8621" y="1941"/>
                  </a:lnTo>
                  <a:cubicBezTo>
                    <a:pt x="8618" y="1943"/>
                    <a:pt x="8616" y="1943"/>
                    <a:pt x="8614" y="1943"/>
                  </a:cubicBezTo>
                  <a:cubicBezTo>
                    <a:pt x="8599" y="1943"/>
                    <a:pt x="8608" y="1904"/>
                    <a:pt x="8597" y="1894"/>
                  </a:cubicBezTo>
                  <a:cubicBezTo>
                    <a:pt x="8601" y="1892"/>
                    <a:pt x="8604" y="1891"/>
                    <a:pt x="8607" y="1891"/>
                  </a:cubicBezTo>
                  <a:cubicBezTo>
                    <a:pt x="8617" y="1891"/>
                    <a:pt x="8611" y="1912"/>
                    <a:pt x="8621" y="1941"/>
                  </a:cubicBezTo>
                  <a:cubicBezTo>
                    <a:pt x="8625" y="1939"/>
                    <a:pt x="8628" y="1939"/>
                    <a:pt x="8631" y="1939"/>
                  </a:cubicBezTo>
                  <a:cubicBezTo>
                    <a:pt x="8639" y="1939"/>
                    <a:pt x="8646" y="1943"/>
                    <a:pt x="8650" y="1943"/>
                  </a:cubicBezTo>
                  <a:cubicBezTo>
                    <a:pt x="8654" y="1943"/>
                    <a:pt x="8657" y="1938"/>
                    <a:pt x="8657" y="1918"/>
                  </a:cubicBezTo>
                  <a:cubicBezTo>
                    <a:pt x="8680" y="1929"/>
                    <a:pt x="8668" y="1965"/>
                    <a:pt x="8680" y="1977"/>
                  </a:cubicBezTo>
                  <a:cubicBezTo>
                    <a:pt x="8680" y="2013"/>
                    <a:pt x="8597" y="1953"/>
                    <a:pt x="8645" y="2060"/>
                  </a:cubicBezTo>
                  <a:cubicBezTo>
                    <a:pt x="8633" y="2072"/>
                    <a:pt x="8633" y="2120"/>
                    <a:pt x="8609" y="2120"/>
                  </a:cubicBezTo>
                  <a:cubicBezTo>
                    <a:pt x="8625" y="2128"/>
                    <a:pt x="8647" y="2142"/>
                    <a:pt x="8663" y="2142"/>
                  </a:cubicBezTo>
                  <a:cubicBezTo>
                    <a:pt x="8671" y="2142"/>
                    <a:pt x="8677" y="2139"/>
                    <a:pt x="8680" y="2132"/>
                  </a:cubicBezTo>
                  <a:lnTo>
                    <a:pt x="8657" y="2060"/>
                  </a:lnTo>
                  <a:cubicBezTo>
                    <a:pt x="8668" y="2060"/>
                    <a:pt x="8657" y="2013"/>
                    <a:pt x="8668" y="2013"/>
                  </a:cubicBezTo>
                  <a:cubicBezTo>
                    <a:pt x="8668" y="2032"/>
                    <a:pt x="8684" y="2052"/>
                    <a:pt x="8697" y="2052"/>
                  </a:cubicBezTo>
                  <a:cubicBezTo>
                    <a:pt x="8699" y="2052"/>
                    <a:pt x="8702" y="2051"/>
                    <a:pt x="8704" y="2048"/>
                  </a:cubicBezTo>
                  <a:cubicBezTo>
                    <a:pt x="8692" y="2048"/>
                    <a:pt x="8692" y="2048"/>
                    <a:pt x="8692" y="2037"/>
                  </a:cubicBezTo>
                  <a:cubicBezTo>
                    <a:pt x="8716" y="2025"/>
                    <a:pt x="8704" y="1977"/>
                    <a:pt x="8728" y="1953"/>
                  </a:cubicBezTo>
                  <a:lnTo>
                    <a:pt x="8728" y="1953"/>
                  </a:lnTo>
                  <a:cubicBezTo>
                    <a:pt x="8731" y="1958"/>
                    <a:pt x="8735" y="1962"/>
                    <a:pt x="8740" y="1965"/>
                  </a:cubicBezTo>
                  <a:cubicBezTo>
                    <a:pt x="8744" y="1969"/>
                    <a:pt x="8747" y="1971"/>
                    <a:pt x="8749" y="1971"/>
                  </a:cubicBezTo>
                  <a:cubicBezTo>
                    <a:pt x="8758" y="1971"/>
                    <a:pt x="8757" y="1949"/>
                    <a:pt x="8765" y="1948"/>
                  </a:cubicBezTo>
                  <a:lnTo>
                    <a:pt x="8765" y="1948"/>
                  </a:lnTo>
                  <a:cubicBezTo>
                    <a:pt x="8764" y="1944"/>
                    <a:pt x="8764" y="1941"/>
                    <a:pt x="8764" y="1941"/>
                  </a:cubicBezTo>
                  <a:lnTo>
                    <a:pt x="8776" y="1941"/>
                  </a:lnTo>
                  <a:cubicBezTo>
                    <a:pt x="8787" y="1929"/>
                    <a:pt x="8799" y="1929"/>
                    <a:pt x="8799" y="1894"/>
                  </a:cubicBezTo>
                  <a:cubicBezTo>
                    <a:pt x="8799" y="1896"/>
                    <a:pt x="8800" y="1897"/>
                    <a:pt x="8801" y="1897"/>
                  </a:cubicBezTo>
                  <a:cubicBezTo>
                    <a:pt x="8803" y="1897"/>
                    <a:pt x="8811" y="1880"/>
                    <a:pt x="8811" y="1870"/>
                  </a:cubicBezTo>
                  <a:cubicBezTo>
                    <a:pt x="8811" y="1862"/>
                    <a:pt x="8816" y="1841"/>
                    <a:pt x="8826" y="1841"/>
                  </a:cubicBezTo>
                  <a:cubicBezTo>
                    <a:pt x="8831" y="1841"/>
                    <a:pt x="8838" y="1848"/>
                    <a:pt x="8847" y="1870"/>
                  </a:cubicBezTo>
                  <a:cubicBezTo>
                    <a:pt x="8871" y="1870"/>
                    <a:pt x="8883" y="1882"/>
                    <a:pt x="8883" y="1906"/>
                  </a:cubicBezTo>
                  <a:lnTo>
                    <a:pt x="8918" y="1906"/>
                  </a:lnTo>
                  <a:lnTo>
                    <a:pt x="8930" y="1953"/>
                  </a:lnTo>
                  <a:cubicBezTo>
                    <a:pt x="8954" y="1929"/>
                    <a:pt x="8942" y="1906"/>
                    <a:pt x="8954" y="1858"/>
                  </a:cubicBezTo>
                  <a:cubicBezTo>
                    <a:pt x="8960" y="1864"/>
                    <a:pt x="8965" y="1866"/>
                    <a:pt x="8971" y="1866"/>
                  </a:cubicBezTo>
                  <a:cubicBezTo>
                    <a:pt x="8988" y="1866"/>
                    <a:pt x="9005" y="1841"/>
                    <a:pt x="9014" y="1822"/>
                  </a:cubicBezTo>
                  <a:cubicBezTo>
                    <a:pt x="9006" y="1820"/>
                    <a:pt x="9000" y="1819"/>
                    <a:pt x="8995" y="1819"/>
                  </a:cubicBezTo>
                  <a:cubicBezTo>
                    <a:pt x="8982" y="1819"/>
                    <a:pt x="8976" y="1826"/>
                    <a:pt x="8967" y="1826"/>
                  </a:cubicBezTo>
                  <a:cubicBezTo>
                    <a:pt x="8963" y="1826"/>
                    <a:pt x="8959" y="1825"/>
                    <a:pt x="8954" y="1822"/>
                  </a:cubicBezTo>
                  <a:lnTo>
                    <a:pt x="8954" y="1822"/>
                  </a:lnTo>
                  <a:cubicBezTo>
                    <a:pt x="8954" y="1834"/>
                    <a:pt x="8954" y="1846"/>
                    <a:pt x="8966" y="1858"/>
                  </a:cubicBezTo>
                  <a:cubicBezTo>
                    <a:pt x="8954" y="1858"/>
                    <a:pt x="8942" y="1846"/>
                    <a:pt x="8930" y="1822"/>
                  </a:cubicBezTo>
                  <a:cubicBezTo>
                    <a:pt x="8930" y="1804"/>
                    <a:pt x="8937" y="1798"/>
                    <a:pt x="8946" y="1798"/>
                  </a:cubicBezTo>
                  <a:cubicBezTo>
                    <a:pt x="8962" y="1798"/>
                    <a:pt x="8985" y="1815"/>
                    <a:pt x="8990" y="1815"/>
                  </a:cubicBezTo>
                  <a:cubicBezTo>
                    <a:pt x="8992" y="1815"/>
                    <a:pt x="8992" y="1814"/>
                    <a:pt x="8990" y="1810"/>
                  </a:cubicBezTo>
                  <a:cubicBezTo>
                    <a:pt x="8994" y="1803"/>
                    <a:pt x="8996" y="1800"/>
                    <a:pt x="8998" y="1800"/>
                  </a:cubicBezTo>
                  <a:cubicBezTo>
                    <a:pt x="9003" y="1800"/>
                    <a:pt x="9005" y="1814"/>
                    <a:pt x="9014" y="1822"/>
                  </a:cubicBezTo>
                  <a:cubicBezTo>
                    <a:pt x="9014" y="1826"/>
                    <a:pt x="9014" y="1828"/>
                    <a:pt x="9014" y="1828"/>
                  </a:cubicBezTo>
                  <a:cubicBezTo>
                    <a:pt x="9015" y="1828"/>
                    <a:pt x="9018" y="1822"/>
                    <a:pt x="9026" y="1822"/>
                  </a:cubicBezTo>
                  <a:lnTo>
                    <a:pt x="9014" y="1810"/>
                  </a:lnTo>
                  <a:cubicBezTo>
                    <a:pt x="9026" y="1810"/>
                    <a:pt x="9026" y="1787"/>
                    <a:pt x="9038" y="1775"/>
                  </a:cubicBezTo>
                  <a:cubicBezTo>
                    <a:pt x="9049" y="1775"/>
                    <a:pt x="9049" y="1775"/>
                    <a:pt x="9049" y="1787"/>
                  </a:cubicBezTo>
                  <a:lnTo>
                    <a:pt x="9038" y="1787"/>
                  </a:lnTo>
                  <a:lnTo>
                    <a:pt x="9049" y="1798"/>
                  </a:lnTo>
                  <a:cubicBezTo>
                    <a:pt x="9055" y="1809"/>
                    <a:pt x="9059" y="1813"/>
                    <a:pt x="9062" y="1813"/>
                  </a:cubicBezTo>
                  <a:cubicBezTo>
                    <a:pt x="9073" y="1813"/>
                    <a:pt x="9078" y="1773"/>
                    <a:pt x="9092" y="1773"/>
                  </a:cubicBezTo>
                  <a:cubicBezTo>
                    <a:pt x="9094" y="1773"/>
                    <a:pt x="9095" y="1774"/>
                    <a:pt x="9097" y="1775"/>
                  </a:cubicBezTo>
                  <a:cubicBezTo>
                    <a:pt x="9085" y="1787"/>
                    <a:pt x="9085" y="1787"/>
                    <a:pt x="9085" y="1787"/>
                  </a:cubicBezTo>
                  <a:cubicBezTo>
                    <a:pt x="9094" y="1795"/>
                    <a:pt x="9115" y="1829"/>
                    <a:pt x="9121" y="1829"/>
                  </a:cubicBezTo>
                  <a:cubicBezTo>
                    <a:pt x="9124" y="1829"/>
                    <a:pt x="9124" y="1824"/>
                    <a:pt x="9121" y="1810"/>
                  </a:cubicBezTo>
                  <a:lnTo>
                    <a:pt x="9121" y="1810"/>
                  </a:lnTo>
                  <a:cubicBezTo>
                    <a:pt x="9124" y="1814"/>
                    <a:pt x="9127" y="1815"/>
                    <a:pt x="9129" y="1815"/>
                  </a:cubicBezTo>
                  <a:cubicBezTo>
                    <a:pt x="9133" y="1815"/>
                    <a:pt x="9133" y="1807"/>
                    <a:pt x="9133" y="1798"/>
                  </a:cubicBezTo>
                  <a:cubicBezTo>
                    <a:pt x="9133" y="1787"/>
                    <a:pt x="9133" y="1775"/>
                    <a:pt x="9133" y="1775"/>
                  </a:cubicBezTo>
                  <a:lnTo>
                    <a:pt x="9168" y="1787"/>
                  </a:lnTo>
                  <a:cubicBezTo>
                    <a:pt x="9168" y="1787"/>
                    <a:pt x="9180" y="1775"/>
                    <a:pt x="9180" y="1775"/>
                  </a:cubicBezTo>
                  <a:lnTo>
                    <a:pt x="9192" y="1787"/>
                  </a:lnTo>
                  <a:cubicBezTo>
                    <a:pt x="9192" y="1787"/>
                    <a:pt x="9204" y="1798"/>
                    <a:pt x="9204" y="1798"/>
                  </a:cubicBezTo>
                  <a:cubicBezTo>
                    <a:pt x="9216" y="1814"/>
                    <a:pt x="9225" y="1819"/>
                    <a:pt x="9231" y="1819"/>
                  </a:cubicBezTo>
                  <a:cubicBezTo>
                    <a:pt x="9244" y="1819"/>
                    <a:pt x="9249" y="1796"/>
                    <a:pt x="9264" y="1796"/>
                  </a:cubicBezTo>
                  <a:cubicBezTo>
                    <a:pt x="9270" y="1796"/>
                    <a:pt x="9277" y="1800"/>
                    <a:pt x="9288" y="1810"/>
                  </a:cubicBezTo>
                  <a:cubicBezTo>
                    <a:pt x="9288" y="1775"/>
                    <a:pt x="9276" y="1763"/>
                    <a:pt x="9276" y="1751"/>
                  </a:cubicBezTo>
                  <a:cubicBezTo>
                    <a:pt x="9276" y="1727"/>
                    <a:pt x="9288" y="1691"/>
                    <a:pt x="9299" y="1679"/>
                  </a:cubicBezTo>
                  <a:cubicBezTo>
                    <a:pt x="9323" y="1715"/>
                    <a:pt x="9371" y="1739"/>
                    <a:pt x="9383" y="1810"/>
                  </a:cubicBezTo>
                  <a:cubicBezTo>
                    <a:pt x="9407" y="1810"/>
                    <a:pt x="9359" y="1775"/>
                    <a:pt x="9371" y="1751"/>
                  </a:cubicBezTo>
                  <a:lnTo>
                    <a:pt x="9383" y="1751"/>
                  </a:lnTo>
                  <a:cubicBezTo>
                    <a:pt x="9371" y="1739"/>
                    <a:pt x="9359" y="1727"/>
                    <a:pt x="9347" y="1703"/>
                  </a:cubicBezTo>
                  <a:cubicBezTo>
                    <a:pt x="9338" y="1676"/>
                    <a:pt x="9349" y="1663"/>
                    <a:pt x="9360" y="1663"/>
                  </a:cubicBezTo>
                  <a:cubicBezTo>
                    <a:pt x="9364" y="1663"/>
                    <a:pt x="9368" y="1665"/>
                    <a:pt x="9371" y="1667"/>
                  </a:cubicBezTo>
                  <a:lnTo>
                    <a:pt x="9371" y="1715"/>
                  </a:lnTo>
                  <a:cubicBezTo>
                    <a:pt x="9395" y="1691"/>
                    <a:pt x="9383" y="1620"/>
                    <a:pt x="9395" y="1572"/>
                  </a:cubicBezTo>
                  <a:cubicBezTo>
                    <a:pt x="9419" y="1584"/>
                    <a:pt x="9407" y="1632"/>
                    <a:pt x="9419" y="1667"/>
                  </a:cubicBezTo>
                  <a:lnTo>
                    <a:pt x="9442" y="1656"/>
                  </a:lnTo>
                  <a:lnTo>
                    <a:pt x="9454" y="1691"/>
                  </a:lnTo>
                  <a:cubicBezTo>
                    <a:pt x="9464" y="1681"/>
                    <a:pt x="9466" y="1653"/>
                    <a:pt x="9474" y="1653"/>
                  </a:cubicBezTo>
                  <a:cubicBezTo>
                    <a:pt x="9475" y="1653"/>
                    <a:pt x="9476" y="1654"/>
                    <a:pt x="9478" y="1656"/>
                  </a:cubicBezTo>
                  <a:cubicBezTo>
                    <a:pt x="9478" y="1691"/>
                    <a:pt x="9526" y="1691"/>
                    <a:pt x="9502" y="1739"/>
                  </a:cubicBezTo>
                  <a:cubicBezTo>
                    <a:pt x="9519" y="1739"/>
                    <a:pt x="9518" y="1709"/>
                    <a:pt x="9520" y="1709"/>
                  </a:cubicBezTo>
                  <a:cubicBezTo>
                    <a:pt x="9521" y="1709"/>
                    <a:pt x="9522" y="1713"/>
                    <a:pt x="9526" y="1727"/>
                  </a:cubicBezTo>
                  <a:cubicBezTo>
                    <a:pt x="9526" y="1679"/>
                    <a:pt x="9514" y="1703"/>
                    <a:pt x="9502" y="1691"/>
                  </a:cubicBezTo>
                  <a:cubicBezTo>
                    <a:pt x="9490" y="1644"/>
                    <a:pt x="9526" y="1667"/>
                    <a:pt x="9538" y="1644"/>
                  </a:cubicBezTo>
                  <a:cubicBezTo>
                    <a:pt x="9526" y="1620"/>
                    <a:pt x="9549" y="1560"/>
                    <a:pt x="9538" y="1513"/>
                  </a:cubicBezTo>
                  <a:lnTo>
                    <a:pt x="9561" y="1513"/>
                  </a:lnTo>
                  <a:cubicBezTo>
                    <a:pt x="9558" y="1491"/>
                    <a:pt x="9554" y="1484"/>
                    <a:pt x="9548" y="1484"/>
                  </a:cubicBezTo>
                  <a:cubicBezTo>
                    <a:pt x="9536" y="1484"/>
                    <a:pt x="9520" y="1511"/>
                    <a:pt x="9503" y="1511"/>
                  </a:cubicBezTo>
                  <a:cubicBezTo>
                    <a:pt x="9495" y="1511"/>
                    <a:pt x="9486" y="1505"/>
                    <a:pt x="9478" y="1489"/>
                  </a:cubicBezTo>
                  <a:cubicBezTo>
                    <a:pt x="9466" y="1489"/>
                    <a:pt x="9466" y="1489"/>
                    <a:pt x="9442" y="1465"/>
                  </a:cubicBezTo>
                  <a:lnTo>
                    <a:pt x="9442" y="1465"/>
                  </a:lnTo>
                  <a:lnTo>
                    <a:pt x="9454" y="1525"/>
                  </a:lnTo>
                  <a:cubicBezTo>
                    <a:pt x="9430" y="1513"/>
                    <a:pt x="9430" y="1477"/>
                    <a:pt x="9419" y="1465"/>
                  </a:cubicBezTo>
                  <a:cubicBezTo>
                    <a:pt x="9419" y="1469"/>
                    <a:pt x="9417" y="1470"/>
                    <a:pt x="9415" y="1470"/>
                  </a:cubicBezTo>
                  <a:cubicBezTo>
                    <a:pt x="9411" y="1470"/>
                    <a:pt x="9403" y="1465"/>
                    <a:pt x="9395" y="1465"/>
                  </a:cubicBezTo>
                  <a:cubicBezTo>
                    <a:pt x="9395" y="1465"/>
                    <a:pt x="9395" y="1453"/>
                    <a:pt x="9407" y="1441"/>
                  </a:cubicBezTo>
                  <a:cubicBezTo>
                    <a:pt x="9397" y="1427"/>
                    <a:pt x="9392" y="1422"/>
                    <a:pt x="9388" y="1422"/>
                  </a:cubicBezTo>
                  <a:cubicBezTo>
                    <a:pt x="9383" y="1422"/>
                    <a:pt x="9383" y="1434"/>
                    <a:pt x="9383" y="1441"/>
                  </a:cubicBezTo>
                  <a:cubicBezTo>
                    <a:pt x="9383" y="1465"/>
                    <a:pt x="9371" y="1465"/>
                    <a:pt x="9359" y="1465"/>
                  </a:cubicBezTo>
                  <a:lnTo>
                    <a:pt x="9347" y="1465"/>
                  </a:lnTo>
                  <a:cubicBezTo>
                    <a:pt x="9359" y="1477"/>
                    <a:pt x="9371" y="1525"/>
                    <a:pt x="9383" y="1537"/>
                  </a:cubicBezTo>
                  <a:cubicBezTo>
                    <a:pt x="9347" y="1513"/>
                    <a:pt x="9323" y="1537"/>
                    <a:pt x="9288" y="1489"/>
                  </a:cubicBezTo>
                  <a:cubicBezTo>
                    <a:pt x="9276" y="1465"/>
                    <a:pt x="9288" y="1441"/>
                    <a:pt x="9288" y="1441"/>
                  </a:cubicBezTo>
                  <a:cubicBezTo>
                    <a:pt x="9284" y="1440"/>
                    <a:pt x="9281" y="1439"/>
                    <a:pt x="9279" y="1439"/>
                  </a:cubicBezTo>
                  <a:cubicBezTo>
                    <a:pt x="9264" y="1439"/>
                    <a:pt x="9264" y="1468"/>
                    <a:pt x="9264" y="1489"/>
                  </a:cubicBezTo>
                  <a:cubicBezTo>
                    <a:pt x="9264" y="1501"/>
                    <a:pt x="9264" y="1501"/>
                    <a:pt x="9252" y="1501"/>
                  </a:cubicBezTo>
                  <a:cubicBezTo>
                    <a:pt x="9252" y="1489"/>
                    <a:pt x="9240" y="1465"/>
                    <a:pt x="9240" y="1465"/>
                  </a:cubicBezTo>
                  <a:cubicBezTo>
                    <a:pt x="9240" y="1465"/>
                    <a:pt x="9228" y="1453"/>
                    <a:pt x="9228" y="1453"/>
                  </a:cubicBezTo>
                  <a:cubicBezTo>
                    <a:pt x="9228" y="1501"/>
                    <a:pt x="9204" y="1489"/>
                    <a:pt x="9192" y="1513"/>
                  </a:cubicBezTo>
                  <a:lnTo>
                    <a:pt x="9216" y="1513"/>
                  </a:lnTo>
                  <a:cubicBezTo>
                    <a:pt x="9216" y="1540"/>
                    <a:pt x="9216" y="1568"/>
                    <a:pt x="9211" y="1568"/>
                  </a:cubicBezTo>
                  <a:cubicBezTo>
                    <a:pt x="9209" y="1568"/>
                    <a:pt x="9207" y="1566"/>
                    <a:pt x="9204" y="1560"/>
                  </a:cubicBezTo>
                  <a:cubicBezTo>
                    <a:pt x="9216" y="1525"/>
                    <a:pt x="9168" y="1513"/>
                    <a:pt x="9192" y="1489"/>
                  </a:cubicBezTo>
                  <a:cubicBezTo>
                    <a:pt x="9184" y="1476"/>
                    <a:pt x="9180" y="1471"/>
                    <a:pt x="9178" y="1471"/>
                  </a:cubicBezTo>
                  <a:lnTo>
                    <a:pt x="9178" y="1471"/>
                  </a:lnTo>
                  <a:cubicBezTo>
                    <a:pt x="9170" y="1471"/>
                    <a:pt x="9185" y="1526"/>
                    <a:pt x="9172" y="1526"/>
                  </a:cubicBezTo>
                  <a:cubicBezTo>
                    <a:pt x="9171" y="1526"/>
                    <a:pt x="9170" y="1525"/>
                    <a:pt x="9168" y="1525"/>
                  </a:cubicBezTo>
                  <a:lnTo>
                    <a:pt x="9145" y="1501"/>
                  </a:lnTo>
                  <a:cubicBezTo>
                    <a:pt x="9133" y="1465"/>
                    <a:pt x="9168" y="1477"/>
                    <a:pt x="9157" y="1465"/>
                  </a:cubicBezTo>
                  <a:lnTo>
                    <a:pt x="9145" y="1465"/>
                  </a:lnTo>
                  <a:cubicBezTo>
                    <a:pt x="9157" y="1441"/>
                    <a:pt x="9192" y="1453"/>
                    <a:pt x="9216" y="1406"/>
                  </a:cubicBezTo>
                  <a:lnTo>
                    <a:pt x="9157" y="1394"/>
                  </a:lnTo>
                  <a:cubicBezTo>
                    <a:pt x="9109" y="1453"/>
                    <a:pt x="9014" y="1417"/>
                    <a:pt x="8978" y="1513"/>
                  </a:cubicBezTo>
                  <a:cubicBezTo>
                    <a:pt x="8978" y="1513"/>
                    <a:pt x="8978" y="1513"/>
                    <a:pt x="8978" y="1537"/>
                  </a:cubicBezTo>
                  <a:lnTo>
                    <a:pt x="8978" y="1548"/>
                  </a:lnTo>
                  <a:cubicBezTo>
                    <a:pt x="8954" y="1525"/>
                    <a:pt x="8930" y="1525"/>
                    <a:pt x="8907" y="1501"/>
                  </a:cubicBezTo>
                  <a:lnTo>
                    <a:pt x="8907" y="1501"/>
                  </a:lnTo>
                  <a:cubicBezTo>
                    <a:pt x="8918" y="1525"/>
                    <a:pt x="8918" y="1525"/>
                    <a:pt x="8930" y="1548"/>
                  </a:cubicBezTo>
                  <a:cubicBezTo>
                    <a:pt x="8942" y="1584"/>
                    <a:pt x="8942" y="1596"/>
                    <a:pt x="8918" y="1596"/>
                  </a:cubicBezTo>
                  <a:cubicBezTo>
                    <a:pt x="8915" y="1587"/>
                    <a:pt x="8914" y="1580"/>
                    <a:pt x="8913" y="1575"/>
                  </a:cubicBezTo>
                  <a:lnTo>
                    <a:pt x="8913" y="1575"/>
                  </a:lnTo>
                  <a:cubicBezTo>
                    <a:pt x="8912" y="1578"/>
                    <a:pt x="8910" y="1581"/>
                    <a:pt x="8907" y="1584"/>
                  </a:cubicBezTo>
                  <a:cubicBezTo>
                    <a:pt x="8895" y="1572"/>
                    <a:pt x="8871" y="1572"/>
                    <a:pt x="8871" y="1537"/>
                  </a:cubicBezTo>
                  <a:lnTo>
                    <a:pt x="8871" y="1537"/>
                  </a:lnTo>
                  <a:cubicBezTo>
                    <a:pt x="8871" y="1537"/>
                    <a:pt x="8871" y="1537"/>
                    <a:pt x="8883" y="1548"/>
                  </a:cubicBezTo>
                  <a:cubicBezTo>
                    <a:pt x="8883" y="1537"/>
                    <a:pt x="8859" y="1525"/>
                    <a:pt x="8859" y="1501"/>
                  </a:cubicBezTo>
                  <a:lnTo>
                    <a:pt x="8847" y="1513"/>
                  </a:lnTo>
                  <a:cubicBezTo>
                    <a:pt x="8835" y="1489"/>
                    <a:pt x="8847" y="1477"/>
                    <a:pt x="8835" y="1465"/>
                  </a:cubicBezTo>
                  <a:cubicBezTo>
                    <a:pt x="8811" y="1489"/>
                    <a:pt x="8811" y="1548"/>
                    <a:pt x="8787" y="1584"/>
                  </a:cubicBezTo>
                  <a:cubicBezTo>
                    <a:pt x="8787" y="1564"/>
                    <a:pt x="8779" y="1519"/>
                    <a:pt x="8776" y="1519"/>
                  </a:cubicBezTo>
                  <a:cubicBezTo>
                    <a:pt x="8776" y="1519"/>
                    <a:pt x="8776" y="1521"/>
                    <a:pt x="8776" y="1525"/>
                  </a:cubicBezTo>
                  <a:cubicBezTo>
                    <a:pt x="8774" y="1524"/>
                    <a:pt x="8773" y="1523"/>
                    <a:pt x="8771" y="1523"/>
                  </a:cubicBezTo>
                  <a:cubicBezTo>
                    <a:pt x="8752" y="1523"/>
                    <a:pt x="8750" y="1597"/>
                    <a:pt x="8728" y="1608"/>
                  </a:cubicBezTo>
                  <a:cubicBezTo>
                    <a:pt x="8728" y="1596"/>
                    <a:pt x="8740" y="1596"/>
                    <a:pt x="8740" y="1584"/>
                  </a:cubicBezTo>
                  <a:cubicBezTo>
                    <a:pt x="8707" y="1584"/>
                    <a:pt x="8677" y="1586"/>
                    <a:pt x="8648" y="1586"/>
                  </a:cubicBezTo>
                  <a:cubicBezTo>
                    <a:pt x="8605" y="1586"/>
                    <a:pt x="8564" y="1582"/>
                    <a:pt x="8514" y="1560"/>
                  </a:cubicBezTo>
                  <a:lnTo>
                    <a:pt x="8514" y="1632"/>
                  </a:lnTo>
                  <a:lnTo>
                    <a:pt x="8490" y="1596"/>
                  </a:lnTo>
                  <a:cubicBezTo>
                    <a:pt x="8482" y="1595"/>
                    <a:pt x="8475" y="1594"/>
                    <a:pt x="8468" y="1594"/>
                  </a:cubicBezTo>
                  <a:cubicBezTo>
                    <a:pt x="8398" y="1594"/>
                    <a:pt x="8354" y="1647"/>
                    <a:pt x="8299" y="1679"/>
                  </a:cubicBezTo>
                  <a:cubicBezTo>
                    <a:pt x="8297" y="1681"/>
                    <a:pt x="8294" y="1681"/>
                    <a:pt x="8292" y="1681"/>
                  </a:cubicBezTo>
                  <a:cubicBezTo>
                    <a:pt x="8275" y="1681"/>
                    <a:pt x="8273" y="1642"/>
                    <a:pt x="8252" y="1632"/>
                  </a:cubicBezTo>
                  <a:cubicBezTo>
                    <a:pt x="8204" y="1644"/>
                    <a:pt x="8216" y="1703"/>
                    <a:pt x="8180" y="1739"/>
                  </a:cubicBezTo>
                  <a:cubicBezTo>
                    <a:pt x="8180" y="1715"/>
                    <a:pt x="8180" y="1667"/>
                    <a:pt x="8156" y="1667"/>
                  </a:cubicBezTo>
                  <a:cubicBezTo>
                    <a:pt x="8156" y="1687"/>
                    <a:pt x="8164" y="1706"/>
                    <a:pt x="8154" y="1706"/>
                  </a:cubicBezTo>
                  <a:cubicBezTo>
                    <a:pt x="8152" y="1706"/>
                    <a:pt x="8149" y="1705"/>
                    <a:pt x="8145" y="1703"/>
                  </a:cubicBezTo>
                  <a:lnTo>
                    <a:pt x="8145" y="1691"/>
                  </a:lnTo>
                  <a:cubicBezTo>
                    <a:pt x="8141" y="1683"/>
                    <a:pt x="8138" y="1681"/>
                    <a:pt x="8135" y="1681"/>
                  </a:cubicBezTo>
                  <a:cubicBezTo>
                    <a:pt x="8129" y="1681"/>
                    <a:pt x="8121" y="1691"/>
                    <a:pt x="8097" y="1691"/>
                  </a:cubicBezTo>
                  <a:cubicBezTo>
                    <a:pt x="8061" y="1703"/>
                    <a:pt x="8037" y="1763"/>
                    <a:pt x="8037" y="1846"/>
                  </a:cubicBezTo>
                  <a:cubicBezTo>
                    <a:pt x="8002" y="1846"/>
                    <a:pt x="8014" y="1775"/>
                    <a:pt x="8002" y="1763"/>
                  </a:cubicBezTo>
                  <a:lnTo>
                    <a:pt x="8002" y="1763"/>
                  </a:lnTo>
                  <a:cubicBezTo>
                    <a:pt x="8008" y="1765"/>
                    <a:pt x="8013" y="1766"/>
                    <a:pt x="8016" y="1766"/>
                  </a:cubicBezTo>
                  <a:cubicBezTo>
                    <a:pt x="8029" y="1766"/>
                    <a:pt x="8014" y="1746"/>
                    <a:pt x="8014" y="1727"/>
                  </a:cubicBezTo>
                  <a:cubicBezTo>
                    <a:pt x="8007" y="1740"/>
                    <a:pt x="8001" y="1750"/>
                    <a:pt x="7992" y="1750"/>
                  </a:cubicBezTo>
                  <a:cubicBezTo>
                    <a:pt x="7985" y="1750"/>
                    <a:pt x="7977" y="1743"/>
                    <a:pt x="7966" y="1727"/>
                  </a:cubicBezTo>
                  <a:cubicBezTo>
                    <a:pt x="7954" y="1739"/>
                    <a:pt x="7942" y="1739"/>
                    <a:pt x="7930" y="1775"/>
                  </a:cubicBezTo>
                  <a:cubicBezTo>
                    <a:pt x="7934" y="1768"/>
                    <a:pt x="7937" y="1765"/>
                    <a:pt x="7940" y="1765"/>
                  </a:cubicBezTo>
                  <a:cubicBezTo>
                    <a:pt x="7948" y="1765"/>
                    <a:pt x="7954" y="1782"/>
                    <a:pt x="7954" y="1798"/>
                  </a:cubicBezTo>
                  <a:cubicBezTo>
                    <a:pt x="7950" y="1796"/>
                    <a:pt x="7946" y="1796"/>
                    <a:pt x="7942" y="1796"/>
                  </a:cubicBezTo>
                  <a:cubicBezTo>
                    <a:pt x="7934" y="1796"/>
                    <a:pt x="7926" y="1798"/>
                    <a:pt x="7918" y="1798"/>
                  </a:cubicBezTo>
                  <a:cubicBezTo>
                    <a:pt x="7906" y="1798"/>
                    <a:pt x="7895" y="1792"/>
                    <a:pt x="7883" y="1763"/>
                  </a:cubicBezTo>
                  <a:cubicBezTo>
                    <a:pt x="7799" y="1810"/>
                    <a:pt x="7704" y="1846"/>
                    <a:pt x="7621" y="1894"/>
                  </a:cubicBezTo>
                  <a:cubicBezTo>
                    <a:pt x="7615" y="1906"/>
                    <a:pt x="7618" y="1906"/>
                    <a:pt x="7622" y="1906"/>
                  </a:cubicBezTo>
                  <a:cubicBezTo>
                    <a:pt x="7627" y="1906"/>
                    <a:pt x="7633" y="1906"/>
                    <a:pt x="7633" y="1918"/>
                  </a:cubicBezTo>
                  <a:cubicBezTo>
                    <a:pt x="7629" y="1933"/>
                    <a:pt x="7625" y="1937"/>
                    <a:pt x="7621" y="1937"/>
                  </a:cubicBezTo>
                  <a:cubicBezTo>
                    <a:pt x="7616" y="1937"/>
                    <a:pt x="7611" y="1929"/>
                    <a:pt x="7606" y="1929"/>
                  </a:cubicBezTo>
                  <a:cubicBezTo>
                    <a:pt x="7603" y="1929"/>
                    <a:pt x="7600" y="1932"/>
                    <a:pt x="7597" y="1941"/>
                  </a:cubicBezTo>
                  <a:lnTo>
                    <a:pt x="7597" y="1906"/>
                  </a:lnTo>
                  <a:cubicBezTo>
                    <a:pt x="7573" y="1918"/>
                    <a:pt x="7561" y="1989"/>
                    <a:pt x="7549" y="2025"/>
                  </a:cubicBezTo>
                  <a:cubicBezTo>
                    <a:pt x="7537" y="1989"/>
                    <a:pt x="7525" y="2001"/>
                    <a:pt x="7537" y="1977"/>
                  </a:cubicBezTo>
                  <a:lnTo>
                    <a:pt x="7537" y="1977"/>
                  </a:lnTo>
                  <a:cubicBezTo>
                    <a:pt x="7537" y="1978"/>
                    <a:pt x="7536" y="1978"/>
                    <a:pt x="7535" y="1978"/>
                  </a:cubicBezTo>
                  <a:cubicBezTo>
                    <a:pt x="7520" y="1978"/>
                    <a:pt x="7460" y="1888"/>
                    <a:pt x="7445" y="1888"/>
                  </a:cubicBezTo>
                  <a:cubicBezTo>
                    <a:pt x="7443" y="1888"/>
                    <a:pt x="7442" y="1889"/>
                    <a:pt x="7442" y="1894"/>
                  </a:cubicBezTo>
                  <a:lnTo>
                    <a:pt x="7525" y="2013"/>
                  </a:lnTo>
                  <a:cubicBezTo>
                    <a:pt x="7525" y="2025"/>
                    <a:pt x="7502" y="2025"/>
                    <a:pt x="7514" y="2037"/>
                  </a:cubicBezTo>
                  <a:cubicBezTo>
                    <a:pt x="7490" y="2013"/>
                    <a:pt x="7466" y="1989"/>
                    <a:pt x="7454" y="1989"/>
                  </a:cubicBezTo>
                  <a:cubicBezTo>
                    <a:pt x="7430" y="1965"/>
                    <a:pt x="7454" y="1965"/>
                    <a:pt x="7466" y="1953"/>
                  </a:cubicBezTo>
                  <a:cubicBezTo>
                    <a:pt x="7442" y="1906"/>
                    <a:pt x="7418" y="1941"/>
                    <a:pt x="7406" y="1882"/>
                  </a:cubicBezTo>
                  <a:lnTo>
                    <a:pt x="7406" y="1882"/>
                  </a:lnTo>
                  <a:cubicBezTo>
                    <a:pt x="7383" y="1906"/>
                    <a:pt x="7418" y="1906"/>
                    <a:pt x="7418" y="1929"/>
                  </a:cubicBezTo>
                  <a:lnTo>
                    <a:pt x="7394" y="1929"/>
                  </a:lnTo>
                  <a:lnTo>
                    <a:pt x="7418" y="1941"/>
                  </a:lnTo>
                  <a:cubicBezTo>
                    <a:pt x="7409" y="1961"/>
                    <a:pt x="7422" y="1995"/>
                    <a:pt x="7403" y="1995"/>
                  </a:cubicBezTo>
                  <a:cubicBezTo>
                    <a:pt x="7398" y="1995"/>
                    <a:pt x="7392" y="1993"/>
                    <a:pt x="7383" y="1989"/>
                  </a:cubicBezTo>
                  <a:lnTo>
                    <a:pt x="7383" y="1989"/>
                  </a:lnTo>
                  <a:lnTo>
                    <a:pt x="7394" y="2060"/>
                  </a:lnTo>
                  <a:cubicBezTo>
                    <a:pt x="7386" y="2044"/>
                    <a:pt x="7381" y="2039"/>
                    <a:pt x="7377" y="2039"/>
                  </a:cubicBezTo>
                  <a:cubicBezTo>
                    <a:pt x="7371" y="2039"/>
                    <a:pt x="7368" y="2050"/>
                    <a:pt x="7363" y="2050"/>
                  </a:cubicBezTo>
                  <a:cubicBezTo>
                    <a:pt x="7361" y="2050"/>
                    <a:pt x="7360" y="2050"/>
                    <a:pt x="7359" y="2048"/>
                  </a:cubicBezTo>
                  <a:lnTo>
                    <a:pt x="7347" y="2025"/>
                  </a:lnTo>
                  <a:cubicBezTo>
                    <a:pt x="7343" y="2028"/>
                    <a:pt x="7340" y="2030"/>
                    <a:pt x="7336" y="2030"/>
                  </a:cubicBezTo>
                  <a:cubicBezTo>
                    <a:pt x="7328" y="2030"/>
                    <a:pt x="7320" y="2021"/>
                    <a:pt x="7311" y="2013"/>
                  </a:cubicBezTo>
                  <a:cubicBezTo>
                    <a:pt x="7305" y="1995"/>
                    <a:pt x="7308" y="1995"/>
                    <a:pt x="7311" y="1995"/>
                  </a:cubicBezTo>
                  <a:cubicBezTo>
                    <a:pt x="7314" y="1995"/>
                    <a:pt x="7317" y="1995"/>
                    <a:pt x="7311" y="1977"/>
                  </a:cubicBezTo>
                  <a:lnTo>
                    <a:pt x="7287" y="1977"/>
                  </a:lnTo>
                  <a:cubicBezTo>
                    <a:pt x="7299" y="2001"/>
                    <a:pt x="7299" y="2025"/>
                    <a:pt x="7323" y="2037"/>
                  </a:cubicBezTo>
                  <a:cubicBezTo>
                    <a:pt x="7323" y="2084"/>
                    <a:pt x="7335" y="2132"/>
                    <a:pt x="7299" y="2144"/>
                  </a:cubicBezTo>
                  <a:cubicBezTo>
                    <a:pt x="7263" y="2108"/>
                    <a:pt x="7299" y="2096"/>
                    <a:pt x="7275" y="2060"/>
                  </a:cubicBezTo>
                  <a:lnTo>
                    <a:pt x="7275" y="2060"/>
                  </a:lnTo>
                  <a:cubicBezTo>
                    <a:pt x="7228" y="2072"/>
                    <a:pt x="7287" y="2191"/>
                    <a:pt x="7252" y="2203"/>
                  </a:cubicBezTo>
                  <a:cubicBezTo>
                    <a:pt x="7216" y="2203"/>
                    <a:pt x="7240" y="2239"/>
                    <a:pt x="7216" y="2263"/>
                  </a:cubicBezTo>
                  <a:cubicBezTo>
                    <a:pt x="7204" y="2227"/>
                    <a:pt x="7180" y="2239"/>
                    <a:pt x="7156" y="2215"/>
                  </a:cubicBezTo>
                  <a:lnTo>
                    <a:pt x="7156" y="2179"/>
                  </a:lnTo>
                  <a:cubicBezTo>
                    <a:pt x="7151" y="2184"/>
                    <a:pt x="7146" y="2187"/>
                    <a:pt x="7142" y="2187"/>
                  </a:cubicBezTo>
                  <a:cubicBezTo>
                    <a:pt x="7136" y="2187"/>
                    <a:pt x="7130" y="2184"/>
                    <a:pt x="7125" y="2175"/>
                  </a:cubicBezTo>
                  <a:lnTo>
                    <a:pt x="7125" y="2175"/>
                  </a:lnTo>
                  <a:cubicBezTo>
                    <a:pt x="7139" y="2207"/>
                    <a:pt x="7108" y="2229"/>
                    <a:pt x="7097" y="2251"/>
                  </a:cubicBezTo>
                  <a:lnTo>
                    <a:pt x="7121" y="2287"/>
                  </a:lnTo>
                  <a:cubicBezTo>
                    <a:pt x="7109" y="2299"/>
                    <a:pt x="7097" y="2334"/>
                    <a:pt x="7073" y="2334"/>
                  </a:cubicBezTo>
                  <a:cubicBezTo>
                    <a:pt x="7061" y="2358"/>
                    <a:pt x="7085" y="2382"/>
                    <a:pt x="7085" y="2429"/>
                  </a:cubicBezTo>
                  <a:cubicBezTo>
                    <a:pt x="7061" y="2406"/>
                    <a:pt x="7037" y="2370"/>
                    <a:pt x="7025" y="2334"/>
                  </a:cubicBezTo>
                  <a:lnTo>
                    <a:pt x="7025" y="2334"/>
                  </a:lnTo>
                  <a:cubicBezTo>
                    <a:pt x="7029" y="2338"/>
                    <a:pt x="7032" y="2340"/>
                    <a:pt x="7035" y="2340"/>
                  </a:cubicBezTo>
                  <a:cubicBezTo>
                    <a:pt x="7040" y="2340"/>
                    <a:pt x="7045" y="2334"/>
                    <a:pt x="7061" y="2334"/>
                  </a:cubicBezTo>
                  <a:cubicBezTo>
                    <a:pt x="7073" y="2287"/>
                    <a:pt x="7061" y="2215"/>
                    <a:pt x="7097" y="2203"/>
                  </a:cubicBezTo>
                  <a:cubicBezTo>
                    <a:pt x="7090" y="2180"/>
                    <a:pt x="7086" y="2171"/>
                    <a:pt x="7083" y="2171"/>
                  </a:cubicBezTo>
                  <a:cubicBezTo>
                    <a:pt x="7076" y="2171"/>
                    <a:pt x="7075" y="2216"/>
                    <a:pt x="7055" y="2216"/>
                  </a:cubicBezTo>
                  <a:cubicBezTo>
                    <a:pt x="7053" y="2216"/>
                    <a:pt x="7051" y="2216"/>
                    <a:pt x="7049" y="2215"/>
                  </a:cubicBezTo>
                  <a:cubicBezTo>
                    <a:pt x="7049" y="2203"/>
                    <a:pt x="7049" y="2203"/>
                    <a:pt x="7049" y="2203"/>
                  </a:cubicBezTo>
                  <a:cubicBezTo>
                    <a:pt x="7049" y="2191"/>
                    <a:pt x="7061" y="2168"/>
                    <a:pt x="7037" y="2120"/>
                  </a:cubicBezTo>
                  <a:lnTo>
                    <a:pt x="7037" y="2120"/>
                  </a:lnTo>
                  <a:cubicBezTo>
                    <a:pt x="7026" y="2142"/>
                    <a:pt x="7065" y="2193"/>
                    <a:pt x="7036" y="2193"/>
                  </a:cubicBezTo>
                  <a:cubicBezTo>
                    <a:pt x="7033" y="2193"/>
                    <a:pt x="7030" y="2192"/>
                    <a:pt x="7025" y="2191"/>
                  </a:cubicBezTo>
                  <a:cubicBezTo>
                    <a:pt x="7025" y="2196"/>
                    <a:pt x="7023" y="2198"/>
                    <a:pt x="7020" y="2198"/>
                  </a:cubicBezTo>
                  <a:cubicBezTo>
                    <a:pt x="7008" y="2198"/>
                    <a:pt x="6975" y="2168"/>
                    <a:pt x="6966" y="2168"/>
                  </a:cubicBezTo>
                  <a:lnTo>
                    <a:pt x="6966" y="2168"/>
                  </a:lnTo>
                  <a:cubicBezTo>
                    <a:pt x="6966" y="2203"/>
                    <a:pt x="7002" y="2263"/>
                    <a:pt x="6966" y="2275"/>
                  </a:cubicBezTo>
                  <a:lnTo>
                    <a:pt x="6954" y="2227"/>
                  </a:lnTo>
                  <a:lnTo>
                    <a:pt x="6954" y="2227"/>
                  </a:lnTo>
                  <a:cubicBezTo>
                    <a:pt x="6930" y="2239"/>
                    <a:pt x="6978" y="2299"/>
                    <a:pt x="6954" y="2310"/>
                  </a:cubicBezTo>
                  <a:cubicBezTo>
                    <a:pt x="6964" y="2310"/>
                    <a:pt x="6966" y="2348"/>
                    <a:pt x="6983" y="2348"/>
                  </a:cubicBezTo>
                  <a:cubicBezTo>
                    <a:pt x="6985" y="2348"/>
                    <a:pt x="6987" y="2347"/>
                    <a:pt x="6990" y="2346"/>
                  </a:cubicBezTo>
                  <a:lnTo>
                    <a:pt x="6990" y="2346"/>
                  </a:lnTo>
                  <a:cubicBezTo>
                    <a:pt x="6990" y="2370"/>
                    <a:pt x="6978" y="2394"/>
                    <a:pt x="6954" y="2394"/>
                  </a:cubicBezTo>
                  <a:cubicBezTo>
                    <a:pt x="6954" y="2394"/>
                    <a:pt x="6954" y="2406"/>
                    <a:pt x="6966" y="2418"/>
                  </a:cubicBezTo>
                  <a:cubicBezTo>
                    <a:pt x="6971" y="2421"/>
                    <a:pt x="6975" y="2423"/>
                    <a:pt x="6978" y="2423"/>
                  </a:cubicBezTo>
                  <a:cubicBezTo>
                    <a:pt x="6991" y="2423"/>
                    <a:pt x="6987" y="2395"/>
                    <a:pt x="6998" y="2395"/>
                  </a:cubicBezTo>
                  <a:cubicBezTo>
                    <a:pt x="7001" y="2395"/>
                    <a:pt x="7006" y="2398"/>
                    <a:pt x="7013" y="2406"/>
                  </a:cubicBezTo>
                  <a:lnTo>
                    <a:pt x="7002" y="2358"/>
                  </a:lnTo>
                  <a:cubicBezTo>
                    <a:pt x="7025" y="2358"/>
                    <a:pt x="7049" y="2394"/>
                    <a:pt x="7049" y="2418"/>
                  </a:cubicBezTo>
                  <a:cubicBezTo>
                    <a:pt x="7049" y="2418"/>
                    <a:pt x="7049" y="2412"/>
                    <a:pt x="7053" y="2412"/>
                  </a:cubicBezTo>
                  <a:cubicBezTo>
                    <a:pt x="7054" y="2412"/>
                    <a:pt x="7057" y="2414"/>
                    <a:pt x="7061" y="2418"/>
                  </a:cubicBezTo>
                  <a:cubicBezTo>
                    <a:pt x="7078" y="2438"/>
                    <a:pt x="7078" y="2443"/>
                    <a:pt x="7074" y="2443"/>
                  </a:cubicBezTo>
                  <a:cubicBezTo>
                    <a:pt x="7070" y="2443"/>
                    <a:pt x="7062" y="2440"/>
                    <a:pt x="7057" y="2440"/>
                  </a:cubicBezTo>
                  <a:cubicBezTo>
                    <a:pt x="7051" y="2440"/>
                    <a:pt x="7049" y="2444"/>
                    <a:pt x="7061" y="2465"/>
                  </a:cubicBezTo>
                  <a:lnTo>
                    <a:pt x="7061" y="2453"/>
                  </a:lnTo>
                  <a:lnTo>
                    <a:pt x="7061" y="2453"/>
                  </a:lnTo>
                  <a:cubicBezTo>
                    <a:pt x="7097" y="2489"/>
                    <a:pt x="7061" y="2501"/>
                    <a:pt x="7049" y="2513"/>
                  </a:cubicBezTo>
                  <a:cubicBezTo>
                    <a:pt x="7025" y="2501"/>
                    <a:pt x="7002" y="2501"/>
                    <a:pt x="6978" y="2477"/>
                  </a:cubicBezTo>
                  <a:lnTo>
                    <a:pt x="6990" y="2441"/>
                  </a:lnTo>
                  <a:cubicBezTo>
                    <a:pt x="6987" y="2440"/>
                    <a:pt x="6985" y="2439"/>
                    <a:pt x="6983" y="2439"/>
                  </a:cubicBezTo>
                  <a:cubicBezTo>
                    <a:pt x="6968" y="2439"/>
                    <a:pt x="6976" y="2478"/>
                    <a:pt x="6966" y="2489"/>
                  </a:cubicBezTo>
                  <a:cubicBezTo>
                    <a:pt x="6954" y="2477"/>
                    <a:pt x="6954" y="2477"/>
                    <a:pt x="6954" y="2477"/>
                  </a:cubicBezTo>
                  <a:cubicBezTo>
                    <a:pt x="6954" y="2477"/>
                    <a:pt x="6954" y="2477"/>
                    <a:pt x="6954" y="2489"/>
                  </a:cubicBezTo>
                  <a:cubicBezTo>
                    <a:pt x="6954" y="2489"/>
                    <a:pt x="6954" y="2477"/>
                    <a:pt x="6942" y="2477"/>
                  </a:cubicBezTo>
                  <a:cubicBezTo>
                    <a:pt x="6930" y="2477"/>
                    <a:pt x="6930" y="2513"/>
                    <a:pt x="6906" y="2513"/>
                  </a:cubicBezTo>
                  <a:lnTo>
                    <a:pt x="6930" y="2537"/>
                  </a:lnTo>
                  <a:lnTo>
                    <a:pt x="6918" y="2513"/>
                  </a:lnTo>
                  <a:cubicBezTo>
                    <a:pt x="6930" y="2513"/>
                    <a:pt x="6954" y="2525"/>
                    <a:pt x="6966" y="2549"/>
                  </a:cubicBezTo>
                  <a:cubicBezTo>
                    <a:pt x="6963" y="2557"/>
                    <a:pt x="6959" y="2560"/>
                    <a:pt x="6953" y="2560"/>
                  </a:cubicBezTo>
                  <a:cubicBezTo>
                    <a:pt x="6934" y="2560"/>
                    <a:pt x="6904" y="2522"/>
                    <a:pt x="6894" y="2513"/>
                  </a:cubicBezTo>
                  <a:cubicBezTo>
                    <a:pt x="6879" y="2481"/>
                    <a:pt x="6894" y="2481"/>
                    <a:pt x="6907" y="2481"/>
                  </a:cubicBezTo>
                  <a:lnTo>
                    <a:pt x="6907" y="2481"/>
                  </a:lnTo>
                  <a:cubicBezTo>
                    <a:pt x="6913" y="2481"/>
                    <a:pt x="6918" y="2481"/>
                    <a:pt x="6918" y="2477"/>
                  </a:cubicBezTo>
                  <a:cubicBezTo>
                    <a:pt x="6906" y="2460"/>
                    <a:pt x="6899" y="2455"/>
                    <a:pt x="6894" y="2455"/>
                  </a:cubicBezTo>
                  <a:cubicBezTo>
                    <a:pt x="6885" y="2455"/>
                    <a:pt x="6880" y="2467"/>
                    <a:pt x="6861" y="2467"/>
                  </a:cubicBezTo>
                  <a:cubicBezTo>
                    <a:pt x="6857" y="2467"/>
                    <a:pt x="6852" y="2467"/>
                    <a:pt x="6847" y="2465"/>
                  </a:cubicBezTo>
                  <a:cubicBezTo>
                    <a:pt x="6823" y="2418"/>
                    <a:pt x="6871" y="2453"/>
                    <a:pt x="6847" y="2406"/>
                  </a:cubicBezTo>
                  <a:cubicBezTo>
                    <a:pt x="6823" y="2406"/>
                    <a:pt x="6847" y="2441"/>
                    <a:pt x="6811" y="2453"/>
                  </a:cubicBezTo>
                  <a:cubicBezTo>
                    <a:pt x="6799" y="2429"/>
                    <a:pt x="6823" y="2406"/>
                    <a:pt x="6799" y="2382"/>
                  </a:cubicBezTo>
                  <a:lnTo>
                    <a:pt x="6777" y="2382"/>
                  </a:lnTo>
                  <a:cubicBezTo>
                    <a:pt x="6778" y="2386"/>
                    <a:pt x="6777" y="2390"/>
                    <a:pt x="6775" y="2394"/>
                  </a:cubicBezTo>
                  <a:lnTo>
                    <a:pt x="6752" y="2394"/>
                  </a:lnTo>
                  <a:cubicBezTo>
                    <a:pt x="6728" y="2382"/>
                    <a:pt x="6740" y="2334"/>
                    <a:pt x="6716" y="2322"/>
                  </a:cubicBezTo>
                  <a:lnTo>
                    <a:pt x="6704" y="2358"/>
                  </a:lnTo>
                  <a:cubicBezTo>
                    <a:pt x="6716" y="2370"/>
                    <a:pt x="6728" y="2370"/>
                    <a:pt x="6740" y="2394"/>
                  </a:cubicBezTo>
                  <a:cubicBezTo>
                    <a:pt x="6738" y="2393"/>
                    <a:pt x="6736" y="2392"/>
                    <a:pt x="6735" y="2392"/>
                  </a:cubicBezTo>
                  <a:cubicBezTo>
                    <a:pt x="6721" y="2392"/>
                    <a:pt x="6752" y="2456"/>
                    <a:pt x="6752" y="2489"/>
                  </a:cubicBezTo>
                  <a:cubicBezTo>
                    <a:pt x="6740" y="2489"/>
                    <a:pt x="6728" y="2489"/>
                    <a:pt x="6716" y="2477"/>
                  </a:cubicBezTo>
                  <a:cubicBezTo>
                    <a:pt x="6716" y="2537"/>
                    <a:pt x="6692" y="2560"/>
                    <a:pt x="6692" y="2620"/>
                  </a:cubicBezTo>
                  <a:cubicBezTo>
                    <a:pt x="6692" y="2572"/>
                    <a:pt x="6656" y="2572"/>
                    <a:pt x="6632" y="2549"/>
                  </a:cubicBezTo>
                  <a:cubicBezTo>
                    <a:pt x="6644" y="2537"/>
                    <a:pt x="6621" y="2489"/>
                    <a:pt x="6597" y="2465"/>
                  </a:cubicBezTo>
                  <a:lnTo>
                    <a:pt x="6597" y="2465"/>
                  </a:lnTo>
                  <a:cubicBezTo>
                    <a:pt x="6585" y="2477"/>
                    <a:pt x="6609" y="2525"/>
                    <a:pt x="6632" y="2537"/>
                  </a:cubicBezTo>
                  <a:cubicBezTo>
                    <a:pt x="6602" y="2537"/>
                    <a:pt x="6624" y="2563"/>
                    <a:pt x="6608" y="2563"/>
                  </a:cubicBezTo>
                  <a:cubicBezTo>
                    <a:pt x="6605" y="2563"/>
                    <a:pt x="6602" y="2562"/>
                    <a:pt x="6597" y="2560"/>
                  </a:cubicBezTo>
                  <a:cubicBezTo>
                    <a:pt x="6585" y="2549"/>
                    <a:pt x="6573" y="2513"/>
                    <a:pt x="6561" y="2501"/>
                  </a:cubicBezTo>
                  <a:lnTo>
                    <a:pt x="6561" y="2501"/>
                  </a:lnTo>
                  <a:cubicBezTo>
                    <a:pt x="6537" y="2513"/>
                    <a:pt x="6597" y="2560"/>
                    <a:pt x="6561" y="2560"/>
                  </a:cubicBezTo>
                  <a:cubicBezTo>
                    <a:pt x="6561" y="2560"/>
                    <a:pt x="6561" y="2549"/>
                    <a:pt x="6549" y="2549"/>
                  </a:cubicBezTo>
                  <a:cubicBezTo>
                    <a:pt x="6537" y="2549"/>
                    <a:pt x="6537" y="2572"/>
                    <a:pt x="6549" y="2596"/>
                  </a:cubicBezTo>
                  <a:cubicBezTo>
                    <a:pt x="6537" y="2585"/>
                    <a:pt x="6529" y="2581"/>
                    <a:pt x="6523" y="2581"/>
                  </a:cubicBezTo>
                  <a:cubicBezTo>
                    <a:pt x="6512" y="2581"/>
                    <a:pt x="6507" y="2595"/>
                    <a:pt x="6499" y="2595"/>
                  </a:cubicBezTo>
                  <a:cubicBezTo>
                    <a:pt x="6494" y="2595"/>
                    <a:pt x="6488" y="2589"/>
                    <a:pt x="6478" y="2572"/>
                  </a:cubicBezTo>
                  <a:lnTo>
                    <a:pt x="6478" y="2572"/>
                  </a:lnTo>
                  <a:cubicBezTo>
                    <a:pt x="6466" y="2608"/>
                    <a:pt x="6513" y="2596"/>
                    <a:pt x="6513" y="2620"/>
                  </a:cubicBezTo>
                  <a:cubicBezTo>
                    <a:pt x="6521" y="2643"/>
                    <a:pt x="6509" y="2651"/>
                    <a:pt x="6497" y="2651"/>
                  </a:cubicBezTo>
                  <a:cubicBezTo>
                    <a:pt x="6490" y="2651"/>
                    <a:pt x="6482" y="2648"/>
                    <a:pt x="6478" y="2644"/>
                  </a:cubicBezTo>
                  <a:cubicBezTo>
                    <a:pt x="6478" y="2644"/>
                    <a:pt x="6478" y="2620"/>
                    <a:pt x="6490" y="2620"/>
                  </a:cubicBezTo>
                  <a:lnTo>
                    <a:pt x="6454" y="2596"/>
                  </a:lnTo>
                  <a:cubicBezTo>
                    <a:pt x="6398" y="2596"/>
                    <a:pt x="6479" y="2681"/>
                    <a:pt x="6449" y="2681"/>
                  </a:cubicBezTo>
                  <a:cubicBezTo>
                    <a:pt x="6447" y="2681"/>
                    <a:pt x="6445" y="2680"/>
                    <a:pt x="6442" y="2680"/>
                  </a:cubicBezTo>
                  <a:cubicBezTo>
                    <a:pt x="6442" y="2656"/>
                    <a:pt x="6418" y="2656"/>
                    <a:pt x="6406" y="2620"/>
                  </a:cubicBezTo>
                  <a:lnTo>
                    <a:pt x="6406" y="2620"/>
                  </a:lnTo>
                  <a:cubicBezTo>
                    <a:pt x="6406" y="2632"/>
                    <a:pt x="6382" y="2644"/>
                    <a:pt x="6418" y="2656"/>
                  </a:cubicBezTo>
                  <a:cubicBezTo>
                    <a:pt x="6406" y="2668"/>
                    <a:pt x="6382" y="2668"/>
                    <a:pt x="6371" y="2668"/>
                  </a:cubicBezTo>
                  <a:cubicBezTo>
                    <a:pt x="6371" y="2691"/>
                    <a:pt x="6371" y="2703"/>
                    <a:pt x="6382" y="2739"/>
                  </a:cubicBezTo>
                  <a:cubicBezTo>
                    <a:pt x="6378" y="2741"/>
                    <a:pt x="6372" y="2742"/>
                    <a:pt x="6367" y="2742"/>
                  </a:cubicBezTo>
                  <a:cubicBezTo>
                    <a:pt x="6345" y="2742"/>
                    <a:pt x="6321" y="2727"/>
                    <a:pt x="6311" y="2727"/>
                  </a:cubicBezTo>
                  <a:cubicBezTo>
                    <a:pt x="6287" y="2775"/>
                    <a:pt x="6228" y="2763"/>
                    <a:pt x="6204" y="2822"/>
                  </a:cubicBezTo>
                  <a:lnTo>
                    <a:pt x="6216" y="2822"/>
                  </a:lnTo>
                  <a:cubicBezTo>
                    <a:pt x="6180" y="2834"/>
                    <a:pt x="6263" y="2858"/>
                    <a:pt x="6228" y="2882"/>
                  </a:cubicBezTo>
                  <a:cubicBezTo>
                    <a:pt x="6216" y="2858"/>
                    <a:pt x="6207" y="2855"/>
                    <a:pt x="6196" y="2855"/>
                  </a:cubicBezTo>
                  <a:cubicBezTo>
                    <a:pt x="6193" y="2855"/>
                    <a:pt x="6189" y="2855"/>
                    <a:pt x="6185" y="2855"/>
                  </a:cubicBezTo>
                  <a:cubicBezTo>
                    <a:pt x="6177" y="2855"/>
                    <a:pt x="6168" y="2854"/>
                    <a:pt x="6156" y="2846"/>
                  </a:cubicBezTo>
                  <a:cubicBezTo>
                    <a:pt x="6109" y="2858"/>
                    <a:pt x="6120" y="2941"/>
                    <a:pt x="6061" y="2941"/>
                  </a:cubicBezTo>
                  <a:cubicBezTo>
                    <a:pt x="6061" y="2930"/>
                    <a:pt x="6049" y="2918"/>
                    <a:pt x="6061" y="2906"/>
                  </a:cubicBezTo>
                  <a:lnTo>
                    <a:pt x="6061" y="2906"/>
                  </a:lnTo>
                  <a:cubicBezTo>
                    <a:pt x="6013" y="2918"/>
                    <a:pt x="6001" y="2941"/>
                    <a:pt x="5978" y="2965"/>
                  </a:cubicBezTo>
                  <a:lnTo>
                    <a:pt x="5978" y="2953"/>
                  </a:lnTo>
                  <a:cubicBezTo>
                    <a:pt x="5906" y="2953"/>
                    <a:pt x="5906" y="3025"/>
                    <a:pt x="5882" y="3072"/>
                  </a:cubicBezTo>
                  <a:cubicBezTo>
                    <a:pt x="5882" y="3061"/>
                    <a:pt x="5870" y="3049"/>
                    <a:pt x="5859" y="3037"/>
                  </a:cubicBezTo>
                  <a:cubicBezTo>
                    <a:pt x="5835" y="3049"/>
                    <a:pt x="5799" y="3072"/>
                    <a:pt x="5823" y="3120"/>
                  </a:cubicBezTo>
                  <a:cubicBezTo>
                    <a:pt x="5814" y="3118"/>
                    <a:pt x="5808" y="3118"/>
                    <a:pt x="5804" y="3118"/>
                  </a:cubicBezTo>
                  <a:cubicBezTo>
                    <a:pt x="5782" y="3118"/>
                    <a:pt x="5802" y="3134"/>
                    <a:pt x="5775" y="3134"/>
                  </a:cubicBezTo>
                  <a:cubicBezTo>
                    <a:pt x="5769" y="3134"/>
                    <a:pt x="5762" y="3134"/>
                    <a:pt x="5751" y="3132"/>
                  </a:cubicBezTo>
                  <a:cubicBezTo>
                    <a:pt x="5751" y="3132"/>
                    <a:pt x="5751" y="3132"/>
                    <a:pt x="5751" y="3120"/>
                  </a:cubicBezTo>
                  <a:cubicBezTo>
                    <a:pt x="5728" y="3120"/>
                    <a:pt x="5716" y="3132"/>
                    <a:pt x="5704" y="3144"/>
                  </a:cubicBezTo>
                  <a:cubicBezTo>
                    <a:pt x="5692" y="3203"/>
                    <a:pt x="5739" y="3263"/>
                    <a:pt x="5692" y="3287"/>
                  </a:cubicBezTo>
                  <a:cubicBezTo>
                    <a:pt x="5632" y="3227"/>
                    <a:pt x="5692" y="3251"/>
                    <a:pt x="5656" y="3203"/>
                  </a:cubicBezTo>
                  <a:lnTo>
                    <a:pt x="5656" y="3203"/>
                  </a:lnTo>
                  <a:cubicBezTo>
                    <a:pt x="5656" y="3215"/>
                    <a:pt x="5656" y="3239"/>
                    <a:pt x="5632" y="3239"/>
                  </a:cubicBezTo>
                  <a:cubicBezTo>
                    <a:pt x="5620" y="3203"/>
                    <a:pt x="5620" y="3215"/>
                    <a:pt x="5609" y="3191"/>
                  </a:cubicBezTo>
                  <a:lnTo>
                    <a:pt x="5609" y="3191"/>
                  </a:lnTo>
                  <a:cubicBezTo>
                    <a:pt x="5586" y="3191"/>
                    <a:pt x="5627" y="3276"/>
                    <a:pt x="5632" y="3276"/>
                  </a:cubicBezTo>
                  <a:cubicBezTo>
                    <a:pt x="5632" y="3276"/>
                    <a:pt x="5632" y="3276"/>
                    <a:pt x="5632" y="3275"/>
                  </a:cubicBezTo>
                  <a:cubicBezTo>
                    <a:pt x="5644" y="3287"/>
                    <a:pt x="5644" y="3287"/>
                    <a:pt x="5656" y="3287"/>
                  </a:cubicBezTo>
                  <a:cubicBezTo>
                    <a:pt x="5680" y="3322"/>
                    <a:pt x="5620" y="3322"/>
                    <a:pt x="5620" y="3346"/>
                  </a:cubicBezTo>
                  <a:cubicBezTo>
                    <a:pt x="5620" y="3346"/>
                    <a:pt x="5626" y="3344"/>
                    <a:pt x="5634" y="3344"/>
                  </a:cubicBezTo>
                  <a:cubicBezTo>
                    <a:pt x="5645" y="3344"/>
                    <a:pt x="5661" y="3349"/>
                    <a:pt x="5668" y="3370"/>
                  </a:cubicBezTo>
                  <a:cubicBezTo>
                    <a:pt x="5644" y="3382"/>
                    <a:pt x="5692" y="3442"/>
                    <a:pt x="5692" y="3477"/>
                  </a:cubicBezTo>
                  <a:cubicBezTo>
                    <a:pt x="5644" y="3477"/>
                    <a:pt x="5656" y="3418"/>
                    <a:pt x="5620" y="3382"/>
                  </a:cubicBezTo>
                  <a:cubicBezTo>
                    <a:pt x="5597" y="3382"/>
                    <a:pt x="5561" y="3358"/>
                    <a:pt x="5549" y="3334"/>
                  </a:cubicBezTo>
                  <a:cubicBezTo>
                    <a:pt x="5525" y="3346"/>
                    <a:pt x="5549" y="3394"/>
                    <a:pt x="5537" y="3418"/>
                  </a:cubicBezTo>
                  <a:lnTo>
                    <a:pt x="5525" y="3406"/>
                  </a:lnTo>
                  <a:lnTo>
                    <a:pt x="5525" y="3406"/>
                  </a:lnTo>
                  <a:cubicBezTo>
                    <a:pt x="5513" y="3430"/>
                    <a:pt x="5537" y="3501"/>
                    <a:pt x="5489" y="3501"/>
                  </a:cubicBezTo>
                  <a:lnTo>
                    <a:pt x="5513" y="3513"/>
                  </a:lnTo>
                  <a:cubicBezTo>
                    <a:pt x="5525" y="3513"/>
                    <a:pt x="5501" y="3525"/>
                    <a:pt x="5525" y="3561"/>
                  </a:cubicBezTo>
                  <a:cubicBezTo>
                    <a:pt x="5504" y="3540"/>
                    <a:pt x="5483" y="3537"/>
                    <a:pt x="5470" y="3521"/>
                  </a:cubicBezTo>
                  <a:lnTo>
                    <a:pt x="5470" y="3521"/>
                  </a:lnTo>
                  <a:cubicBezTo>
                    <a:pt x="5509" y="3586"/>
                    <a:pt x="5455" y="3610"/>
                    <a:pt x="5501" y="3668"/>
                  </a:cubicBezTo>
                  <a:cubicBezTo>
                    <a:pt x="5478" y="3668"/>
                    <a:pt x="5454" y="3632"/>
                    <a:pt x="5442" y="3620"/>
                  </a:cubicBezTo>
                  <a:cubicBezTo>
                    <a:pt x="5466" y="3608"/>
                    <a:pt x="5478" y="3620"/>
                    <a:pt x="5466" y="3584"/>
                  </a:cubicBezTo>
                  <a:lnTo>
                    <a:pt x="5466" y="3584"/>
                  </a:lnTo>
                  <a:cubicBezTo>
                    <a:pt x="5460" y="3590"/>
                    <a:pt x="5451" y="3593"/>
                    <a:pt x="5442" y="3593"/>
                  </a:cubicBezTo>
                  <a:cubicBezTo>
                    <a:pt x="5433" y="3593"/>
                    <a:pt x="5424" y="3590"/>
                    <a:pt x="5418" y="3584"/>
                  </a:cubicBezTo>
                  <a:lnTo>
                    <a:pt x="5418" y="3584"/>
                  </a:lnTo>
                  <a:cubicBezTo>
                    <a:pt x="5442" y="3632"/>
                    <a:pt x="5430" y="3680"/>
                    <a:pt x="5466" y="3715"/>
                  </a:cubicBezTo>
                  <a:cubicBezTo>
                    <a:pt x="5430" y="3703"/>
                    <a:pt x="5418" y="3703"/>
                    <a:pt x="5382" y="3680"/>
                  </a:cubicBezTo>
                  <a:lnTo>
                    <a:pt x="5382" y="3680"/>
                  </a:lnTo>
                  <a:cubicBezTo>
                    <a:pt x="5382" y="3715"/>
                    <a:pt x="5442" y="3727"/>
                    <a:pt x="5466" y="3751"/>
                  </a:cubicBezTo>
                  <a:cubicBezTo>
                    <a:pt x="5454" y="3751"/>
                    <a:pt x="5442" y="3751"/>
                    <a:pt x="5430" y="3763"/>
                  </a:cubicBezTo>
                  <a:cubicBezTo>
                    <a:pt x="5430" y="3755"/>
                    <a:pt x="5424" y="3746"/>
                    <a:pt x="5416" y="3746"/>
                  </a:cubicBezTo>
                  <a:cubicBezTo>
                    <a:pt x="5413" y="3746"/>
                    <a:pt x="5410" y="3748"/>
                    <a:pt x="5406" y="3751"/>
                  </a:cubicBezTo>
                  <a:lnTo>
                    <a:pt x="5406" y="3739"/>
                  </a:lnTo>
                  <a:cubicBezTo>
                    <a:pt x="5389" y="3732"/>
                    <a:pt x="5378" y="3729"/>
                    <a:pt x="5373" y="3729"/>
                  </a:cubicBezTo>
                  <a:cubicBezTo>
                    <a:pt x="5361" y="3729"/>
                    <a:pt x="5377" y="3746"/>
                    <a:pt x="5394" y="3763"/>
                  </a:cubicBezTo>
                  <a:cubicBezTo>
                    <a:pt x="5382" y="3763"/>
                    <a:pt x="5370" y="3775"/>
                    <a:pt x="5370" y="3775"/>
                  </a:cubicBezTo>
                  <a:cubicBezTo>
                    <a:pt x="5358" y="3775"/>
                    <a:pt x="5358" y="3787"/>
                    <a:pt x="5370" y="3787"/>
                  </a:cubicBezTo>
                  <a:lnTo>
                    <a:pt x="5239" y="3787"/>
                  </a:lnTo>
                  <a:cubicBezTo>
                    <a:pt x="5180" y="3811"/>
                    <a:pt x="5120" y="3834"/>
                    <a:pt x="5097" y="3858"/>
                  </a:cubicBezTo>
                  <a:cubicBezTo>
                    <a:pt x="5078" y="3861"/>
                    <a:pt x="5061" y="3861"/>
                    <a:pt x="5045" y="3861"/>
                  </a:cubicBezTo>
                  <a:cubicBezTo>
                    <a:pt x="4975" y="3861"/>
                    <a:pt x="4921" y="3844"/>
                    <a:pt x="4882" y="3834"/>
                  </a:cubicBezTo>
                  <a:cubicBezTo>
                    <a:pt x="4704" y="3906"/>
                    <a:pt x="4525" y="3882"/>
                    <a:pt x="4335" y="3977"/>
                  </a:cubicBezTo>
                  <a:lnTo>
                    <a:pt x="4346" y="3977"/>
                  </a:lnTo>
                  <a:cubicBezTo>
                    <a:pt x="4204" y="4013"/>
                    <a:pt x="4430" y="4013"/>
                    <a:pt x="4275" y="4061"/>
                  </a:cubicBezTo>
                  <a:cubicBezTo>
                    <a:pt x="4280" y="4036"/>
                    <a:pt x="4265" y="4030"/>
                    <a:pt x="4242" y="4030"/>
                  </a:cubicBezTo>
                  <a:cubicBezTo>
                    <a:pt x="4215" y="4030"/>
                    <a:pt x="4176" y="4039"/>
                    <a:pt x="4143" y="4039"/>
                  </a:cubicBezTo>
                  <a:cubicBezTo>
                    <a:pt x="4135" y="4039"/>
                    <a:pt x="4127" y="4038"/>
                    <a:pt x="4120" y="4037"/>
                  </a:cubicBezTo>
                  <a:cubicBezTo>
                    <a:pt x="3918" y="4061"/>
                    <a:pt x="3811" y="4192"/>
                    <a:pt x="3620" y="4215"/>
                  </a:cubicBezTo>
                  <a:cubicBezTo>
                    <a:pt x="3620" y="4204"/>
                    <a:pt x="3620" y="4180"/>
                    <a:pt x="3656" y="4168"/>
                  </a:cubicBezTo>
                  <a:lnTo>
                    <a:pt x="3656" y="4168"/>
                  </a:lnTo>
                  <a:cubicBezTo>
                    <a:pt x="3525" y="4204"/>
                    <a:pt x="3418" y="4263"/>
                    <a:pt x="3299" y="4311"/>
                  </a:cubicBezTo>
                  <a:lnTo>
                    <a:pt x="3311" y="4299"/>
                  </a:lnTo>
                  <a:lnTo>
                    <a:pt x="3311" y="4299"/>
                  </a:lnTo>
                  <a:cubicBezTo>
                    <a:pt x="3108" y="4346"/>
                    <a:pt x="2965" y="4477"/>
                    <a:pt x="2787" y="4596"/>
                  </a:cubicBezTo>
                  <a:cubicBezTo>
                    <a:pt x="2799" y="4585"/>
                    <a:pt x="2787" y="4561"/>
                    <a:pt x="2799" y="4549"/>
                  </a:cubicBezTo>
                  <a:lnTo>
                    <a:pt x="2799" y="4549"/>
                  </a:lnTo>
                  <a:cubicBezTo>
                    <a:pt x="2703" y="4585"/>
                    <a:pt x="2549" y="4668"/>
                    <a:pt x="2513" y="4751"/>
                  </a:cubicBezTo>
                  <a:cubicBezTo>
                    <a:pt x="2382" y="4763"/>
                    <a:pt x="2453" y="4799"/>
                    <a:pt x="2287" y="4846"/>
                  </a:cubicBezTo>
                  <a:cubicBezTo>
                    <a:pt x="2275" y="4846"/>
                    <a:pt x="2299" y="4835"/>
                    <a:pt x="2299" y="4823"/>
                  </a:cubicBezTo>
                  <a:lnTo>
                    <a:pt x="2299" y="4823"/>
                  </a:lnTo>
                  <a:cubicBezTo>
                    <a:pt x="2227" y="4858"/>
                    <a:pt x="2180" y="4894"/>
                    <a:pt x="2120" y="4930"/>
                  </a:cubicBezTo>
                  <a:cubicBezTo>
                    <a:pt x="1989" y="5061"/>
                    <a:pt x="2001" y="5144"/>
                    <a:pt x="1822" y="5251"/>
                  </a:cubicBezTo>
                  <a:cubicBezTo>
                    <a:pt x="1763" y="5204"/>
                    <a:pt x="1918" y="5168"/>
                    <a:pt x="1882" y="5108"/>
                  </a:cubicBezTo>
                  <a:lnTo>
                    <a:pt x="1882" y="5108"/>
                  </a:lnTo>
                  <a:cubicBezTo>
                    <a:pt x="1858" y="5144"/>
                    <a:pt x="1834" y="5180"/>
                    <a:pt x="1775" y="5204"/>
                  </a:cubicBezTo>
                  <a:cubicBezTo>
                    <a:pt x="1787" y="5156"/>
                    <a:pt x="1775" y="5180"/>
                    <a:pt x="1775" y="5144"/>
                  </a:cubicBezTo>
                  <a:cubicBezTo>
                    <a:pt x="1729" y="5156"/>
                    <a:pt x="1694" y="5311"/>
                    <a:pt x="1691" y="5311"/>
                  </a:cubicBezTo>
                  <a:cubicBezTo>
                    <a:pt x="1691" y="5311"/>
                    <a:pt x="1691" y="5311"/>
                    <a:pt x="1691" y="5311"/>
                  </a:cubicBezTo>
                  <a:lnTo>
                    <a:pt x="1691" y="5311"/>
                  </a:lnTo>
                  <a:cubicBezTo>
                    <a:pt x="1691" y="5320"/>
                    <a:pt x="1695" y="5324"/>
                    <a:pt x="1700" y="5324"/>
                  </a:cubicBezTo>
                  <a:cubicBezTo>
                    <a:pt x="1710" y="5324"/>
                    <a:pt x="1724" y="5314"/>
                    <a:pt x="1739" y="5299"/>
                  </a:cubicBezTo>
                  <a:lnTo>
                    <a:pt x="1739" y="5299"/>
                  </a:lnTo>
                  <a:cubicBezTo>
                    <a:pt x="1739" y="5370"/>
                    <a:pt x="1584" y="5430"/>
                    <a:pt x="1525" y="5513"/>
                  </a:cubicBezTo>
                  <a:cubicBezTo>
                    <a:pt x="1541" y="5497"/>
                    <a:pt x="1591" y="5464"/>
                    <a:pt x="1617" y="5464"/>
                  </a:cubicBezTo>
                  <a:cubicBezTo>
                    <a:pt x="1629" y="5464"/>
                    <a:pt x="1636" y="5471"/>
                    <a:pt x="1632" y="5489"/>
                  </a:cubicBezTo>
                  <a:cubicBezTo>
                    <a:pt x="1525" y="5561"/>
                    <a:pt x="1537" y="5644"/>
                    <a:pt x="1501" y="5728"/>
                  </a:cubicBezTo>
                  <a:cubicBezTo>
                    <a:pt x="1483" y="5736"/>
                    <a:pt x="1471" y="5740"/>
                    <a:pt x="1463" y="5740"/>
                  </a:cubicBezTo>
                  <a:cubicBezTo>
                    <a:pt x="1417" y="5740"/>
                    <a:pt x="1506" y="5617"/>
                    <a:pt x="1465" y="5597"/>
                  </a:cubicBezTo>
                  <a:cubicBezTo>
                    <a:pt x="1441" y="5597"/>
                    <a:pt x="1370" y="5597"/>
                    <a:pt x="1394" y="5549"/>
                  </a:cubicBezTo>
                  <a:lnTo>
                    <a:pt x="1394" y="5549"/>
                  </a:lnTo>
                  <a:cubicBezTo>
                    <a:pt x="1298" y="5620"/>
                    <a:pt x="1275" y="5704"/>
                    <a:pt x="1215" y="5787"/>
                  </a:cubicBezTo>
                  <a:lnTo>
                    <a:pt x="1203" y="5775"/>
                  </a:lnTo>
                  <a:cubicBezTo>
                    <a:pt x="1120" y="5870"/>
                    <a:pt x="1060" y="6025"/>
                    <a:pt x="965" y="6097"/>
                  </a:cubicBezTo>
                  <a:lnTo>
                    <a:pt x="1025" y="6061"/>
                  </a:lnTo>
                  <a:lnTo>
                    <a:pt x="1025" y="6061"/>
                  </a:lnTo>
                  <a:cubicBezTo>
                    <a:pt x="1013" y="6085"/>
                    <a:pt x="965" y="6132"/>
                    <a:pt x="965" y="6180"/>
                  </a:cubicBezTo>
                  <a:cubicBezTo>
                    <a:pt x="960" y="6175"/>
                    <a:pt x="952" y="6173"/>
                    <a:pt x="944" y="6173"/>
                  </a:cubicBezTo>
                  <a:cubicBezTo>
                    <a:pt x="925" y="6173"/>
                    <a:pt x="901" y="6182"/>
                    <a:pt x="885" y="6182"/>
                  </a:cubicBezTo>
                  <a:cubicBezTo>
                    <a:pt x="879" y="6182"/>
                    <a:pt x="874" y="6180"/>
                    <a:pt x="871" y="6175"/>
                  </a:cubicBezTo>
                  <a:lnTo>
                    <a:pt x="871" y="6175"/>
                  </a:lnTo>
                  <a:cubicBezTo>
                    <a:pt x="885" y="6272"/>
                    <a:pt x="716" y="6444"/>
                    <a:pt x="739" y="6537"/>
                  </a:cubicBezTo>
                  <a:cubicBezTo>
                    <a:pt x="732" y="6539"/>
                    <a:pt x="727" y="6539"/>
                    <a:pt x="722" y="6539"/>
                  </a:cubicBezTo>
                  <a:cubicBezTo>
                    <a:pt x="691" y="6539"/>
                    <a:pt x="690" y="6510"/>
                    <a:pt x="679" y="6490"/>
                  </a:cubicBezTo>
                  <a:cubicBezTo>
                    <a:pt x="739" y="6430"/>
                    <a:pt x="775" y="6418"/>
                    <a:pt x="775" y="6359"/>
                  </a:cubicBezTo>
                  <a:lnTo>
                    <a:pt x="775" y="6359"/>
                  </a:lnTo>
                  <a:cubicBezTo>
                    <a:pt x="735" y="6408"/>
                    <a:pt x="695" y="6433"/>
                    <a:pt x="676" y="6433"/>
                  </a:cubicBezTo>
                  <a:cubicBezTo>
                    <a:pt x="672" y="6433"/>
                    <a:pt x="669" y="6432"/>
                    <a:pt x="667" y="6430"/>
                  </a:cubicBezTo>
                  <a:cubicBezTo>
                    <a:pt x="667" y="6513"/>
                    <a:pt x="584" y="6668"/>
                    <a:pt x="596" y="6716"/>
                  </a:cubicBezTo>
                  <a:cubicBezTo>
                    <a:pt x="565" y="6739"/>
                    <a:pt x="539" y="6757"/>
                    <a:pt x="518" y="6757"/>
                  </a:cubicBezTo>
                  <a:cubicBezTo>
                    <a:pt x="507" y="6757"/>
                    <a:pt x="497" y="6752"/>
                    <a:pt x="489" y="6740"/>
                  </a:cubicBezTo>
                  <a:lnTo>
                    <a:pt x="489" y="6740"/>
                  </a:lnTo>
                  <a:cubicBezTo>
                    <a:pt x="443" y="6822"/>
                    <a:pt x="467" y="6831"/>
                    <a:pt x="499" y="6831"/>
                  </a:cubicBezTo>
                  <a:cubicBezTo>
                    <a:pt x="508" y="6831"/>
                    <a:pt x="517" y="6830"/>
                    <a:pt x="526" y="6830"/>
                  </a:cubicBezTo>
                  <a:cubicBezTo>
                    <a:pt x="557" y="6830"/>
                    <a:pt x="576" y="6840"/>
                    <a:pt x="513" y="6930"/>
                  </a:cubicBezTo>
                  <a:cubicBezTo>
                    <a:pt x="497" y="6942"/>
                    <a:pt x="487" y="6947"/>
                    <a:pt x="480" y="6947"/>
                  </a:cubicBezTo>
                  <a:cubicBezTo>
                    <a:pt x="457" y="6947"/>
                    <a:pt x="480" y="6890"/>
                    <a:pt x="469" y="6890"/>
                  </a:cubicBezTo>
                  <a:lnTo>
                    <a:pt x="469" y="6890"/>
                  </a:lnTo>
                  <a:cubicBezTo>
                    <a:pt x="464" y="6890"/>
                    <a:pt x="453" y="6900"/>
                    <a:pt x="429" y="6930"/>
                  </a:cubicBezTo>
                  <a:lnTo>
                    <a:pt x="441" y="6894"/>
                  </a:lnTo>
                  <a:lnTo>
                    <a:pt x="441" y="6894"/>
                  </a:lnTo>
                  <a:cubicBezTo>
                    <a:pt x="286" y="6930"/>
                    <a:pt x="465" y="7013"/>
                    <a:pt x="394" y="7109"/>
                  </a:cubicBezTo>
                  <a:cubicBezTo>
                    <a:pt x="347" y="7099"/>
                    <a:pt x="380" y="7046"/>
                    <a:pt x="358" y="7046"/>
                  </a:cubicBezTo>
                  <a:cubicBezTo>
                    <a:pt x="351" y="7046"/>
                    <a:pt x="340" y="7051"/>
                    <a:pt x="322" y="7061"/>
                  </a:cubicBezTo>
                  <a:cubicBezTo>
                    <a:pt x="275" y="7168"/>
                    <a:pt x="322" y="7263"/>
                    <a:pt x="251" y="7347"/>
                  </a:cubicBezTo>
                  <a:lnTo>
                    <a:pt x="239" y="7323"/>
                  </a:lnTo>
                  <a:cubicBezTo>
                    <a:pt x="203" y="7382"/>
                    <a:pt x="120" y="7502"/>
                    <a:pt x="96" y="7573"/>
                  </a:cubicBezTo>
                  <a:cubicBezTo>
                    <a:pt x="87" y="7573"/>
                    <a:pt x="85" y="7566"/>
                    <a:pt x="89" y="7558"/>
                  </a:cubicBezTo>
                  <a:lnTo>
                    <a:pt x="89" y="7558"/>
                  </a:lnTo>
                  <a:cubicBezTo>
                    <a:pt x="17" y="7654"/>
                    <a:pt x="93" y="7611"/>
                    <a:pt x="1" y="7692"/>
                  </a:cubicBezTo>
                  <a:lnTo>
                    <a:pt x="13" y="7728"/>
                  </a:lnTo>
                  <a:cubicBezTo>
                    <a:pt x="60" y="7692"/>
                    <a:pt x="132" y="7609"/>
                    <a:pt x="132" y="7537"/>
                  </a:cubicBezTo>
                  <a:cubicBezTo>
                    <a:pt x="132" y="7552"/>
                    <a:pt x="137" y="7558"/>
                    <a:pt x="145" y="7558"/>
                  </a:cubicBezTo>
                  <a:cubicBezTo>
                    <a:pt x="170" y="7558"/>
                    <a:pt x="224" y="7510"/>
                    <a:pt x="260" y="7510"/>
                  </a:cubicBezTo>
                  <a:cubicBezTo>
                    <a:pt x="271" y="7510"/>
                    <a:pt x="280" y="7515"/>
                    <a:pt x="286" y="7525"/>
                  </a:cubicBezTo>
                  <a:lnTo>
                    <a:pt x="275" y="7502"/>
                  </a:lnTo>
                  <a:cubicBezTo>
                    <a:pt x="441" y="7394"/>
                    <a:pt x="560" y="7204"/>
                    <a:pt x="715" y="7037"/>
                  </a:cubicBezTo>
                  <a:cubicBezTo>
                    <a:pt x="751" y="6882"/>
                    <a:pt x="882" y="6847"/>
                    <a:pt x="929" y="6704"/>
                  </a:cubicBezTo>
                  <a:cubicBezTo>
                    <a:pt x="894" y="6644"/>
                    <a:pt x="941" y="6668"/>
                    <a:pt x="1013" y="6561"/>
                  </a:cubicBezTo>
                  <a:lnTo>
                    <a:pt x="1013" y="6561"/>
                  </a:lnTo>
                  <a:cubicBezTo>
                    <a:pt x="996" y="6589"/>
                    <a:pt x="1003" y="6598"/>
                    <a:pt x="1018" y="6598"/>
                  </a:cubicBezTo>
                  <a:cubicBezTo>
                    <a:pt x="1036" y="6598"/>
                    <a:pt x="1065" y="6586"/>
                    <a:pt x="1084" y="6573"/>
                  </a:cubicBezTo>
                  <a:cubicBezTo>
                    <a:pt x="1084" y="6537"/>
                    <a:pt x="1096" y="6513"/>
                    <a:pt x="1120" y="6490"/>
                  </a:cubicBezTo>
                  <a:cubicBezTo>
                    <a:pt x="1144" y="6478"/>
                    <a:pt x="1298" y="6394"/>
                    <a:pt x="1310" y="6311"/>
                  </a:cubicBezTo>
                  <a:cubicBezTo>
                    <a:pt x="1322" y="6304"/>
                    <a:pt x="1329" y="6301"/>
                    <a:pt x="1333" y="6301"/>
                  </a:cubicBezTo>
                  <a:cubicBezTo>
                    <a:pt x="1349" y="6301"/>
                    <a:pt x="1310" y="6351"/>
                    <a:pt x="1310" y="6370"/>
                  </a:cubicBezTo>
                  <a:cubicBezTo>
                    <a:pt x="1358" y="6370"/>
                    <a:pt x="1334" y="6299"/>
                    <a:pt x="1370" y="6299"/>
                  </a:cubicBezTo>
                  <a:cubicBezTo>
                    <a:pt x="1370" y="6299"/>
                    <a:pt x="1370" y="6299"/>
                    <a:pt x="1370" y="6311"/>
                  </a:cubicBezTo>
                  <a:cubicBezTo>
                    <a:pt x="1441" y="6216"/>
                    <a:pt x="1513" y="6180"/>
                    <a:pt x="1608" y="6097"/>
                  </a:cubicBezTo>
                  <a:cubicBezTo>
                    <a:pt x="1560" y="6049"/>
                    <a:pt x="1679" y="5989"/>
                    <a:pt x="1703" y="5942"/>
                  </a:cubicBezTo>
                  <a:cubicBezTo>
                    <a:pt x="1703" y="5946"/>
                    <a:pt x="1705" y="5947"/>
                    <a:pt x="1709" y="5947"/>
                  </a:cubicBezTo>
                  <a:cubicBezTo>
                    <a:pt x="1726" y="5947"/>
                    <a:pt x="1781" y="5904"/>
                    <a:pt x="1810" y="5894"/>
                  </a:cubicBezTo>
                  <a:lnTo>
                    <a:pt x="1822" y="5811"/>
                  </a:lnTo>
                  <a:cubicBezTo>
                    <a:pt x="1846" y="5739"/>
                    <a:pt x="1918" y="5775"/>
                    <a:pt x="1965" y="5704"/>
                  </a:cubicBezTo>
                  <a:lnTo>
                    <a:pt x="1941" y="5704"/>
                  </a:lnTo>
                  <a:cubicBezTo>
                    <a:pt x="1977" y="5644"/>
                    <a:pt x="2132" y="5573"/>
                    <a:pt x="2203" y="5561"/>
                  </a:cubicBezTo>
                  <a:cubicBezTo>
                    <a:pt x="2299" y="5454"/>
                    <a:pt x="2394" y="5358"/>
                    <a:pt x="2489" y="5299"/>
                  </a:cubicBezTo>
                  <a:cubicBezTo>
                    <a:pt x="2596" y="5227"/>
                    <a:pt x="2691" y="5180"/>
                    <a:pt x="2799" y="5132"/>
                  </a:cubicBezTo>
                  <a:cubicBezTo>
                    <a:pt x="2906" y="5085"/>
                    <a:pt x="3013" y="5037"/>
                    <a:pt x="3132" y="4989"/>
                  </a:cubicBezTo>
                  <a:cubicBezTo>
                    <a:pt x="3251" y="4942"/>
                    <a:pt x="3370" y="4894"/>
                    <a:pt x="3501" y="4823"/>
                  </a:cubicBezTo>
                  <a:cubicBezTo>
                    <a:pt x="3525" y="4787"/>
                    <a:pt x="3465" y="4799"/>
                    <a:pt x="3477" y="4763"/>
                  </a:cubicBezTo>
                  <a:cubicBezTo>
                    <a:pt x="3525" y="4727"/>
                    <a:pt x="3549" y="4715"/>
                    <a:pt x="3596" y="4704"/>
                  </a:cubicBezTo>
                  <a:cubicBezTo>
                    <a:pt x="3576" y="4704"/>
                    <a:pt x="3565" y="4705"/>
                    <a:pt x="3560" y="4706"/>
                  </a:cubicBezTo>
                  <a:lnTo>
                    <a:pt x="3560" y="4706"/>
                  </a:lnTo>
                  <a:cubicBezTo>
                    <a:pt x="3560" y="4706"/>
                    <a:pt x="3561" y="4705"/>
                    <a:pt x="3561" y="4704"/>
                  </a:cubicBezTo>
                  <a:lnTo>
                    <a:pt x="3561" y="4704"/>
                  </a:lnTo>
                  <a:cubicBezTo>
                    <a:pt x="3537" y="4715"/>
                    <a:pt x="3513" y="4727"/>
                    <a:pt x="3489" y="4751"/>
                  </a:cubicBezTo>
                  <a:cubicBezTo>
                    <a:pt x="3477" y="4751"/>
                    <a:pt x="3489" y="4739"/>
                    <a:pt x="3477" y="4739"/>
                  </a:cubicBezTo>
                  <a:cubicBezTo>
                    <a:pt x="3453" y="4751"/>
                    <a:pt x="3430" y="4787"/>
                    <a:pt x="3394" y="4799"/>
                  </a:cubicBezTo>
                  <a:cubicBezTo>
                    <a:pt x="3430" y="4751"/>
                    <a:pt x="3430" y="4704"/>
                    <a:pt x="3501" y="4692"/>
                  </a:cubicBezTo>
                  <a:lnTo>
                    <a:pt x="3501" y="4692"/>
                  </a:lnTo>
                  <a:cubicBezTo>
                    <a:pt x="3501" y="4704"/>
                    <a:pt x="3489" y="4704"/>
                    <a:pt x="3477" y="4715"/>
                  </a:cubicBezTo>
                  <a:cubicBezTo>
                    <a:pt x="3525" y="4692"/>
                    <a:pt x="3525" y="4668"/>
                    <a:pt x="3573" y="4668"/>
                  </a:cubicBezTo>
                  <a:cubicBezTo>
                    <a:pt x="3607" y="4661"/>
                    <a:pt x="3613" y="4654"/>
                    <a:pt x="3615" y="4654"/>
                  </a:cubicBezTo>
                  <a:lnTo>
                    <a:pt x="3615" y="4654"/>
                  </a:lnTo>
                  <a:cubicBezTo>
                    <a:pt x="3616" y="4654"/>
                    <a:pt x="3615" y="4658"/>
                    <a:pt x="3620" y="4668"/>
                  </a:cubicBezTo>
                  <a:lnTo>
                    <a:pt x="3799" y="4620"/>
                  </a:lnTo>
                  <a:cubicBezTo>
                    <a:pt x="3845" y="4555"/>
                    <a:pt x="3927" y="4548"/>
                    <a:pt x="3973" y="4548"/>
                  </a:cubicBezTo>
                  <a:cubicBezTo>
                    <a:pt x="3986" y="4548"/>
                    <a:pt x="3996" y="4549"/>
                    <a:pt x="4001" y="4549"/>
                  </a:cubicBezTo>
                  <a:cubicBezTo>
                    <a:pt x="4001" y="4596"/>
                    <a:pt x="3894" y="4596"/>
                    <a:pt x="3870" y="4656"/>
                  </a:cubicBezTo>
                  <a:lnTo>
                    <a:pt x="3942" y="4668"/>
                  </a:lnTo>
                  <a:lnTo>
                    <a:pt x="3942" y="4632"/>
                  </a:lnTo>
                  <a:lnTo>
                    <a:pt x="4025" y="4608"/>
                  </a:lnTo>
                  <a:lnTo>
                    <a:pt x="4025" y="4620"/>
                  </a:lnTo>
                  <a:cubicBezTo>
                    <a:pt x="4025" y="4596"/>
                    <a:pt x="4025" y="4585"/>
                    <a:pt x="4061" y="4585"/>
                  </a:cubicBezTo>
                  <a:cubicBezTo>
                    <a:pt x="4061" y="4585"/>
                    <a:pt x="4066" y="4590"/>
                    <a:pt x="4066" y="4593"/>
                  </a:cubicBezTo>
                  <a:lnTo>
                    <a:pt x="4066" y="4593"/>
                  </a:lnTo>
                  <a:lnTo>
                    <a:pt x="4120" y="4561"/>
                  </a:lnTo>
                  <a:lnTo>
                    <a:pt x="4120" y="4561"/>
                  </a:lnTo>
                  <a:cubicBezTo>
                    <a:pt x="4112" y="4577"/>
                    <a:pt x="4115" y="4581"/>
                    <a:pt x="4122" y="4581"/>
                  </a:cubicBezTo>
                  <a:cubicBezTo>
                    <a:pt x="4130" y="4581"/>
                    <a:pt x="4142" y="4577"/>
                    <a:pt x="4154" y="4577"/>
                  </a:cubicBezTo>
                  <a:cubicBezTo>
                    <a:pt x="4165" y="4577"/>
                    <a:pt x="4176" y="4581"/>
                    <a:pt x="4180" y="4596"/>
                  </a:cubicBezTo>
                  <a:cubicBezTo>
                    <a:pt x="4359" y="4563"/>
                    <a:pt x="4401" y="4476"/>
                    <a:pt x="4565" y="4476"/>
                  </a:cubicBezTo>
                  <a:cubicBezTo>
                    <a:pt x="4575" y="4476"/>
                    <a:pt x="4585" y="4477"/>
                    <a:pt x="4596" y="4477"/>
                  </a:cubicBezTo>
                  <a:cubicBezTo>
                    <a:pt x="4561" y="4465"/>
                    <a:pt x="4632" y="4394"/>
                    <a:pt x="4692" y="4394"/>
                  </a:cubicBezTo>
                  <a:cubicBezTo>
                    <a:pt x="4727" y="4394"/>
                    <a:pt x="4727" y="4406"/>
                    <a:pt x="4716" y="4418"/>
                  </a:cubicBezTo>
                  <a:cubicBezTo>
                    <a:pt x="4739" y="4406"/>
                    <a:pt x="4763" y="4394"/>
                    <a:pt x="4787" y="4382"/>
                  </a:cubicBezTo>
                  <a:cubicBezTo>
                    <a:pt x="4814" y="4396"/>
                    <a:pt x="4840" y="4401"/>
                    <a:pt x="4867" y="4401"/>
                  </a:cubicBezTo>
                  <a:cubicBezTo>
                    <a:pt x="4934" y="4401"/>
                    <a:pt x="5003" y="4370"/>
                    <a:pt x="5097" y="4370"/>
                  </a:cubicBezTo>
                  <a:lnTo>
                    <a:pt x="5097" y="4394"/>
                  </a:lnTo>
                  <a:cubicBezTo>
                    <a:pt x="5132" y="4370"/>
                    <a:pt x="5192" y="4334"/>
                    <a:pt x="5263" y="4334"/>
                  </a:cubicBezTo>
                  <a:lnTo>
                    <a:pt x="5251" y="4382"/>
                  </a:lnTo>
                  <a:cubicBezTo>
                    <a:pt x="5256" y="4383"/>
                    <a:pt x="5261" y="4383"/>
                    <a:pt x="5265" y="4383"/>
                  </a:cubicBezTo>
                  <a:cubicBezTo>
                    <a:pt x="5339" y="4383"/>
                    <a:pt x="5319" y="4298"/>
                    <a:pt x="5392" y="4298"/>
                  </a:cubicBezTo>
                  <a:cubicBezTo>
                    <a:pt x="5396" y="4298"/>
                    <a:pt x="5401" y="4298"/>
                    <a:pt x="5406" y="4299"/>
                  </a:cubicBezTo>
                  <a:cubicBezTo>
                    <a:pt x="5406" y="4263"/>
                    <a:pt x="5347" y="4251"/>
                    <a:pt x="5323" y="4215"/>
                  </a:cubicBezTo>
                  <a:lnTo>
                    <a:pt x="5323" y="4215"/>
                  </a:lnTo>
                  <a:cubicBezTo>
                    <a:pt x="5341" y="4233"/>
                    <a:pt x="5376" y="4242"/>
                    <a:pt x="5405" y="4242"/>
                  </a:cubicBezTo>
                  <a:cubicBezTo>
                    <a:pt x="5433" y="4242"/>
                    <a:pt x="5454" y="4233"/>
                    <a:pt x="5442" y="4215"/>
                  </a:cubicBezTo>
                  <a:cubicBezTo>
                    <a:pt x="5471" y="4208"/>
                    <a:pt x="5488" y="4205"/>
                    <a:pt x="5498" y="4205"/>
                  </a:cubicBezTo>
                  <a:cubicBezTo>
                    <a:pt x="5519" y="4205"/>
                    <a:pt x="5505" y="4219"/>
                    <a:pt x="5513" y="4227"/>
                  </a:cubicBezTo>
                  <a:lnTo>
                    <a:pt x="5573" y="4192"/>
                  </a:lnTo>
                  <a:cubicBezTo>
                    <a:pt x="5644" y="4192"/>
                    <a:pt x="5597" y="4251"/>
                    <a:pt x="5573" y="4275"/>
                  </a:cubicBezTo>
                  <a:cubicBezTo>
                    <a:pt x="5603" y="4251"/>
                    <a:pt x="5635" y="4245"/>
                    <a:pt x="5671" y="4245"/>
                  </a:cubicBezTo>
                  <a:cubicBezTo>
                    <a:pt x="5707" y="4245"/>
                    <a:pt x="5745" y="4251"/>
                    <a:pt x="5787" y="4251"/>
                  </a:cubicBezTo>
                  <a:lnTo>
                    <a:pt x="5751" y="4275"/>
                  </a:lnTo>
                  <a:cubicBezTo>
                    <a:pt x="5787" y="4275"/>
                    <a:pt x="5811" y="4275"/>
                    <a:pt x="5847" y="4287"/>
                  </a:cubicBezTo>
                  <a:cubicBezTo>
                    <a:pt x="5879" y="4267"/>
                    <a:pt x="5923" y="4258"/>
                    <a:pt x="5969" y="4258"/>
                  </a:cubicBezTo>
                  <a:cubicBezTo>
                    <a:pt x="6007" y="4258"/>
                    <a:pt x="6047" y="4264"/>
                    <a:pt x="6085" y="4275"/>
                  </a:cubicBezTo>
                  <a:lnTo>
                    <a:pt x="6025" y="4323"/>
                  </a:lnTo>
                  <a:cubicBezTo>
                    <a:pt x="6035" y="4327"/>
                    <a:pt x="6041" y="4329"/>
                    <a:pt x="6046" y="4329"/>
                  </a:cubicBezTo>
                  <a:cubicBezTo>
                    <a:pt x="6065" y="4329"/>
                    <a:pt x="6054" y="4299"/>
                    <a:pt x="6073" y="4299"/>
                  </a:cubicBezTo>
                  <a:cubicBezTo>
                    <a:pt x="6092" y="4293"/>
                    <a:pt x="6107" y="4291"/>
                    <a:pt x="6121" y="4291"/>
                  </a:cubicBezTo>
                  <a:cubicBezTo>
                    <a:pt x="6168" y="4291"/>
                    <a:pt x="6188" y="4319"/>
                    <a:pt x="6216" y="4346"/>
                  </a:cubicBezTo>
                  <a:cubicBezTo>
                    <a:pt x="6236" y="4340"/>
                    <a:pt x="6255" y="4338"/>
                    <a:pt x="6273" y="4338"/>
                  </a:cubicBezTo>
                  <a:cubicBezTo>
                    <a:pt x="6378" y="4338"/>
                    <a:pt x="6468" y="4419"/>
                    <a:pt x="6560" y="4419"/>
                  </a:cubicBezTo>
                  <a:cubicBezTo>
                    <a:pt x="6580" y="4419"/>
                    <a:pt x="6600" y="4415"/>
                    <a:pt x="6621" y="4406"/>
                  </a:cubicBezTo>
                  <a:lnTo>
                    <a:pt x="6621" y="4442"/>
                  </a:lnTo>
                  <a:cubicBezTo>
                    <a:pt x="6647" y="4435"/>
                    <a:pt x="6672" y="4432"/>
                    <a:pt x="6698" y="4432"/>
                  </a:cubicBezTo>
                  <a:cubicBezTo>
                    <a:pt x="6819" y="4432"/>
                    <a:pt x="6931" y="4499"/>
                    <a:pt x="7041" y="4499"/>
                  </a:cubicBezTo>
                  <a:cubicBezTo>
                    <a:pt x="7063" y="4499"/>
                    <a:pt x="7086" y="4496"/>
                    <a:pt x="7109" y="4489"/>
                  </a:cubicBezTo>
                  <a:cubicBezTo>
                    <a:pt x="7152" y="4540"/>
                    <a:pt x="7184" y="4554"/>
                    <a:pt x="7210" y="4554"/>
                  </a:cubicBezTo>
                  <a:cubicBezTo>
                    <a:pt x="7244" y="4554"/>
                    <a:pt x="7271" y="4531"/>
                    <a:pt x="7305" y="4531"/>
                  </a:cubicBezTo>
                  <a:cubicBezTo>
                    <a:pt x="7331" y="4531"/>
                    <a:pt x="7363" y="4546"/>
                    <a:pt x="7406" y="4596"/>
                  </a:cubicBezTo>
                  <a:lnTo>
                    <a:pt x="7406" y="4585"/>
                  </a:lnTo>
                  <a:cubicBezTo>
                    <a:pt x="7668" y="4704"/>
                    <a:pt x="7930" y="4882"/>
                    <a:pt x="8156" y="5073"/>
                  </a:cubicBezTo>
                  <a:cubicBezTo>
                    <a:pt x="8383" y="5275"/>
                    <a:pt x="8585" y="5489"/>
                    <a:pt x="8764" y="5704"/>
                  </a:cubicBezTo>
                  <a:lnTo>
                    <a:pt x="8740" y="5716"/>
                  </a:lnTo>
                  <a:cubicBezTo>
                    <a:pt x="8978" y="6085"/>
                    <a:pt x="9133" y="6490"/>
                    <a:pt x="9180" y="6906"/>
                  </a:cubicBezTo>
                  <a:cubicBezTo>
                    <a:pt x="9228" y="7323"/>
                    <a:pt x="9145" y="7752"/>
                    <a:pt x="8942" y="8144"/>
                  </a:cubicBezTo>
                  <a:cubicBezTo>
                    <a:pt x="8930" y="8216"/>
                    <a:pt x="8990" y="8204"/>
                    <a:pt x="8978" y="8275"/>
                  </a:cubicBezTo>
                  <a:cubicBezTo>
                    <a:pt x="8967" y="8297"/>
                    <a:pt x="8937" y="8348"/>
                    <a:pt x="8913" y="8348"/>
                  </a:cubicBezTo>
                  <a:cubicBezTo>
                    <a:pt x="8911" y="8348"/>
                    <a:pt x="8909" y="8348"/>
                    <a:pt x="8907" y="8347"/>
                  </a:cubicBezTo>
                  <a:cubicBezTo>
                    <a:pt x="8930" y="8287"/>
                    <a:pt x="8883" y="8311"/>
                    <a:pt x="8883" y="8287"/>
                  </a:cubicBezTo>
                  <a:cubicBezTo>
                    <a:pt x="8847" y="8371"/>
                    <a:pt x="8752" y="8454"/>
                    <a:pt x="8728" y="8549"/>
                  </a:cubicBezTo>
                  <a:lnTo>
                    <a:pt x="8799" y="8502"/>
                  </a:lnTo>
                  <a:lnTo>
                    <a:pt x="8799" y="8502"/>
                  </a:lnTo>
                  <a:cubicBezTo>
                    <a:pt x="8787" y="8549"/>
                    <a:pt x="8752" y="8585"/>
                    <a:pt x="8728" y="8609"/>
                  </a:cubicBezTo>
                  <a:cubicBezTo>
                    <a:pt x="8717" y="8588"/>
                    <a:pt x="8670" y="8595"/>
                    <a:pt x="8667" y="8580"/>
                  </a:cubicBezTo>
                  <a:lnTo>
                    <a:pt x="8667" y="8580"/>
                  </a:lnTo>
                  <a:cubicBezTo>
                    <a:pt x="8631" y="8761"/>
                    <a:pt x="8548" y="8658"/>
                    <a:pt x="8478" y="8787"/>
                  </a:cubicBezTo>
                  <a:cubicBezTo>
                    <a:pt x="8514" y="8859"/>
                    <a:pt x="8406" y="9037"/>
                    <a:pt x="8335" y="9168"/>
                  </a:cubicBezTo>
                  <a:cubicBezTo>
                    <a:pt x="8311" y="9180"/>
                    <a:pt x="8287" y="9180"/>
                    <a:pt x="8264" y="9192"/>
                  </a:cubicBezTo>
                  <a:cubicBezTo>
                    <a:pt x="8335" y="9145"/>
                    <a:pt x="8228" y="9145"/>
                    <a:pt x="8323" y="9085"/>
                  </a:cubicBezTo>
                  <a:lnTo>
                    <a:pt x="8323" y="9085"/>
                  </a:lnTo>
                  <a:cubicBezTo>
                    <a:pt x="8240" y="9121"/>
                    <a:pt x="8180" y="9192"/>
                    <a:pt x="8097" y="9240"/>
                  </a:cubicBezTo>
                  <a:cubicBezTo>
                    <a:pt x="8121" y="9240"/>
                    <a:pt x="8133" y="9264"/>
                    <a:pt x="8109" y="9287"/>
                  </a:cubicBezTo>
                  <a:cubicBezTo>
                    <a:pt x="8091" y="9295"/>
                    <a:pt x="8077" y="9296"/>
                    <a:pt x="8064" y="9296"/>
                  </a:cubicBezTo>
                  <a:cubicBezTo>
                    <a:pt x="8050" y="9296"/>
                    <a:pt x="8038" y="9294"/>
                    <a:pt x="8026" y="9294"/>
                  </a:cubicBezTo>
                  <a:cubicBezTo>
                    <a:pt x="8011" y="9294"/>
                    <a:pt x="7996" y="9297"/>
                    <a:pt x="7978" y="9311"/>
                  </a:cubicBezTo>
                  <a:lnTo>
                    <a:pt x="8014" y="9252"/>
                  </a:lnTo>
                  <a:cubicBezTo>
                    <a:pt x="7966" y="9252"/>
                    <a:pt x="7954" y="9299"/>
                    <a:pt x="7918" y="9323"/>
                  </a:cubicBezTo>
                  <a:cubicBezTo>
                    <a:pt x="7910" y="9315"/>
                    <a:pt x="7896" y="9314"/>
                    <a:pt x="7880" y="9314"/>
                  </a:cubicBezTo>
                  <a:cubicBezTo>
                    <a:pt x="7872" y="9314"/>
                    <a:pt x="7864" y="9314"/>
                    <a:pt x="7856" y="9314"/>
                  </a:cubicBezTo>
                  <a:cubicBezTo>
                    <a:pt x="7832" y="9314"/>
                    <a:pt x="7811" y="9311"/>
                    <a:pt x="7811" y="9287"/>
                  </a:cubicBezTo>
                  <a:cubicBezTo>
                    <a:pt x="7752" y="9371"/>
                    <a:pt x="7716" y="9347"/>
                    <a:pt x="7644" y="9407"/>
                  </a:cubicBezTo>
                  <a:cubicBezTo>
                    <a:pt x="7740" y="9407"/>
                    <a:pt x="7633" y="9454"/>
                    <a:pt x="7656" y="9478"/>
                  </a:cubicBezTo>
                  <a:lnTo>
                    <a:pt x="7752" y="9430"/>
                  </a:lnTo>
                  <a:lnTo>
                    <a:pt x="7752" y="9430"/>
                  </a:lnTo>
                  <a:cubicBezTo>
                    <a:pt x="7723" y="9435"/>
                    <a:pt x="7707" y="9437"/>
                    <a:pt x="7699" y="9437"/>
                  </a:cubicBezTo>
                  <a:cubicBezTo>
                    <a:pt x="7663" y="9437"/>
                    <a:pt x="7793" y="9398"/>
                    <a:pt x="7764" y="9359"/>
                  </a:cubicBezTo>
                  <a:cubicBezTo>
                    <a:pt x="7823" y="9359"/>
                    <a:pt x="7742" y="9442"/>
                    <a:pt x="7775" y="9442"/>
                  </a:cubicBezTo>
                  <a:cubicBezTo>
                    <a:pt x="7782" y="9442"/>
                    <a:pt x="7793" y="9438"/>
                    <a:pt x="7811" y="9430"/>
                  </a:cubicBezTo>
                  <a:lnTo>
                    <a:pt x="7811" y="9430"/>
                  </a:lnTo>
                  <a:cubicBezTo>
                    <a:pt x="7692" y="9502"/>
                    <a:pt x="7656" y="9490"/>
                    <a:pt x="7525" y="9573"/>
                  </a:cubicBezTo>
                  <a:cubicBezTo>
                    <a:pt x="7542" y="9566"/>
                    <a:pt x="7552" y="9563"/>
                    <a:pt x="7557" y="9563"/>
                  </a:cubicBezTo>
                  <a:cubicBezTo>
                    <a:pt x="7576" y="9563"/>
                    <a:pt x="7523" y="9609"/>
                    <a:pt x="7561" y="9609"/>
                  </a:cubicBezTo>
                  <a:cubicBezTo>
                    <a:pt x="7529" y="9620"/>
                    <a:pt x="7514" y="9624"/>
                    <a:pt x="7507" y="9624"/>
                  </a:cubicBezTo>
                  <a:cubicBezTo>
                    <a:pt x="7493" y="9624"/>
                    <a:pt x="7523" y="9602"/>
                    <a:pt x="7490" y="9585"/>
                  </a:cubicBezTo>
                  <a:cubicBezTo>
                    <a:pt x="7470" y="9589"/>
                    <a:pt x="7453" y="9589"/>
                    <a:pt x="7437" y="9589"/>
                  </a:cubicBezTo>
                  <a:lnTo>
                    <a:pt x="7437" y="9589"/>
                  </a:lnTo>
                  <a:cubicBezTo>
                    <a:pt x="7405" y="9589"/>
                    <a:pt x="7379" y="9589"/>
                    <a:pt x="7347" y="9621"/>
                  </a:cubicBezTo>
                  <a:cubicBezTo>
                    <a:pt x="7252" y="9621"/>
                    <a:pt x="7359" y="9573"/>
                    <a:pt x="7311" y="9561"/>
                  </a:cubicBezTo>
                  <a:cubicBezTo>
                    <a:pt x="7323" y="9549"/>
                    <a:pt x="7394" y="9537"/>
                    <a:pt x="7454" y="9526"/>
                  </a:cubicBezTo>
                  <a:cubicBezTo>
                    <a:pt x="7514" y="9514"/>
                    <a:pt x="7561" y="9490"/>
                    <a:pt x="7525" y="9442"/>
                  </a:cubicBezTo>
                  <a:cubicBezTo>
                    <a:pt x="7573" y="9430"/>
                    <a:pt x="7621" y="9371"/>
                    <a:pt x="7692" y="9347"/>
                  </a:cubicBezTo>
                  <a:cubicBezTo>
                    <a:pt x="7668" y="9347"/>
                    <a:pt x="7642" y="9346"/>
                    <a:pt x="7615" y="9346"/>
                  </a:cubicBezTo>
                  <a:cubicBezTo>
                    <a:pt x="7561" y="9346"/>
                    <a:pt x="7506" y="9351"/>
                    <a:pt x="7466" y="9383"/>
                  </a:cubicBezTo>
                  <a:lnTo>
                    <a:pt x="7478" y="9454"/>
                  </a:lnTo>
                  <a:cubicBezTo>
                    <a:pt x="7418" y="9466"/>
                    <a:pt x="7418" y="9514"/>
                    <a:pt x="7371" y="9514"/>
                  </a:cubicBezTo>
                  <a:cubicBezTo>
                    <a:pt x="7388" y="9496"/>
                    <a:pt x="7367" y="9485"/>
                    <a:pt x="7336" y="9485"/>
                  </a:cubicBezTo>
                  <a:cubicBezTo>
                    <a:pt x="7325" y="9485"/>
                    <a:pt x="7312" y="9487"/>
                    <a:pt x="7299" y="9490"/>
                  </a:cubicBezTo>
                  <a:cubicBezTo>
                    <a:pt x="7311" y="9490"/>
                    <a:pt x="7335" y="9490"/>
                    <a:pt x="7335" y="9502"/>
                  </a:cubicBezTo>
                  <a:cubicBezTo>
                    <a:pt x="7252" y="9526"/>
                    <a:pt x="7240" y="9561"/>
                    <a:pt x="7133" y="9597"/>
                  </a:cubicBezTo>
                  <a:cubicBezTo>
                    <a:pt x="7228" y="9597"/>
                    <a:pt x="7252" y="9621"/>
                    <a:pt x="7335" y="9633"/>
                  </a:cubicBezTo>
                  <a:cubicBezTo>
                    <a:pt x="7330" y="9653"/>
                    <a:pt x="7318" y="9658"/>
                    <a:pt x="7302" y="9658"/>
                  </a:cubicBezTo>
                  <a:cubicBezTo>
                    <a:pt x="7288" y="9658"/>
                    <a:pt x="7270" y="9654"/>
                    <a:pt x="7251" y="9654"/>
                  </a:cubicBezTo>
                  <a:cubicBezTo>
                    <a:pt x="7244" y="9654"/>
                    <a:pt x="7238" y="9654"/>
                    <a:pt x="7231" y="9656"/>
                  </a:cubicBezTo>
                  <a:lnTo>
                    <a:pt x="7231" y="9656"/>
                  </a:lnTo>
                  <a:cubicBezTo>
                    <a:pt x="7233" y="9655"/>
                    <a:pt x="7235" y="9652"/>
                    <a:pt x="7228" y="9645"/>
                  </a:cubicBezTo>
                  <a:lnTo>
                    <a:pt x="7180" y="9668"/>
                  </a:lnTo>
                  <a:cubicBezTo>
                    <a:pt x="7061" y="9668"/>
                    <a:pt x="7180" y="9609"/>
                    <a:pt x="7085" y="9597"/>
                  </a:cubicBezTo>
                  <a:cubicBezTo>
                    <a:pt x="7070" y="9588"/>
                    <a:pt x="7058" y="9585"/>
                    <a:pt x="7047" y="9585"/>
                  </a:cubicBezTo>
                  <a:cubicBezTo>
                    <a:pt x="7020" y="9585"/>
                    <a:pt x="7001" y="9603"/>
                    <a:pt x="6977" y="9603"/>
                  </a:cubicBezTo>
                  <a:cubicBezTo>
                    <a:pt x="6970" y="9603"/>
                    <a:pt x="6962" y="9601"/>
                    <a:pt x="6954" y="9597"/>
                  </a:cubicBezTo>
                  <a:lnTo>
                    <a:pt x="6954" y="9597"/>
                  </a:lnTo>
                  <a:cubicBezTo>
                    <a:pt x="6954" y="9609"/>
                    <a:pt x="6966" y="9609"/>
                    <a:pt x="6966" y="9609"/>
                  </a:cubicBezTo>
                  <a:lnTo>
                    <a:pt x="6942" y="9609"/>
                  </a:lnTo>
                  <a:cubicBezTo>
                    <a:pt x="6882" y="9621"/>
                    <a:pt x="6811" y="9609"/>
                    <a:pt x="6799" y="9645"/>
                  </a:cubicBezTo>
                  <a:cubicBezTo>
                    <a:pt x="6797" y="9642"/>
                    <a:pt x="6793" y="9641"/>
                    <a:pt x="6789" y="9641"/>
                  </a:cubicBezTo>
                  <a:cubicBezTo>
                    <a:pt x="6770" y="9641"/>
                    <a:pt x="6737" y="9659"/>
                    <a:pt x="6728" y="9668"/>
                  </a:cubicBezTo>
                  <a:cubicBezTo>
                    <a:pt x="6710" y="9674"/>
                    <a:pt x="6680" y="9683"/>
                    <a:pt x="6649" y="9683"/>
                  </a:cubicBezTo>
                  <a:cubicBezTo>
                    <a:pt x="6618" y="9683"/>
                    <a:pt x="6585" y="9674"/>
                    <a:pt x="6561" y="9645"/>
                  </a:cubicBezTo>
                  <a:cubicBezTo>
                    <a:pt x="6490" y="9633"/>
                    <a:pt x="6430" y="9609"/>
                    <a:pt x="6454" y="9585"/>
                  </a:cubicBezTo>
                  <a:lnTo>
                    <a:pt x="6335" y="9561"/>
                  </a:lnTo>
                  <a:lnTo>
                    <a:pt x="6359" y="9514"/>
                  </a:lnTo>
                  <a:cubicBezTo>
                    <a:pt x="6340" y="9512"/>
                    <a:pt x="6324" y="9511"/>
                    <a:pt x="6311" y="9511"/>
                  </a:cubicBezTo>
                  <a:cubicBezTo>
                    <a:pt x="6249" y="9511"/>
                    <a:pt x="6237" y="9532"/>
                    <a:pt x="6168" y="9561"/>
                  </a:cubicBezTo>
                  <a:cubicBezTo>
                    <a:pt x="6097" y="9514"/>
                    <a:pt x="5966" y="9490"/>
                    <a:pt x="5906" y="9490"/>
                  </a:cubicBezTo>
                  <a:cubicBezTo>
                    <a:pt x="5906" y="9478"/>
                    <a:pt x="5894" y="9478"/>
                    <a:pt x="5870" y="9466"/>
                  </a:cubicBezTo>
                  <a:lnTo>
                    <a:pt x="5870" y="9466"/>
                  </a:lnTo>
                  <a:lnTo>
                    <a:pt x="5906" y="9502"/>
                  </a:lnTo>
                  <a:cubicBezTo>
                    <a:pt x="5874" y="9488"/>
                    <a:pt x="5854" y="9485"/>
                    <a:pt x="5839" y="9485"/>
                  </a:cubicBezTo>
                  <a:cubicBezTo>
                    <a:pt x="5827" y="9485"/>
                    <a:pt x="5818" y="9487"/>
                    <a:pt x="5808" y="9487"/>
                  </a:cubicBezTo>
                  <a:cubicBezTo>
                    <a:pt x="5801" y="9487"/>
                    <a:pt x="5792" y="9486"/>
                    <a:pt x="5782" y="9481"/>
                  </a:cubicBezTo>
                  <a:lnTo>
                    <a:pt x="5782" y="9481"/>
                  </a:lnTo>
                  <a:cubicBezTo>
                    <a:pt x="5781" y="9481"/>
                    <a:pt x="5781" y="9481"/>
                    <a:pt x="5781" y="9481"/>
                  </a:cubicBezTo>
                  <a:cubicBezTo>
                    <a:pt x="5778" y="9481"/>
                    <a:pt x="5769" y="9478"/>
                    <a:pt x="5751" y="9466"/>
                  </a:cubicBezTo>
                  <a:cubicBezTo>
                    <a:pt x="5751" y="9466"/>
                    <a:pt x="5739" y="9454"/>
                    <a:pt x="5728" y="9454"/>
                  </a:cubicBezTo>
                  <a:cubicBezTo>
                    <a:pt x="5728" y="9451"/>
                    <a:pt x="5729" y="9449"/>
                    <a:pt x="5730" y="9449"/>
                  </a:cubicBezTo>
                  <a:cubicBezTo>
                    <a:pt x="5735" y="9449"/>
                    <a:pt x="5743" y="9458"/>
                    <a:pt x="5751" y="9466"/>
                  </a:cubicBezTo>
                  <a:lnTo>
                    <a:pt x="5751" y="9442"/>
                  </a:lnTo>
                  <a:cubicBezTo>
                    <a:pt x="5704" y="9371"/>
                    <a:pt x="5644" y="9418"/>
                    <a:pt x="5585" y="9371"/>
                  </a:cubicBezTo>
                  <a:lnTo>
                    <a:pt x="5585" y="9371"/>
                  </a:lnTo>
                  <a:cubicBezTo>
                    <a:pt x="5585" y="9371"/>
                    <a:pt x="5597" y="9371"/>
                    <a:pt x="5609" y="9383"/>
                  </a:cubicBezTo>
                  <a:cubicBezTo>
                    <a:pt x="5577" y="9351"/>
                    <a:pt x="5564" y="9283"/>
                    <a:pt x="5537" y="9283"/>
                  </a:cubicBezTo>
                  <a:cubicBezTo>
                    <a:pt x="5534" y="9283"/>
                    <a:pt x="5530" y="9285"/>
                    <a:pt x="5525" y="9287"/>
                  </a:cubicBezTo>
                  <a:cubicBezTo>
                    <a:pt x="5513" y="9276"/>
                    <a:pt x="5501" y="9276"/>
                    <a:pt x="5489" y="9276"/>
                  </a:cubicBezTo>
                  <a:cubicBezTo>
                    <a:pt x="5474" y="9276"/>
                    <a:pt x="5458" y="9281"/>
                    <a:pt x="5449" y="9281"/>
                  </a:cubicBezTo>
                  <a:cubicBezTo>
                    <a:pt x="5444" y="9281"/>
                    <a:pt x="5442" y="9280"/>
                    <a:pt x="5442" y="9276"/>
                  </a:cubicBezTo>
                  <a:cubicBezTo>
                    <a:pt x="5406" y="9252"/>
                    <a:pt x="5382" y="9228"/>
                    <a:pt x="5358" y="9204"/>
                  </a:cubicBezTo>
                  <a:cubicBezTo>
                    <a:pt x="5347" y="9192"/>
                    <a:pt x="5323" y="9180"/>
                    <a:pt x="5299" y="9168"/>
                  </a:cubicBezTo>
                  <a:lnTo>
                    <a:pt x="5287" y="9145"/>
                  </a:lnTo>
                  <a:cubicBezTo>
                    <a:pt x="5263" y="9133"/>
                    <a:pt x="5263" y="9121"/>
                    <a:pt x="5275" y="9121"/>
                  </a:cubicBezTo>
                  <a:cubicBezTo>
                    <a:pt x="5239" y="9049"/>
                    <a:pt x="5204" y="9026"/>
                    <a:pt x="5156" y="9002"/>
                  </a:cubicBezTo>
                  <a:cubicBezTo>
                    <a:pt x="5108" y="8966"/>
                    <a:pt x="5061" y="8942"/>
                    <a:pt x="5037" y="8871"/>
                  </a:cubicBezTo>
                  <a:cubicBezTo>
                    <a:pt x="4989" y="8871"/>
                    <a:pt x="5025" y="8918"/>
                    <a:pt x="5013" y="8942"/>
                  </a:cubicBezTo>
                  <a:cubicBezTo>
                    <a:pt x="4977" y="8942"/>
                    <a:pt x="4906" y="8895"/>
                    <a:pt x="4870" y="8871"/>
                  </a:cubicBezTo>
                  <a:cubicBezTo>
                    <a:pt x="4847" y="8787"/>
                    <a:pt x="4763" y="8609"/>
                    <a:pt x="4835" y="8597"/>
                  </a:cubicBezTo>
                  <a:cubicBezTo>
                    <a:pt x="4816" y="8573"/>
                    <a:pt x="4807" y="8564"/>
                    <a:pt x="4802" y="8564"/>
                  </a:cubicBezTo>
                  <a:cubicBezTo>
                    <a:pt x="4788" y="8564"/>
                    <a:pt x="4806" y="8623"/>
                    <a:pt x="4784" y="8623"/>
                  </a:cubicBezTo>
                  <a:cubicBezTo>
                    <a:pt x="4782" y="8623"/>
                    <a:pt x="4779" y="8623"/>
                    <a:pt x="4775" y="8621"/>
                  </a:cubicBezTo>
                  <a:lnTo>
                    <a:pt x="4763" y="8597"/>
                  </a:lnTo>
                  <a:lnTo>
                    <a:pt x="4763" y="8597"/>
                  </a:lnTo>
                  <a:cubicBezTo>
                    <a:pt x="4787" y="8645"/>
                    <a:pt x="4787" y="8680"/>
                    <a:pt x="4775" y="8716"/>
                  </a:cubicBezTo>
                  <a:cubicBezTo>
                    <a:pt x="4774" y="8719"/>
                    <a:pt x="4771" y="8720"/>
                    <a:pt x="4768" y="8720"/>
                  </a:cubicBezTo>
                  <a:cubicBezTo>
                    <a:pt x="4747" y="8720"/>
                    <a:pt x="4690" y="8652"/>
                    <a:pt x="4680" y="8621"/>
                  </a:cubicBezTo>
                  <a:lnTo>
                    <a:pt x="4727" y="8621"/>
                  </a:lnTo>
                  <a:cubicBezTo>
                    <a:pt x="4656" y="8537"/>
                    <a:pt x="4608" y="8585"/>
                    <a:pt x="4525" y="8549"/>
                  </a:cubicBezTo>
                  <a:cubicBezTo>
                    <a:pt x="4489" y="8466"/>
                    <a:pt x="4561" y="8490"/>
                    <a:pt x="4585" y="8454"/>
                  </a:cubicBezTo>
                  <a:lnTo>
                    <a:pt x="4537" y="8371"/>
                  </a:lnTo>
                  <a:lnTo>
                    <a:pt x="4561" y="8359"/>
                  </a:lnTo>
                  <a:cubicBezTo>
                    <a:pt x="4525" y="8311"/>
                    <a:pt x="4489" y="8311"/>
                    <a:pt x="4466" y="8228"/>
                  </a:cubicBezTo>
                  <a:lnTo>
                    <a:pt x="4466" y="8228"/>
                  </a:lnTo>
                  <a:cubicBezTo>
                    <a:pt x="4471" y="8231"/>
                    <a:pt x="4476" y="8233"/>
                    <a:pt x="4479" y="8233"/>
                  </a:cubicBezTo>
                  <a:cubicBezTo>
                    <a:pt x="4505" y="8233"/>
                    <a:pt x="4468" y="8143"/>
                    <a:pt x="4497" y="8143"/>
                  </a:cubicBezTo>
                  <a:cubicBezTo>
                    <a:pt x="4503" y="8143"/>
                    <a:pt x="4512" y="8147"/>
                    <a:pt x="4525" y="8156"/>
                  </a:cubicBezTo>
                  <a:cubicBezTo>
                    <a:pt x="4513" y="8109"/>
                    <a:pt x="4442" y="8121"/>
                    <a:pt x="4477" y="8085"/>
                  </a:cubicBezTo>
                  <a:cubicBezTo>
                    <a:pt x="4470" y="8081"/>
                    <a:pt x="4465" y="8079"/>
                    <a:pt x="4461" y="8079"/>
                  </a:cubicBezTo>
                  <a:cubicBezTo>
                    <a:pt x="4444" y="8079"/>
                    <a:pt x="4477" y="8126"/>
                    <a:pt x="4477" y="8156"/>
                  </a:cubicBezTo>
                  <a:cubicBezTo>
                    <a:pt x="4471" y="8161"/>
                    <a:pt x="4466" y="8163"/>
                    <a:pt x="4460" y="8163"/>
                  </a:cubicBezTo>
                  <a:cubicBezTo>
                    <a:pt x="4424" y="8163"/>
                    <a:pt x="4403" y="8066"/>
                    <a:pt x="4382" y="8014"/>
                  </a:cubicBezTo>
                  <a:cubicBezTo>
                    <a:pt x="4386" y="8012"/>
                    <a:pt x="4390" y="8011"/>
                    <a:pt x="4394" y="8011"/>
                  </a:cubicBezTo>
                  <a:cubicBezTo>
                    <a:pt x="4402" y="8011"/>
                    <a:pt x="4408" y="8014"/>
                    <a:pt x="4413" y="8014"/>
                  </a:cubicBezTo>
                  <a:cubicBezTo>
                    <a:pt x="4421" y="8014"/>
                    <a:pt x="4424" y="8008"/>
                    <a:pt x="4418" y="7978"/>
                  </a:cubicBezTo>
                  <a:cubicBezTo>
                    <a:pt x="4394" y="7966"/>
                    <a:pt x="4370" y="7930"/>
                    <a:pt x="4382" y="7894"/>
                  </a:cubicBezTo>
                  <a:cubicBezTo>
                    <a:pt x="4346" y="7894"/>
                    <a:pt x="4358" y="7823"/>
                    <a:pt x="4346" y="7787"/>
                  </a:cubicBezTo>
                  <a:cubicBezTo>
                    <a:pt x="4346" y="7818"/>
                    <a:pt x="4338" y="7875"/>
                    <a:pt x="4312" y="7875"/>
                  </a:cubicBezTo>
                  <a:cubicBezTo>
                    <a:pt x="4308" y="7875"/>
                    <a:pt x="4304" y="7874"/>
                    <a:pt x="4299" y="7871"/>
                  </a:cubicBezTo>
                  <a:cubicBezTo>
                    <a:pt x="4275" y="7847"/>
                    <a:pt x="4263" y="7823"/>
                    <a:pt x="4251" y="7740"/>
                  </a:cubicBezTo>
                  <a:lnTo>
                    <a:pt x="4251" y="7799"/>
                  </a:lnTo>
                  <a:cubicBezTo>
                    <a:pt x="4180" y="7740"/>
                    <a:pt x="4263" y="7680"/>
                    <a:pt x="4227" y="7597"/>
                  </a:cubicBezTo>
                  <a:lnTo>
                    <a:pt x="4227" y="7597"/>
                  </a:lnTo>
                  <a:cubicBezTo>
                    <a:pt x="4251" y="7633"/>
                    <a:pt x="4263" y="7656"/>
                    <a:pt x="4287" y="7680"/>
                  </a:cubicBezTo>
                  <a:cubicBezTo>
                    <a:pt x="4263" y="7644"/>
                    <a:pt x="4227" y="7561"/>
                    <a:pt x="4192" y="7502"/>
                  </a:cubicBezTo>
                  <a:lnTo>
                    <a:pt x="4239" y="7418"/>
                  </a:lnTo>
                  <a:cubicBezTo>
                    <a:pt x="4215" y="7406"/>
                    <a:pt x="4227" y="7335"/>
                    <a:pt x="4192" y="7335"/>
                  </a:cubicBezTo>
                  <a:cubicBezTo>
                    <a:pt x="4197" y="7314"/>
                    <a:pt x="4203" y="7306"/>
                    <a:pt x="4209" y="7306"/>
                  </a:cubicBezTo>
                  <a:cubicBezTo>
                    <a:pt x="4231" y="7306"/>
                    <a:pt x="4256" y="7409"/>
                    <a:pt x="4275" y="7418"/>
                  </a:cubicBezTo>
                  <a:cubicBezTo>
                    <a:pt x="4287" y="7299"/>
                    <a:pt x="4204" y="7323"/>
                    <a:pt x="4251" y="7204"/>
                  </a:cubicBezTo>
                  <a:lnTo>
                    <a:pt x="4251" y="7204"/>
                  </a:lnTo>
                  <a:lnTo>
                    <a:pt x="4287" y="7240"/>
                  </a:lnTo>
                  <a:cubicBezTo>
                    <a:pt x="4287" y="7204"/>
                    <a:pt x="4263" y="7132"/>
                    <a:pt x="4287" y="7132"/>
                  </a:cubicBezTo>
                  <a:lnTo>
                    <a:pt x="4287" y="7132"/>
                  </a:lnTo>
                  <a:cubicBezTo>
                    <a:pt x="4275" y="7132"/>
                    <a:pt x="4275" y="7144"/>
                    <a:pt x="4275" y="7168"/>
                  </a:cubicBezTo>
                  <a:cubicBezTo>
                    <a:pt x="4206" y="7145"/>
                    <a:pt x="4226" y="7001"/>
                    <a:pt x="4163" y="7001"/>
                  </a:cubicBezTo>
                  <a:cubicBezTo>
                    <a:pt x="4161" y="7001"/>
                    <a:pt x="4159" y="7001"/>
                    <a:pt x="4156" y="7001"/>
                  </a:cubicBezTo>
                  <a:lnTo>
                    <a:pt x="4144" y="7061"/>
                  </a:lnTo>
                  <a:cubicBezTo>
                    <a:pt x="4132" y="6978"/>
                    <a:pt x="4085" y="6918"/>
                    <a:pt x="4120" y="6859"/>
                  </a:cubicBezTo>
                  <a:cubicBezTo>
                    <a:pt x="4125" y="6848"/>
                    <a:pt x="4130" y="6844"/>
                    <a:pt x="4136" y="6844"/>
                  </a:cubicBezTo>
                  <a:cubicBezTo>
                    <a:pt x="4154" y="6844"/>
                    <a:pt x="4170" y="6899"/>
                    <a:pt x="4180" y="6918"/>
                  </a:cubicBezTo>
                  <a:cubicBezTo>
                    <a:pt x="4192" y="6847"/>
                    <a:pt x="4108" y="6847"/>
                    <a:pt x="4120" y="6763"/>
                  </a:cubicBezTo>
                  <a:lnTo>
                    <a:pt x="4120" y="6763"/>
                  </a:lnTo>
                  <a:cubicBezTo>
                    <a:pt x="4115" y="6785"/>
                    <a:pt x="4107" y="6795"/>
                    <a:pt x="4097" y="6795"/>
                  </a:cubicBezTo>
                  <a:cubicBezTo>
                    <a:pt x="4086" y="6795"/>
                    <a:pt x="4073" y="6782"/>
                    <a:pt x="4061" y="6763"/>
                  </a:cubicBezTo>
                  <a:cubicBezTo>
                    <a:pt x="4049" y="6820"/>
                    <a:pt x="4027" y="6919"/>
                    <a:pt x="4056" y="6919"/>
                  </a:cubicBezTo>
                  <a:cubicBezTo>
                    <a:pt x="4057" y="6919"/>
                    <a:pt x="4059" y="6919"/>
                    <a:pt x="4061" y="6918"/>
                  </a:cubicBezTo>
                  <a:cubicBezTo>
                    <a:pt x="4061" y="6906"/>
                    <a:pt x="4073" y="6906"/>
                    <a:pt x="4073" y="6894"/>
                  </a:cubicBezTo>
                  <a:cubicBezTo>
                    <a:pt x="4085" y="6906"/>
                    <a:pt x="4096" y="6930"/>
                    <a:pt x="4108" y="6942"/>
                  </a:cubicBezTo>
                  <a:cubicBezTo>
                    <a:pt x="4102" y="6984"/>
                    <a:pt x="4093" y="6993"/>
                    <a:pt x="4085" y="6993"/>
                  </a:cubicBezTo>
                  <a:cubicBezTo>
                    <a:pt x="4078" y="6993"/>
                    <a:pt x="4071" y="6988"/>
                    <a:pt x="4066" y="6988"/>
                  </a:cubicBezTo>
                  <a:cubicBezTo>
                    <a:pt x="4064" y="6988"/>
                    <a:pt x="4062" y="6988"/>
                    <a:pt x="4061" y="6990"/>
                  </a:cubicBezTo>
                  <a:cubicBezTo>
                    <a:pt x="4037" y="7121"/>
                    <a:pt x="4132" y="7001"/>
                    <a:pt x="4120" y="7121"/>
                  </a:cubicBezTo>
                  <a:lnTo>
                    <a:pt x="4108" y="7132"/>
                  </a:lnTo>
                  <a:cubicBezTo>
                    <a:pt x="4132" y="7192"/>
                    <a:pt x="4144" y="7275"/>
                    <a:pt x="4180" y="7287"/>
                  </a:cubicBezTo>
                  <a:cubicBezTo>
                    <a:pt x="4132" y="7335"/>
                    <a:pt x="4215" y="7406"/>
                    <a:pt x="4192" y="7466"/>
                  </a:cubicBezTo>
                  <a:cubicBezTo>
                    <a:pt x="4186" y="7467"/>
                    <a:pt x="4181" y="7468"/>
                    <a:pt x="4176" y="7468"/>
                  </a:cubicBezTo>
                  <a:cubicBezTo>
                    <a:pt x="4094" y="7468"/>
                    <a:pt x="4177" y="7272"/>
                    <a:pt x="4120" y="7216"/>
                  </a:cubicBezTo>
                  <a:lnTo>
                    <a:pt x="4120" y="7216"/>
                  </a:lnTo>
                  <a:cubicBezTo>
                    <a:pt x="4115" y="7230"/>
                    <a:pt x="4109" y="7235"/>
                    <a:pt x="4104" y="7235"/>
                  </a:cubicBezTo>
                  <a:cubicBezTo>
                    <a:pt x="4085" y="7235"/>
                    <a:pt x="4067" y="7175"/>
                    <a:pt x="4049" y="7156"/>
                  </a:cubicBezTo>
                  <a:lnTo>
                    <a:pt x="4049" y="7156"/>
                  </a:lnTo>
                  <a:cubicBezTo>
                    <a:pt x="4061" y="7216"/>
                    <a:pt x="4085" y="7287"/>
                    <a:pt x="4096" y="7347"/>
                  </a:cubicBezTo>
                  <a:cubicBezTo>
                    <a:pt x="4085" y="7359"/>
                    <a:pt x="4037" y="7418"/>
                    <a:pt x="4085" y="7454"/>
                  </a:cubicBezTo>
                  <a:lnTo>
                    <a:pt x="4085" y="7442"/>
                  </a:lnTo>
                  <a:cubicBezTo>
                    <a:pt x="4108" y="7513"/>
                    <a:pt x="4144" y="7490"/>
                    <a:pt x="4144" y="7549"/>
                  </a:cubicBezTo>
                  <a:cubicBezTo>
                    <a:pt x="4141" y="7553"/>
                    <a:pt x="4136" y="7554"/>
                    <a:pt x="4131" y="7554"/>
                  </a:cubicBezTo>
                  <a:cubicBezTo>
                    <a:pt x="4120" y="7554"/>
                    <a:pt x="4108" y="7546"/>
                    <a:pt x="4108" y="7537"/>
                  </a:cubicBezTo>
                  <a:lnTo>
                    <a:pt x="4108" y="7537"/>
                  </a:lnTo>
                  <a:cubicBezTo>
                    <a:pt x="4108" y="7597"/>
                    <a:pt x="4132" y="7585"/>
                    <a:pt x="4156" y="7621"/>
                  </a:cubicBezTo>
                  <a:cubicBezTo>
                    <a:pt x="4156" y="7638"/>
                    <a:pt x="4152" y="7643"/>
                    <a:pt x="4146" y="7643"/>
                  </a:cubicBezTo>
                  <a:cubicBezTo>
                    <a:pt x="4138" y="7643"/>
                    <a:pt x="4126" y="7634"/>
                    <a:pt x="4118" y="7634"/>
                  </a:cubicBezTo>
                  <a:cubicBezTo>
                    <a:pt x="4112" y="7634"/>
                    <a:pt x="4108" y="7639"/>
                    <a:pt x="4108" y="7656"/>
                  </a:cubicBezTo>
                  <a:cubicBezTo>
                    <a:pt x="4156" y="7716"/>
                    <a:pt x="4120" y="7763"/>
                    <a:pt x="4132" y="7823"/>
                  </a:cubicBezTo>
                  <a:cubicBezTo>
                    <a:pt x="4136" y="7820"/>
                    <a:pt x="4141" y="7819"/>
                    <a:pt x="4145" y="7819"/>
                  </a:cubicBezTo>
                  <a:cubicBezTo>
                    <a:pt x="4189" y="7819"/>
                    <a:pt x="4242" y="7934"/>
                    <a:pt x="4270" y="7934"/>
                  </a:cubicBezTo>
                  <a:cubicBezTo>
                    <a:pt x="4278" y="7934"/>
                    <a:pt x="4284" y="7923"/>
                    <a:pt x="4287" y="7894"/>
                  </a:cubicBezTo>
                  <a:cubicBezTo>
                    <a:pt x="4323" y="7930"/>
                    <a:pt x="4346" y="7966"/>
                    <a:pt x="4370" y="8014"/>
                  </a:cubicBezTo>
                  <a:cubicBezTo>
                    <a:pt x="4368" y="8022"/>
                    <a:pt x="4364" y="8025"/>
                    <a:pt x="4357" y="8025"/>
                  </a:cubicBezTo>
                  <a:cubicBezTo>
                    <a:pt x="4335" y="8025"/>
                    <a:pt x="4290" y="7985"/>
                    <a:pt x="4256" y="7985"/>
                  </a:cubicBezTo>
                  <a:cubicBezTo>
                    <a:pt x="4245" y="7985"/>
                    <a:pt x="4235" y="7989"/>
                    <a:pt x="4227" y="8002"/>
                  </a:cubicBezTo>
                  <a:cubicBezTo>
                    <a:pt x="4215" y="7966"/>
                    <a:pt x="4204" y="7930"/>
                    <a:pt x="4192" y="7883"/>
                  </a:cubicBezTo>
                  <a:lnTo>
                    <a:pt x="4192" y="7883"/>
                  </a:lnTo>
                  <a:cubicBezTo>
                    <a:pt x="4132" y="7930"/>
                    <a:pt x="4311" y="8097"/>
                    <a:pt x="4275" y="8204"/>
                  </a:cubicBezTo>
                  <a:cubicBezTo>
                    <a:pt x="4287" y="8264"/>
                    <a:pt x="4299" y="8240"/>
                    <a:pt x="4311" y="8359"/>
                  </a:cubicBezTo>
                  <a:lnTo>
                    <a:pt x="4358" y="8311"/>
                  </a:lnTo>
                  <a:lnTo>
                    <a:pt x="4358" y="8311"/>
                  </a:lnTo>
                  <a:cubicBezTo>
                    <a:pt x="4370" y="8383"/>
                    <a:pt x="4346" y="8406"/>
                    <a:pt x="4335" y="8418"/>
                  </a:cubicBezTo>
                  <a:cubicBezTo>
                    <a:pt x="4358" y="8454"/>
                    <a:pt x="4370" y="8478"/>
                    <a:pt x="4382" y="8514"/>
                  </a:cubicBezTo>
                  <a:cubicBezTo>
                    <a:pt x="4370" y="8502"/>
                    <a:pt x="4358" y="8502"/>
                    <a:pt x="4346" y="8478"/>
                  </a:cubicBezTo>
                  <a:lnTo>
                    <a:pt x="4346" y="8478"/>
                  </a:lnTo>
                  <a:cubicBezTo>
                    <a:pt x="4335" y="8537"/>
                    <a:pt x="4358" y="8549"/>
                    <a:pt x="4382" y="8549"/>
                  </a:cubicBezTo>
                  <a:cubicBezTo>
                    <a:pt x="4406" y="8561"/>
                    <a:pt x="4430" y="8597"/>
                    <a:pt x="4442" y="8633"/>
                  </a:cubicBezTo>
                  <a:lnTo>
                    <a:pt x="4406" y="8621"/>
                  </a:lnTo>
                  <a:lnTo>
                    <a:pt x="4406" y="8621"/>
                  </a:lnTo>
                  <a:cubicBezTo>
                    <a:pt x="4416" y="8630"/>
                    <a:pt x="4433" y="8648"/>
                    <a:pt x="4446" y="8648"/>
                  </a:cubicBezTo>
                  <a:cubicBezTo>
                    <a:pt x="4449" y="8648"/>
                    <a:pt x="4451" y="8647"/>
                    <a:pt x="4454" y="8645"/>
                  </a:cubicBezTo>
                  <a:cubicBezTo>
                    <a:pt x="4466" y="8668"/>
                    <a:pt x="4477" y="8680"/>
                    <a:pt x="4489" y="8680"/>
                  </a:cubicBezTo>
                  <a:cubicBezTo>
                    <a:pt x="4489" y="8668"/>
                    <a:pt x="4513" y="8633"/>
                    <a:pt x="4489" y="8573"/>
                  </a:cubicBezTo>
                  <a:lnTo>
                    <a:pt x="4489" y="8573"/>
                  </a:lnTo>
                  <a:cubicBezTo>
                    <a:pt x="4549" y="8704"/>
                    <a:pt x="4620" y="8787"/>
                    <a:pt x="4656" y="8918"/>
                  </a:cubicBezTo>
                  <a:cubicBezTo>
                    <a:pt x="4652" y="8920"/>
                    <a:pt x="4648" y="8921"/>
                    <a:pt x="4644" y="8921"/>
                  </a:cubicBezTo>
                  <a:cubicBezTo>
                    <a:pt x="4627" y="8921"/>
                    <a:pt x="4606" y="8910"/>
                    <a:pt x="4598" y="8910"/>
                  </a:cubicBezTo>
                  <a:cubicBezTo>
                    <a:pt x="4594" y="8910"/>
                    <a:pt x="4593" y="8912"/>
                    <a:pt x="4596" y="8918"/>
                  </a:cubicBezTo>
                  <a:cubicBezTo>
                    <a:pt x="4615" y="8956"/>
                    <a:pt x="4663" y="8985"/>
                    <a:pt x="4694" y="8985"/>
                  </a:cubicBezTo>
                  <a:cubicBezTo>
                    <a:pt x="4703" y="8985"/>
                    <a:pt x="4710" y="8983"/>
                    <a:pt x="4716" y="8978"/>
                  </a:cubicBezTo>
                  <a:cubicBezTo>
                    <a:pt x="4727" y="8990"/>
                    <a:pt x="4727" y="8990"/>
                    <a:pt x="4739" y="9002"/>
                  </a:cubicBezTo>
                  <a:cubicBezTo>
                    <a:pt x="4727" y="9014"/>
                    <a:pt x="4727" y="9037"/>
                    <a:pt x="4739" y="9061"/>
                  </a:cubicBezTo>
                  <a:cubicBezTo>
                    <a:pt x="4739" y="9073"/>
                    <a:pt x="4751" y="9085"/>
                    <a:pt x="4763" y="9109"/>
                  </a:cubicBezTo>
                  <a:cubicBezTo>
                    <a:pt x="4768" y="9106"/>
                    <a:pt x="4774" y="9105"/>
                    <a:pt x="4780" y="9105"/>
                  </a:cubicBezTo>
                  <a:cubicBezTo>
                    <a:pt x="4826" y="9105"/>
                    <a:pt x="4886" y="9180"/>
                    <a:pt x="4918" y="9180"/>
                  </a:cubicBezTo>
                  <a:cubicBezTo>
                    <a:pt x="4894" y="9156"/>
                    <a:pt x="4870" y="9133"/>
                    <a:pt x="4847" y="9121"/>
                  </a:cubicBezTo>
                  <a:cubicBezTo>
                    <a:pt x="4906" y="9121"/>
                    <a:pt x="4966" y="9121"/>
                    <a:pt x="4977" y="9168"/>
                  </a:cubicBezTo>
                  <a:cubicBezTo>
                    <a:pt x="4967" y="9164"/>
                    <a:pt x="4959" y="9163"/>
                    <a:pt x="4953" y="9163"/>
                  </a:cubicBezTo>
                  <a:cubicBezTo>
                    <a:pt x="4921" y="9163"/>
                    <a:pt x="4961" y="9219"/>
                    <a:pt x="4943" y="9219"/>
                  </a:cubicBezTo>
                  <a:cubicBezTo>
                    <a:pt x="4936" y="9219"/>
                    <a:pt x="4922" y="9212"/>
                    <a:pt x="4894" y="9192"/>
                  </a:cubicBezTo>
                  <a:lnTo>
                    <a:pt x="4894" y="9192"/>
                  </a:lnTo>
                  <a:cubicBezTo>
                    <a:pt x="4908" y="9239"/>
                    <a:pt x="4922" y="9249"/>
                    <a:pt x="4938" y="9249"/>
                  </a:cubicBezTo>
                  <a:cubicBezTo>
                    <a:pt x="4949" y="9249"/>
                    <a:pt x="4962" y="9243"/>
                    <a:pt x="4976" y="9243"/>
                  </a:cubicBezTo>
                  <a:cubicBezTo>
                    <a:pt x="4990" y="9243"/>
                    <a:pt x="5007" y="9250"/>
                    <a:pt x="5025" y="9276"/>
                  </a:cubicBezTo>
                  <a:lnTo>
                    <a:pt x="5061" y="9347"/>
                  </a:lnTo>
                  <a:cubicBezTo>
                    <a:pt x="5058" y="9350"/>
                    <a:pt x="5054" y="9351"/>
                    <a:pt x="5050" y="9351"/>
                  </a:cubicBezTo>
                  <a:cubicBezTo>
                    <a:pt x="5024" y="9351"/>
                    <a:pt x="4982" y="9307"/>
                    <a:pt x="4977" y="9307"/>
                  </a:cubicBezTo>
                  <a:lnTo>
                    <a:pt x="4977" y="9307"/>
                  </a:lnTo>
                  <a:cubicBezTo>
                    <a:pt x="4976" y="9307"/>
                    <a:pt x="4976" y="9308"/>
                    <a:pt x="4977" y="9311"/>
                  </a:cubicBezTo>
                  <a:lnTo>
                    <a:pt x="5013" y="9335"/>
                  </a:lnTo>
                  <a:cubicBezTo>
                    <a:pt x="4989" y="9335"/>
                    <a:pt x="4942" y="9299"/>
                    <a:pt x="4882" y="9252"/>
                  </a:cubicBezTo>
                  <a:cubicBezTo>
                    <a:pt x="4835" y="9216"/>
                    <a:pt x="4787" y="9168"/>
                    <a:pt x="4727" y="9145"/>
                  </a:cubicBezTo>
                  <a:lnTo>
                    <a:pt x="4727" y="9145"/>
                  </a:lnTo>
                  <a:cubicBezTo>
                    <a:pt x="4775" y="9204"/>
                    <a:pt x="4823" y="9264"/>
                    <a:pt x="4870" y="9311"/>
                  </a:cubicBezTo>
                  <a:cubicBezTo>
                    <a:pt x="5108" y="9478"/>
                    <a:pt x="5382" y="9704"/>
                    <a:pt x="5632" y="9716"/>
                  </a:cubicBezTo>
                  <a:cubicBezTo>
                    <a:pt x="5632" y="9716"/>
                    <a:pt x="5644" y="9704"/>
                    <a:pt x="5644" y="9692"/>
                  </a:cubicBezTo>
                  <a:lnTo>
                    <a:pt x="5656" y="9704"/>
                  </a:lnTo>
                  <a:lnTo>
                    <a:pt x="5704" y="9704"/>
                  </a:lnTo>
                  <a:cubicBezTo>
                    <a:pt x="5739" y="9752"/>
                    <a:pt x="5823" y="9799"/>
                    <a:pt x="5894" y="9847"/>
                  </a:cubicBezTo>
                  <a:cubicBezTo>
                    <a:pt x="5859" y="9811"/>
                    <a:pt x="5859" y="9811"/>
                    <a:pt x="5859" y="9776"/>
                  </a:cubicBezTo>
                  <a:cubicBezTo>
                    <a:pt x="5872" y="9763"/>
                    <a:pt x="5881" y="9753"/>
                    <a:pt x="5899" y="9753"/>
                  </a:cubicBezTo>
                  <a:cubicBezTo>
                    <a:pt x="5913" y="9753"/>
                    <a:pt x="5933" y="9759"/>
                    <a:pt x="5966" y="9776"/>
                  </a:cubicBezTo>
                  <a:cubicBezTo>
                    <a:pt x="5954" y="9799"/>
                    <a:pt x="5918" y="9788"/>
                    <a:pt x="5966" y="9823"/>
                  </a:cubicBezTo>
                  <a:cubicBezTo>
                    <a:pt x="5948" y="9806"/>
                    <a:pt x="5956" y="9795"/>
                    <a:pt x="5976" y="9795"/>
                  </a:cubicBezTo>
                  <a:cubicBezTo>
                    <a:pt x="5983" y="9795"/>
                    <a:pt x="5992" y="9796"/>
                    <a:pt x="6001" y="9799"/>
                  </a:cubicBezTo>
                  <a:cubicBezTo>
                    <a:pt x="6037" y="9823"/>
                    <a:pt x="6109" y="9847"/>
                    <a:pt x="6097" y="9871"/>
                  </a:cubicBezTo>
                  <a:cubicBezTo>
                    <a:pt x="6073" y="9871"/>
                    <a:pt x="6061" y="9859"/>
                    <a:pt x="6049" y="9859"/>
                  </a:cubicBezTo>
                  <a:cubicBezTo>
                    <a:pt x="6025" y="9859"/>
                    <a:pt x="6120" y="9895"/>
                    <a:pt x="6061" y="9907"/>
                  </a:cubicBezTo>
                  <a:lnTo>
                    <a:pt x="6144" y="9918"/>
                  </a:lnTo>
                  <a:cubicBezTo>
                    <a:pt x="6180" y="9954"/>
                    <a:pt x="6097" y="9942"/>
                    <a:pt x="6120" y="9966"/>
                  </a:cubicBezTo>
                  <a:cubicBezTo>
                    <a:pt x="6135" y="9967"/>
                    <a:pt x="6149" y="9968"/>
                    <a:pt x="6162" y="9968"/>
                  </a:cubicBezTo>
                  <a:cubicBezTo>
                    <a:pt x="6270" y="9968"/>
                    <a:pt x="6348" y="9930"/>
                    <a:pt x="6454" y="9930"/>
                  </a:cubicBezTo>
                  <a:cubicBezTo>
                    <a:pt x="6444" y="9940"/>
                    <a:pt x="6434" y="9982"/>
                    <a:pt x="6431" y="9990"/>
                  </a:cubicBezTo>
                  <a:lnTo>
                    <a:pt x="6431" y="9990"/>
                  </a:lnTo>
                  <a:cubicBezTo>
                    <a:pt x="6444" y="9993"/>
                    <a:pt x="6458" y="9995"/>
                    <a:pt x="6472" y="9995"/>
                  </a:cubicBezTo>
                  <a:cubicBezTo>
                    <a:pt x="6556" y="9995"/>
                    <a:pt x="6648" y="9942"/>
                    <a:pt x="6740" y="9942"/>
                  </a:cubicBezTo>
                  <a:cubicBezTo>
                    <a:pt x="6728" y="9954"/>
                    <a:pt x="6680" y="9954"/>
                    <a:pt x="6656" y="9954"/>
                  </a:cubicBezTo>
                  <a:cubicBezTo>
                    <a:pt x="6797" y="9976"/>
                    <a:pt x="6927" y="9983"/>
                    <a:pt x="7057" y="9983"/>
                  </a:cubicBezTo>
                  <a:cubicBezTo>
                    <a:pt x="7213" y="9983"/>
                    <a:pt x="7368" y="9973"/>
                    <a:pt x="7537" y="9966"/>
                  </a:cubicBezTo>
                  <a:lnTo>
                    <a:pt x="7597" y="9883"/>
                  </a:lnTo>
                  <a:lnTo>
                    <a:pt x="7692" y="9907"/>
                  </a:lnTo>
                  <a:cubicBezTo>
                    <a:pt x="8014" y="9847"/>
                    <a:pt x="8228" y="9704"/>
                    <a:pt x="8466" y="9514"/>
                  </a:cubicBezTo>
                  <a:cubicBezTo>
                    <a:pt x="8488" y="9495"/>
                    <a:pt x="8503" y="9489"/>
                    <a:pt x="8515" y="9489"/>
                  </a:cubicBezTo>
                  <a:cubicBezTo>
                    <a:pt x="8536" y="9489"/>
                    <a:pt x="8547" y="9507"/>
                    <a:pt x="8566" y="9507"/>
                  </a:cubicBezTo>
                  <a:cubicBezTo>
                    <a:pt x="8572" y="9507"/>
                    <a:pt x="8578" y="9505"/>
                    <a:pt x="8585" y="9502"/>
                  </a:cubicBezTo>
                  <a:cubicBezTo>
                    <a:pt x="8752" y="9383"/>
                    <a:pt x="8752" y="9287"/>
                    <a:pt x="8883" y="9145"/>
                  </a:cubicBezTo>
                  <a:lnTo>
                    <a:pt x="8883" y="9145"/>
                  </a:lnTo>
                  <a:cubicBezTo>
                    <a:pt x="8874" y="9170"/>
                    <a:pt x="8878" y="9215"/>
                    <a:pt x="8903" y="9215"/>
                  </a:cubicBezTo>
                  <a:cubicBezTo>
                    <a:pt x="8913" y="9215"/>
                    <a:pt x="8926" y="9209"/>
                    <a:pt x="8942" y="9192"/>
                  </a:cubicBezTo>
                  <a:cubicBezTo>
                    <a:pt x="8942" y="9168"/>
                    <a:pt x="8918" y="9145"/>
                    <a:pt x="8966" y="9109"/>
                  </a:cubicBezTo>
                  <a:lnTo>
                    <a:pt x="8966" y="9145"/>
                  </a:lnTo>
                  <a:cubicBezTo>
                    <a:pt x="9014" y="9121"/>
                    <a:pt x="9038" y="9073"/>
                    <a:pt x="9109" y="9002"/>
                  </a:cubicBezTo>
                  <a:cubicBezTo>
                    <a:pt x="9168" y="8930"/>
                    <a:pt x="9204" y="8847"/>
                    <a:pt x="9240" y="8764"/>
                  </a:cubicBezTo>
                  <a:cubicBezTo>
                    <a:pt x="9264" y="8692"/>
                    <a:pt x="9288" y="8609"/>
                    <a:pt x="9288" y="8525"/>
                  </a:cubicBezTo>
                  <a:cubicBezTo>
                    <a:pt x="9310" y="8490"/>
                    <a:pt x="9325" y="8477"/>
                    <a:pt x="9335" y="8477"/>
                  </a:cubicBezTo>
                  <a:cubicBezTo>
                    <a:pt x="9359" y="8477"/>
                    <a:pt x="9355" y="8551"/>
                    <a:pt x="9367" y="8551"/>
                  </a:cubicBezTo>
                  <a:cubicBezTo>
                    <a:pt x="9368" y="8551"/>
                    <a:pt x="9369" y="8551"/>
                    <a:pt x="9371" y="8549"/>
                  </a:cubicBezTo>
                  <a:lnTo>
                    <a:pt x="9371" y="8549"/>
                  </a:lnTo>
                  <a:cubicBezTo>
                    <a:pt x="9288" y="8633"/>
                    <a:pt x="9335" y="8621"/>
                    <a:pt x="9347" y="8656"/>
                  </a:cubicBezTo>
                  <a:cubicBezTo>
                    <a:pt x="9359" y="8597"/>
                    <a:pt x="9383" y="8525"/>
                    <a:pt x="9442" y="8525"/>
                  </a:cubicBezTo>
                  <a:cubicBezTo>
                    <a:pt x="9476" y="8459"/>
                    <a:pt x="9488" y="8423"/>
                    <a:pt x="9500" y="8350"/>
                  </a:cubicBezTo>
                  <a:lnTo>
                    <a:pt x="9500" y="8350"/>
                  </a:lnTo>
                  <a:cubicBezTo>
                    <a:pt x="9495" y="8364"/>
                    <a:pt x="9486" y="8374"/>
                    <a:pt x="9479" y="8374"/>
                  </a:cubicBezTo>
                  <a:cubicBezTo>
                    <a:pt x="9472" y="8374"/>
                    <a:pt x="9466" y="8366"/>
                    <a:pt x="9466" y="8347"/>
                  </a:cubicBezTo>
                  <a:cubicBezTo>
                    <a:pt x="9499" y="8302"/>
                    <a:pt x="9543" y="8154"/>
                    <a:pt x="9588" y="8154"/>
                  </a:cubicBezTo>
                  <a:cubicBezTo>
                    <a:pt x="9591" y="8154"/>
                    <a:pt x="9594" y="8155"/>
                    <a:pt x="9597" y="8156"/>
                  </a:cubicBezTo>
                  <a:cubicBezTo>
                    <a:pt x="9728" y="7787"/>
                    <a:pt x="9835" y="7347"/>
                    <a:pt x="9800" y="6906"/>
                  </a:cubicBezTo>
                  <a:cubicBezTo>
                    <a:pt x="9792" y="6894"/>
                    <a:pt x="9787" y="6889"/>
                    <a:pt x="9784" y="6889"/>
                  </a:cubicBezTo>
                  <a:cubicBezTo>
                    <a:pt x="9774" y="6889"/>
                    <a:pt x="9780" y="6937"/>
                    <a:pt x="9771" y="6937"/>
                  </a:cubicBezTo>
                  <a:cubicBezTo>
                    <a:pt x="9769" y="6937"/>
                    <a:pt x="9767" y="6935"/>
                    <a:pt x="9764" y="6930"/>
                  </a:cubicBezTo>
                  <a:cubicBezTo>
                    <a:pt x="9716" y="6823"/>
                    <a:pt x="9776" y="6847"/>
                    <a:pt x="9740" y="6763"/>
                  </a:cubicBezTo>
                  <a:lnTo>
                    <a:pt x="9740" y="6763"/>
                  </a:lnTo>
                  <a:lnTo>
                    <a:pt x="9776" y="6799"/>
                  </a:lnTo>
                  <a:cubicBezTo>
                    <a:pt x="9764" y="6668"/>
                    <a:pt x="9692" y="6549"/>
                    <a:pt x="9633" y="6442"/>
                  </a:cubicBezTo>
                  <a:lnTo>
                    <a:pt x="9633" y="6442"/>
                  </a:lnTo>
                  <a:cubicBezTo>
                    <a:pt x="9635" y="6443"/>
                    <a:pt x="9636" y="6443"/>
                    <a:pt x="9638" y="6443"/>
                  </a:cubicBezTo>
                  <a:cubicBezTo>
                    <a:pt x="9657" y="6443"/>
                    <a:pt x="9648" y="6398"/>
                    <a:pt x="9656" y="6398"/>
                  </a:cubicBezTo>
                  <a:lnTo>
                    <a:pt x="9656" y="6398"/>
                  </a:lnTo>
                  <a:cubicBezTo>
                    <a:pt x="9660" y="6398"/>
                    <a:pt x="9667" y="6406"/>
                    <a:pt x="9680" y="6430"/>
                  </a:cubicBezTo>
                  <a:cubicBezTo>
                    <a:pt x="9657" y="6382"/>
                    <a:pt x="9788" y="6263"/>
                    <a:pt x="9740" y="6228"/>
                  </a:cubicBezTo>
                  <a:lnTo>
                    <a:pt x="9740" y="6228"/>
                  </a:lnTo>
                  <a:lnTo>
                    <a:pt x="9621" y="6335"/>
                  </a:lnTo>
                  <a:cubicBezTo>
                    <a:pt x="9609" y="6335"/>
                    <a:pt x="9597" y="6263"/>
                    <a:pt x="9585" y="6263"/>
                  </a:cubicBezTo>
                  <a:cubicBezTo>
                    <a:pt x="9597" y="6216"/>
                    <a:pt x="9609" y="6144"/>
                    <a:pt x="9597" y="6109"/>
                  </a:cubicBezTo>
                  <a:cubicBezTo>
                    <a:pt x="9603" y="6103"/>
                    <a:pt x="9607" y="6101"/>
                    <a:pt x="9612" y="6101"/>
                  </a:cubicBezTo>
                  <a:cubicBezTo>
                    <a:pt x="9637" y="6101"/>
                    <a:pt x="9648" y="6175"/>
                    <a:pt x="9669" y="6216"/>
                  </a:cubicBezTo>
                  <a:cubicBezTo>
                    <a:pt x="9719" y="6206"/>
                    <a:pt x="9667" y="6084"/>
                    <a:pt x="9701" y="6084"/>
                  </a:cubicBezTo>
                  <a:cubicBezTo>
                    <a:pt x="9707" y="6084"/>
                    <a:pt x="9716" y="6088"/>
                    <a:pt x="9728" y="6097"/>
                  </a:cubicBezTo>
                  <a:cubicBezTo>
                    <a:pt x="9713" y="6063"/>
                    <a:pt x="9705" y="6053"/>
                    <a:pt x="9700" y="6053"/>
                  </a:cubicBezTo>
                  <a:cubicBezTo>
                    <a:pt x="9692" y="6053"/>
                    <a:pt x="9690" y="6077"/>
                    <a:pt x="9678" y="6077"/>
                  </a:cubicBezTo>
                  <a:cubicBezTo>
                    <a:pt x="9673" y="6077"/>
                    <a:pt x="9666" y="6073"/>
                    <a:pt x="9657" y="6061"/>
                  </a:cubicBezTo>
                  <a:lnTo>
                    <a:pt x="9633" y="5978"/>
                  </a:lnTo>
                  <a:lnTo>
                    <a:pt x="9645" y="6049"/>
                  </a:lnTo>
                  <a:cubicBezTo>
                    <a:pt x="9597" y="5978"/>
                    <a:pt x="9549" y="5978"/>
                    <a:pt x="9538" y="5870"/>
                  </a:cubicBezTo>
                  <a:lnTo>
                    <a:pt x="9430" y="5799"/>
                  </a:lnTo>
                  <a:cubicBezTo>
                    <a:pt x="9466" y="5775"/>
                    <a:pt x="9407" y="5728"/>
                    <a:pt x="9395" y="5680"/>
                  </a:cubicBezTo>
                  <a:lnTo>
                    <a:pt x="9395" y="5680"/>
                  </a:lnTo>
                  <a:lnTo>
                    <a:pt x="9430" y="5692"/>
                  </a:lnTo>
                  <a:cubicBezTo>
                    <a:pt x="9395" y="5632"/>
                    <a:pt x="9395" y="5608"/>
                    <a:pt x="9383" y="5561"/>
                  </a:cubicBezTo>
                  <a:lnTo>
                    <a:pt x="9383" y="5561"/>
                  </a:lnTo>
                  <a:cubicBezTo>
                    <a:pt x="9436" y="5571"/>
                    <a:pt x="9413" y="5610"/>
                    <a:pt x="9441" y="5610"/>
                  </a:cubicBezTo>
                  <a:cubicBezTo>
                    <a:pt x="9445" y="5610"/>
                    <a:pt x="9449" y="5610"/>
                    <a:pt x="9454" y="5608"/>
                  </a:cubicBezTo>
                  <a:lnTo>
                    <a:pt x="9419" y="5537"/>
                  </a:lnTo>
                  <a:cubicBezTo>
                    <a:pt x="9417" y="5539"/>
                    <a:pt x="9414" y="5540"/>
                    <a:pt x="9410" y="5540"/>
                  </a:cubicBezTo>
                  <a:cubicBezTo>
                    <a:pt x="9403" y="5540"/>
                    <a:pt x="9394" y="5537"/>
                    <a:pt x="9386" y="5537"/>
                  </a:cubicBezTo>
                  <a:cubicBezTo>
                    <a:pt x="9374" y="5537"/>
                    <a:pt x="9365" y="5543"/>
                    <a:pt x="9371" y="5573"/>
                  </a:cubicBezTo>
                  <a:cubicBezTo>
                    <a:pt x="9288" y="5537"/>
                    <a:pt x="9240" y="5525"/>
                    <a:pt x="9133" y="5382"/>
                  </a:cubicBezTo>
                  <a:cubicBezTo>
                    <a:pt x="9133" y="5357"/>
                    <a:pt x="9139" y="5348"/>
                    <a:pt x="9148" y="5348"/>
                  </a:cubicBezTo>
                  <a:cubicBezTo>
                    <a:pt x="9166" y="5348"/>
                    <a:pt x="9199" y="5385"/>
                    <a:pt x="9222" y="5385"/>
                  </a:cubicBezTo>
                  <a:cubicBezTo>
                    <a:pt x="9229" y="5385"/>
                    <a:pt x="9236" y="5381"/>
                    <a:pt x="9240" y="5370"/>
                  </a:cubicBezTo>
                  <a:cubicBezTo>
                    <a:pt x="9145" y="5204"/>
                    <a:pt x="9002" y="5263"/>
                    <a:pt x="8942" y="5180"/>
                  </a:cubicBezTo>
                  <a:cubicBezTo>
                    <a:pt x="8895" y="5108"/>
                    <a:pt x="8871" y="5096"/>
                    <a:pt x="8847" y="5073"/>
                  </a:cubicBezTo>
                  <a:lnTo>
                    <a:pt x="8835" y="5049"/>
                  </a:lnTo>
                  <a:cubicBezTo>
                    <a:pt x="8829" y="5040"/>
                    <a:pt x="8828" y="5037"/>
                    <a:pt x="8829" y="5037"/>
                  </a:cubicBezTo>
                  <a:lnTo>
                    <a:pt x="8829" y="5037"/>
                  </a:lnTo>
                  <a:cubicBezTo>
                    <a:pt x="8830" y="5037"/>
                    <a:pt x="8846" y="5055"/>
                    <a:pt x="8848" y="5055"/>
                  </a:cubicBezTo>
                  <a:cubicBezTo>
                    <a:pt x="8849" y="5055"/>
                    <a:pt x="8849" y="5053"/>
                    <a:pt x="8847" y="5049"/>
                  </a:cubicBezTo>
                  <a:lnTo>
                    <a:pt x="8847" y="5037"/>
                  </a:lnTo>
                  <a:cubicBezTo>
                    <a:pt x="8844" y="5030"/>
                    <a:pt x="8845" y="5027"/>
                    <a:pt x="8850" y="5027"/>
                  </a:cubicBezTo>
                  <a:cubicBezTo>
                    <a:pt x="8861" y="5027"/>
                    <a:pt x="8890" y="5044"/>
                    <a:pt x="8907" y="5061"/>
                  </a:cubicBezTo>
                  <a:cubicBezTo>
                    <a:pt x="8895" y="5025"/>
                    <a:pt x="8907" y="5013"/>
                    <a:pt x="8918" y="5001"/>
                  </a:cubicBezTo>
                  <a:cubicBezTo>
                    <a:pt x="8942" y="5001"/>
                    <a:pt x="8978" y="5001"/>
                    <a:pt x="9026" y="5073"/>
                  </a:cubicBezTo>
                  <a:cubicBezTo>
                    <a:pt x="9018" y="5055"/>
                    <a:pt x="9016" y="5046"/>
                    <a:pt x="9019" y="5044"/>
                  </a:cubicBezTo>
                  <a:lnTo>
                    <a:pt x="9019" y="5044"/>
                  </a:lnTo>
                  <a:cubicBezTo>
                    <a:pt x="9028" y="5051"/>
                    <a:pt x="9038" y="5057"/>
                    <a:pt x="9049" y="5064"/>
                  </a:cubicBezTo>
                  <a:lnTo>
                    <a:pt x="9049" y="5064"/>
                  </a:lnTo>
                  <a:cubicBezTo>
                    <a:pt x="9036" y="5052"/>
                    <a:pt x="9025" y="5043"/>
                    <a:pt x="9021" y="5043"/>
                  </a:cubicBezTo>
                  <a:lnTo>
                    <a:pt x="9021" y="5043"/>
                  </a:lnTo>
                  <a:cubicBezTo>
                    <a:pt x="9020" y="5043"/>
                    <a:pt x="9019" y="5043"/>
                    <a:pt x="9019" y="5044"/>
                  </a:cubicBezTo>
                  <a:lnTo>
                    <a:pt x="9019" y="5044"/>
                  </a:lnTo>
                  <a:cubicBezTo>
                    <a:pt x="9001" y="5031"/>
                    <a:pt x="8986" y="5018"/>
                    <a:pt x="8978" y="5001"/>
                  </a:cubicBezTo>
                  <a:lnTo>
                    <a:pt x="8978" y="5001"/>
                  </a:lnTo>
                  <a:cubicBezTo>
                    <a:pt x="8996" y="5007"/>
                    <a:pt x="9014" y="5013"/>
                    <a:pt x="9030" y="5013"/>
                  </a:cubicBezTo>
                  <a:cubicBezTo>
                    <a:pt x="9046" y="5013"/>
                    <a:pt x="9061" y="5007"/>
                    <a:pt x="9073" y="4989"/>
                  </a:cubicBezTo>
                  <a:cubicBezTo>
                    <a:pt x="9061" y="4977"/>
                    <a:pt x="9049" y="4966"/>
                    <a:pt x="9038" y="4942"/>
                  </a:cubicBezTo>
                  <a:cubicBezTo>
                    <a:pt x="9026" y="4930"/>
                    <a:pt x="9026" y="4930"/>
                    <a:pt x="9026" y="4918"/>
                  </a:cubicBezTo>
                  <a:cubicBezTo>
                    <a:pt x="9026" y="4930"/>
                    <a:pt x="9026" y="4942"/>
                    <a:pt x="9026" y="4942"/>
                  </a:cubicBezTo>
                  <a:cubicBezTo>
                    <a:pt x="9015" y="4931"/>
                    <a:pt x="8995" y="4892"/>
                    <a:pt x="9008" y="4892"/>
                  </a:cubicBezTo>
                  <a:cubicBezTo>
                    <a:pt x="9009" y="4892"/>
                    <a:pt x="9011" y="4893"/>
                    <a:pt x="9014" y="4894"/>
                  </a:cubicBezTo>
                  <a:cubicBezTo>
                    <a:pt x="9014" y="4906"/>
                    <a:pt x="9014" y="4906"/>
                    <a:pt x="9014" y="4906"/>
                  </a:cubicBezTo>
                  <a:cubicBezTo>
                    <a:pt x="9023" y="4906"/>
                    <a:pt x="9018" y="4891"/>
                    <a:pt x="9021" y="4891"/>
                  </a:cubicBezTo>
                  <a:lnTo>
                    <a:pt x="9021" y="4891"/>
                  </a:lnTo>
                  <a:cubicBezTo>
                    <a:pt x="9022" y="4891"/>
                    <a:pt x="9023" y="4892"/>
                    <a:pt x="9026" y="4894"/>
                  </a:cubicBezTo>
                  <a:cubicBezTo>
                    <a:pt x="9038" y="4894"/>
                    <a:pt x="9026" y="4894"/>
                    <a:pt x="9038" y="4906"/>
                  </a:cubicBezTo>
                  <a:lnTo>
                    <a:pt x="9073" y="4918"/>
                  </a:lnTo>
                  <a:cubicBezTo>
                    <a:pt x="9059" y="4895"/>
                    <a:pt x="9058" y="4888"/>
                    <a:pt x="9062" y="4888"/>
                  </a:cubicBezTo>
                  <a:lnTo>
                    <a:pt x="9062" y="4888"/>
                  </a:lnTo>
                  <a:cubicBezTo>
                    <a:pt x="9069" y="4888"/>
                    <a:pt x="9090" y="4906"/>
                    <a:pt x="9097" y="4906"/>
                  </a:cubicBezTo>
                  <a:cubicBezTo>
                    <a:pt x="9109" y="4942"/>
                    <a:pt x="9085" y="4918"/>
                    <a:pt x="9109" y="4966"/>
                  </a:cubicBezTo>
                  <a:lnTo>
                    <a:pt x="9133" y="4989"/>
                  </a:lnTo>
                  <a:lnTo>
                    <a:pt x="9109" y="4954"/>
                  </a:lnTo>
                  <a:lnTo>
                    <a:pt x="9121" y="4954"/>
                  </a:lnTo>
                  <a:cubicBezTo>
                    <a:pt x="9122" y="4954"/>
                    <a:pt x="9123" y="4954"/>
                    <a:pt x="9124" y="4954"/>
                  </a:cubicBezTo>
                  <a:lnTo>
                    <a:pt x="9124" y="4954"/>
                  </a:lnTo>
                  <a:cubicBezTo>
                    <a:pt x="9124" y="4954"/>
                    <a:pt x="9124" y="4954"/>
                    <a:pt x="9124" y="4954"/>
                  </a:cubicBezTo>
                  <a:lnTo>
                    <a:pt x="9133" y="4954"/>
                  </a:lnTo>
                  <a:lnTo>
                    <a:pt x="9133" y="4942"/>
                  </a:lnTo>
                  <a:cubicBezTo>
                    <a:pt x="9139" y="4960"/>
                    <a:pt x="9142" y="4960"/>
                    <a:pt x="9146" y="4960"/>
                  </a:cubicBezTo>
                  <a:cubicBezTo>
                    <a:pt x="9151" y="4960"/>
                    <a:pt x="9157" y="4960"/>
                    <a:pt x="9168" y="4977"/>
                  </a:cubicBezTo>
                  <a:cubicBezTo>
                    <a:pt x="9170" y="4978"/>
                    <a:pt x="9172" y="4979"/>
                    <a:pt x="9173" y="4979"/>
                  </a:cubicBezTo>
                  <a:cubicBezTo>
                    <a:pt x="9184" y="4979"/>
                    <a:pt x="9170" y="4944"/>
                    <a:pt x="9184" y="4944"/>
                  </a:cubicBezTo>
                  <a:cubicBezTo>
                    <a:pt x="9188" y="4944"/>
                    <a:pt x="9195" y="4946"/>
                    <a:pt x="9204" y="4954"/>
                  </a:cubicBezTo>
                  <a:cubicBezTo>
                    <a:pt x="9192" y="4942"/>
                    <a:pt x="9180" y="4894"/>
                    <a:pt x="9192" y="4894"/>
                  </a:cubicBezTo>
                  <a:lnTo>
                    <a:pt x="9192" y="4894"/>
                  </a:lnTo>
                  <a:cubicBezTo>
                    <a:pt x="9192" y="4906"/>
                    <a:pt x="9204" y="4906"/>
                    <a:pt x="9204" y="4930"/>
                  </a:cubicBezTo>
                  <a:lnTo>
                    <a:pt x="9204" y="4906"/>
                  </a:lnTo>
                  <a:cubicBezTo>
                    <a:pt x="9223" y="4925"/>
                    <a:pt x="9233" y="4931"/>
                    <a:pt x="9239" y="4931"/>
                  </a:cubicBezTo>
                  <a:cubicBezTo>
                    <a:pt x="9248" y="4931"/>
                    <a:pt x="9249" y="4918"/>
                    <a:pt x="9264" y="4918"/>
                  </a:cubicBezTo>
                  <a:lnTo>
                    <a:pt x="9276" y="4942"/>
                  </a:lnTo>
                  <a:cubicBezTo>
                    <a:pt x="9264" y="4918"/>
                    <a:pt x="9264" y="4894"/>
                    <a:pt x="9264" y="4894"/>
                  </a:cubicBezTo>
                  <a:lnTo>
                    <a:pt x="9264" y="4894"/>
                  </a:lnTo>
                  <a:lnTo>
                    <a:pt x="9288" y="4930"/>
                  </a:lnTo>
                  <a:cubicBezTo>
                    <a:pt x="9290" y="4932"/>
                    <a:pt x="9292" y="4934"/>
                    <a:pt x="9293" y="4934"/>
                  </a:cubicBezTo>
                  <a:cubicBezTo>
                    <a:pt x="9299" y="4934"/>
                    <a:pt x="9260" y="4869"/>
                    <a:pt x="9272" y="4869"/>
                  </a:cubicBezTo>
                  <a:lnTo>
                    <a:pt x="9272" y="4869"/>
                  </a:lnTo>
                  <a:cubicBezTo>
                    <a:pt x="9273" y="4869"/>
                    <a:pt x="9274" y="4870"/>
                    <a:pt x="9276" y="4870"/>
                  </a:cubicBezTo>
                  <a:cubicBezTo>
                    <a:pt x="9259" y="4853"/>
                    <a:pt x="9248" y="4836"/>
                    <a:pt x="9234" y="4820"/>
                  </a:cubicBezTo>
                  <a:lnTo>
                    <a:pt x="9234" y="4820"/>
                  </a:lnTo>
                  <a:cubicBezTo>
                    <a:pt x="9236" y="4821"/>
                    <a:pt x="9238" y="4821"/>
                    <a:pt x="9239" y="4821"/>
                  </a:cubicBezTo>
                  <a:cubicBezTo>
                    <a:pt x="9243" y="4821"/>
                    <a:pt x="9241" y="4812"/>
                    <a:pt x="9228" y="4799"/>
                  </a:cubicBezTo>
                  <a:cubicBezTo>
                    <a:pt x="9231" y="4795"/>
                    <a:pt x="9234" y="4794"/>
                    <a:pt x="9236" y="4794"/>
                  </a:cubicBezTo>
                  <a:cubicBezTo>
                    <a:pt x="9241" y="4794"/>
                    <a:pt x="9243" y="4802"/>
                    <a:pt x="9252" y="4811"/>
                  </a:cubicBezTo>
                  <a:lnTo>
                    <a:pt x="9240" y="4787"/>
                  </a:lnTo>
                  <a:cubicBezTo>
                    <a:pt x="9241" y="4786"/>
                    <a:pt x="9243" y="4785"/>
                    <a:pt x="9244" y="4785"/>
                  </a:cubicBezTo>
                  <a:cubicBezTo>
                    <a:pt x="9254" y="4785"/>
                    <a:pt x="9267" y="4808"/>
                    <a:pt x="9273" y="4828"/>
                  </a:cubicBezTo>
                  <a:lnTo>
                    <a:pt x="9273" y="4828"/>
                  </a:lnTo>
                  <a:cubicBezTo>
                    <a:pt x="9273" y="4824"/>
                    <a:pt x="9276" y="4823"/>
                    <a:pt x="9279" y="4823"/>
                  </a:cubicBezTo>
                  <a:cubicBezTo>
                    <a:pt x="9285" y="4823"/>
                    <a:pt x="9293" y="4829"/>
                    <a:pt x="9299" y="4835"/>
                  </a:cubicBezTo>
                  <a:lnTo>
                    <a:pt x="9311" y="4846"/>
                  </a:lnTo>
                  <a:lnTo>
                    <a:pt x="9323" y="4846"/>
                  </a:lnTo>
                  <a:cubicBezTo>
                    <a:pt x="9316" y="4824"/>
                    <a:pt x="9313" y="4816"/>
                    <a:pt x="9318" y="4816"/>
                  </a:cubicBezTo>
                  <a:cubicBezTo>
                    <a:pt x="9321" y="4816"/>
                    <a:pt x="9326" y="4818"/>
                    <a:pt x="9335" y="4823"/>
                  </a:cubicBezTo>
                  <a:lnTo>
                    <a:pt x="9347" y="4846"/>
                  </a:lnTo>
                  <a:cubicBezTo>
                    <a:pt x="9347" y="4836"/>
                    <a:pt x="9348" y="4831"/>
                    <a:pt x="9350" y="4831"/>
                  </a:cubicBezTo>
                  <a:cubicBezTo>
                    <a:pt x="9355" y="4831"/>
                    <a:pt x="9366" y="4854"/>
                    <a:pt x="9383" y="4870"/>
                  </a:cubicBezTo>
                  <a:cubicBezTo>
                    <a:pt x="9380" y="4856"/>
                    <a:pt x="9382" y="4851"/>
                    <a:pt x="9388" y="4851"/>
                  </a:cubicBezTo>
                  <a:cubicBezTo>
                    <a:pt x="9398" y="4851"/>
                    <a:pt x="9421" y="4872"/>
                    <a:pt x="9430" y="4872"/>
                  </a:cubicBezTo>
                  <a:cubicBezTo>
                    <a:pt x="9435" y="4872"/>
                    <a:pt x="9437" y="4866"/>
                    <a:pt x="9430" y="4846"/>
                  </a:cubicBezTo>
                  <a:lnTo>
                    <a:pt x="9430" y="4846"/>
                  </a:lnTo>
                  <a:lnTo>
                    <a:pt x="9442" y="4870"/>
                  </a:lnTo>
                  <a:cubicBezTo>
                    <a:pt x="9430" y="4799"/>
                    <a:pt x="9502" y="4870"/>
                    <a:pt x="9466" y="4787"/>
                  </a:cubicBezTo>
                  <a:lnTo>
                    <a:pt x="9466" y="4787"/>
                  </a:lnTo>
                  <a:cubicBezTo>
                    <a:pt x="9480" y="4803"/>
                    <a:pt x="9487" y="4810"/>
                    <a:pt x="9490" y="4810"/>
                  </a:cubicBezTo>
                  <a:cubicBezTo>
                    <a:pt x="9499" y="4810"/>
                    <a:pt x="9465" y="4746"/>
                    <a:pt x="9472" y="4746"/>
                  </a:cubicBezTo>
                  <a:lnTo>
                    <a:pt x="9472" y="4746"/>
                  </a:lnTo>
                  <a:cubicBezTo>
                    <a:pt x="9474" y="4746"/>
                    <a:pt x="9480" y="4751"/>
                    <a:pt x="9490" y="4763"/>
                  </a:cubicBezTo>
                  <a:lnTo>
                    <a:pt x="9490" y="4751"/>
                  </a:lnTo>
                  <a:cubicBezTo>
                    <a:pt x="9561" y="4727"/>
                    <a:pt x="9657" y="4739"/>
                    <a:pt x="9692" y="4668"/>
                  </a:cubicBezTo>
                  <a:lnTo>
                    <a:pt x="9704" y="4680"/>
                  </a:lnTo>
                  <a:cubicBezTo>
                    <a:pt x="9811" y="4668"/>
                    <a:pt x="9883" y="4573"/>
                    <a:pt x="9990" y="4549"/>
                  </a:cubicBezTo>
                  <a:cubicBezTo>
                    <a:pt x="9990" y="4525"/>
                    <a:pt x="9966" y="4477"/>
                    <a:pt x="9966" y="4454"/>
                  </a:cubicBezTo>
                  <a:cubicBezTo>
                    <a:pt x="9966" y="4454"/>
                    <a:pt x="9968" y="4452"/>
                    <a:pt x="9971" y="4452"/>
                  </a:cubicBezTo>
                  <a:cubicBezTo>
                    <a:pt x="9976" y="4452"/>
                    <a:pt x="9983" y="4456"/>
                    <a:pt x="9990" y="4477"/>
                  </a:cubicBezTo>
                  <a:cubicBezTo>
                    <a:pt x="9990" y="4489"/>
                    <a:pt x="10002" y="4513"/>
                    <a:pt x="10002" y="4525"/>
                  </a:cubicBezTo>
                  <a:cubicBezTo>
                    <a:pt x="10005" y="4522"/>
                    <a:pt x="10009" y="4521"/>
                    <a:pt x="10013" y="4521"/>
                  </a:cubicBezTo>
                  <a:cubicBezTo>
                    <a:pt x="10016" y="4521"/>
                    <a:pt x="10021" y="4522"/>
                    <a:pt x="10024" y="4522"/>
                  </a:cubicBezTo>
                  <a:cubicBezTo>
                    <a:pt x="10032" y="4522"/>
                    <a:pt x="10038" y="4519"/>
                    <a:pt x="10038" y="4501"/>
                  </a:cubicBezTo>
                  <a:lnTo>
                    <a:pt x="10014" y="4465"/>
                  </a:lnTo>
                  <a:cubicBezTo>
                    <a:pt x="10014" y="4461"/>
                    <a:pt x="10015" y="4460"/>
                    <a:pt x="10017" y="4460"/>
                  </a:cubicBezTo>
                  <a:cubicBezTo>
                    <a:pt x="10020" y="4460"/>
                    <a:pt x="10026" y="4465"/>
                    <a:pt x="10026" y="4465"/>
                  </a:cubicBezTo>
                  <a:cubicBezTo>
                    <a:pt x="10036" y="4475"/>
                    <a:pt x="10046" y="4503"/>
                    <a:pt x="10049" y="4518"/>
                  </a:cubicBezTo>
                  <a:lnTo>
                    <a:pt x="10049" y="4518"/>
                  </a:lnTo>
                  <a:cubicBezTo>
                    <a:pt x="10046" y="4495"/>
                    <a:pt x="10048" y="4487"/>
                    <a:pt x="10052" y="4487"/>
                  </a:cubicBezTo>
                  <a:cubicBezTo>
                    <a:pt x="10060" y="4487"/>
                    <a:pt x="10077" y="4520"/>
                    <a:pt x="10083" y="4520"/>
                  </a:cubicBezTo>
                  <a:cubicBezTo>
                    <a:pt x="10084" y="4520"/>
                    <a:pt x="10085" y="4518"/>
                    <a:pt x="10085" y="4513"/>
                  </a:cubicBezTo>
                  <a:cubicBezTo>
                    <a:pt x="10061" y="4442"/>
                    <a:pt x="10061" y="4370"/>
                    <a:pt x="10050" y="4311"/>
                  </a:cubicBezTo>
                  <a:lnTo>
                    <a:pt x="10050" y="4311"/>
                  </a:lnTo>
                  <a:lnTo>
                    <a:pt x="10061" y="4334"/>
                  </a:lnTo>
                  <a:cubicBezTo>
                    <a:pt x="10061" y="4334"/>
                    <a:pt x="10085" y="4382"/>
                    <a:pt x="10073" y="4382"/>
                  </a:cubicBezTo>
                  <a:cubicBezTo>
                    <a:pt x="10077" y="4384"/>
                    <a:pt x="10080" y="4385"/>
                    <a:pt x="10082" y="4385"/>
                  </a:cubicBezTo>
                  <a:cubicBezTo>
                    <a:pt x="10095" y="4385"/>
                    <a:pt x="10098" y="4368"/>
                    <a:pt x="10104" y="4368"/>
                  </a:cubicBezTo>
                  <a:cubicBezTo>
                    <a:pt x="10106" y="4368"/>
                    <a:pt x="10107" y="4368"/>
                    <a:pt x="10109" y="4370"/>
                  </a:cubicBezTo>
                  <a:cubicBezTo>
                    <a:pt x="10097" y="4358"/>
                    <a:pt x="10085" y="4334"/>
                    <a:pt x="10085" y="4323"/>
                  </a:cubicBezTo>
                  <a:lnTo>
                    <a:pt x="10085" y="4323"/>
                  </a:lnTo>
                  <a:cubicBezTo>
                    <a:pt x="10097" y="4323"/>
                    <a:pt x="10109" y="4358"/>
                    <a:pt x="10121" y="4358"/>
                  </a:cubicBezTo>
                  <a:lnTo>
                    <a:pt x="10121" y="4382"/>
                  </a:lnTo>
                  <a:cubicBezTo>
                    <a:pt x="10127" y="4388"/>
                    <a:pt x="10131" y="4390"/>
                    <a:pt x="10133" y="4390"/>
                  </a:cubicBezTo>
                  <a:cubicBezTo>
                    <a:pt x="10140" y="4390"/>
                    <a:pt x="10133" y="4370"/>
                    <a:pt x="10133" y="4370"/>
                  </a:cubicBezTo>
                  <a:lnTo>
                    <a:pt x="10133" y="4370"/>
                  </a:lnTo>
                  <a:cubicBezTo>
                    <a:pt x="10145" y="4382"/>
                    <a:pt x="10157" y="4394"/>
                    <a:pt x="10157" y="4406"/>
                  </a:cubicBezTo>
                  <a:cubicBezTo>
                    <a:pt x="10169" y="4418"/>
                    <a:pt x="10169" y="4418"/>
                    <a:pt x="10169" y="4430"/>
                  </a:cubicBezTo>
                  <a:cubicBezTo>
                    <a:pt x="10169" y="4418"/>
                    <a:pt x="10169" y="4418"/>
                    <a:pt x="10169" y="4406"/>
                  </a:cubicBezTo>
                  <a:lnTo>
                    <a:pt x="10192" y="4406"/>
                  </a:lnTo>
                  <a:cubicBezTo>
                    <a:pt x="10192" y="4406"/>
                    <a:pt x="10192" y="4418"/>
                    <a:pt x="10192" y="4418"/>
                  </a:cubicBezTo>
                  <a:lnTo>
                    <a:pt x="10181" y="4418"/>
                  </a:lnTo>
                  <a:cubicBezTo>
                    <a:pt x="10181" y="4418"/>
                    <a:pt x="10181" y="4430"/>
                    <a:pt x="10169" y="4430"/>
                  </a:cubicBezTo>
                  <a:cubicBezTo>
                    <a:pt x="10157" y="4442"/>
                    <a:pt x="10192" y="4454"/>
                    <a:pt x="10204" y="4465"/>
                  </a:cubicBezTo>
                  <a:cubicBezTo>
                    <a:pt x="10216" y="4477"/>
                    <a:pt x="10169" y="4477"/>
                    <a:pt x="10145" y="4489"/>
                  </a:cubicBezTo>
                  <a:cubicBezTo>
                    <a:pt x="10145" y="4495"/>
                    <a:pt x="10163" y="4495"/>
                    <a:pt x="10182" y="4495"/>
                  </a:cubicBezTo>
                  <a:cubicBezTo>
                    <a:pt x="10201" y="4495"/>
                    <a:pt x="10222" y="4495"/>
                    <a:pt x="10228" y="4501"/>
                  </a:cubicBezTo>
                  <a:cubicBezTo>
                    <a:pt x="10216" y="4501"/>
                    <a:pt x="10157" y="4513"/>
                    <a:pt x="10157" y="4513"/>
                  </a:cubicBezTo>
                  <a:lnTo>
                    <a:pt x="10169" y="4513"/>
                  </a:lnTo>
                  <a:cubicBezTo>
                    <a:pt x="10145" y="4525"/>
                    <a:pt x="10169" y="4525"/>
                    <a:pt x="10157" y="4537"/>
                  </a:cubicBezTo>
                  <a:cubicBezTo>
                    <a:pt x="10169" y="4549"/>
                    <a:pt x="10204" y="4549"/>
                    <a:pt x="10276" y="4549"/>
                  </a:cubicBezTo>
                  <a:cubicBezTo>
                    <a:pt x="10276" y="4561"/>
                    <a:pt x="10216" y="4561"/>
                    <a:pt x="10204" y="4561"/>
                  </a:cubicBezTo>
                  <a:cubicBezTo>
                    <a:pt x="10208" y="4557"/>
                    <a:pt x="10208" y="4555"/>
                    <a:pt x="10206" y="4555"/>
                  </a:cubicBezTo>
                  <a:cubicBezTo>
                    <a:pt x="10200" y="4555"/>
                    <a:pt x="10184" y="4561"/>
                    <a:pt x="10169" y="4561"/>
                  </a:cubicBezTo>
                  <a:cubicBezTo>
                    <a:pt x="10181" y="4561"/>
                    <a:pt x="10192" y="4561"/>
                    <a:pt x="10157" y="4573"/>
                  </a:cubicBezTo>
                  <a:cubicBezTo>
                    <a:pt x="10157" y="4585"/>
                    <a:pt x="10157" y="4585"/>
                    <a:pt x="10181" y="4585"/>
                  </a:cubicBezTo>
                  <a:cubicBezTo>
                    <a:pt x="10169" y="4585"/>
                    <a:pt x="10192" y="4573"/>
                    <a:pt x="10216" y="4573"/>
                  </a:cubicBezTo>
                  <a:cubicBezTo>
                    <a:pt x="10192" y="4585"/>
                    <a:pt x="10216" y="4596"/>
                    <a:pt x="10157" y="4596"/>
                  </a:cubicBezTo>
                  <a:cubicBezTo>
                    <a:pt x="10181" y="4620"/>
                    <a:pt x="10169" y="4656"/>
                    <a:pt x="10181" y="4680"/>
                  </a:cubicBezTo>
                  <a:lnTo>
                    <a:pt x="10216" y="4680"/>
                  </a:lnTo>
                  <a:lnTo>
                    <a:pt x="10192" y="4692"/>
                  </a:lnTo>
                  <a:cubicBezTo>
                    <a:pt x="10181" y="4692"/>
                    <a:pt x="10240" y="4692"/>
                    <a:pt x="10276" y="4704"/>
                  </a:cubicBezTo>
                  <a:cubicBezTo>
                    <a:pt x="10252" y="4704"/>
                    <a:pt x="10244" y="4709"/>
                    <a:pt x="10234" y="4709"/>
                  </a:cubicBezTo>
                  <a:cubicBezTo>
                    <a:pt x="10229" y="4709"/>
                    <a:pt x="10224" y="4708"/>
                    <a:pt x="10216" y="4704"/>
                  </a:cubicBezTo>
                  <a:lnTo>
                    <a:pt x="10216" y="4704"/>
                  </a:lnTo>
                  <a:cubicBezTo>
                    <a:pt x="10228" y="4715"/>
                    <a:pt x="10073" y="4739"/>
                    <a:pt x="10109" y="4739"/>
                  </a:cubicBezTo>
                  <a:lnTo>
                    <a:pt x="10181" y="4727"/>
                  </a:lnTo>
                  <a:lnTo>
                    <a:pt x="10181" y="4727"/>
                  </a:lnTo>
                  <a:cubicBezTo>
                    <a:pt x="10143" y="4735"/>
                    <a:pt x="10138" y="4743"/>
                    <a:pt x="10125" y="4747"/>
                  </a:cubicBezTo>
                  <a:lnTo>
                    <a:pt x="10125" y="4747"/>
                  </a:lnTo>
                  <a:lnTo>
                    <a:pt x="10133" y="4739"/>
                  </a:lnTo>
                  <a:cubicBezTo>
                    <a:pt x="10109" y="4739"/>
                    <a:pt x="10097" y="4751"/>
                    <a:pt x="10085" y="4751"/>
                  </a:cubicBezTo>
                  <a:cubicBezTo>
                    <a:pt x="10107" y="4751"/>
                    <a:pt x="10117" y="4750"/>
                    <a:pt x="10125" y="4747"/>
                  </a:cubicBezTo>
                  <a:lnTo>
                    <a:pt x="10125" y="4747"/>
                  </a:lnTo>
                  <a:lnTo>
                    <a:pt x="10121" y="4751"/>
                  </a:lnTo>
                  <a:lnTo>
                    <a:pt x="10145" y="4739"/>
                  </a:lnTo>
                  <a:cubicBezTo>
                    <a:pt x="10157" y="4745"/>
                    <a:pt x="10172" y="4745"/>
                    <a:pt x="10181" y="4745"/>
                  </a:cubicBezTo>
                  <a:cubicBezTo>
                    <a:pt x="10189" y="4745"/>
                    <a:pt x="10192" y="4745"/>
                    <a:pt x="10181" y="4751"/>
                  </a:cubicBezTo>
                  <a:lnTo>
                    <a:pt x="10240" y="4751"/>
                  </a:lnTo>
                  <a:cubicBezTo>
                    <a:pt x="10192" y="4763"/>
                    <a:pt x="10228" y="4763"/>
                    <a:pt x="10216" y="4763"/>
                  </a:cubicBezTo>
                  <a:lnTo>
                    <a:pt x="10192" y="4763"/>
                  </a:lnTo>
                  <a:cubicBezTo>
                    <a:pt x="10192" y="4775"/>
                    <a:pt x="10181" y="4775"/>
                    <a:pt x="10169" y="4775"/>
                  </a:cubicBezTo>
                  <a:cubicBezTo>
                    <a:pt x="10168" y="4775"/>
                    <a:pt x="10167" y="4775"/>
                    <a:pt x="10166" y="4776"/>
                  </a:cubicBezTo>
                  <a:lnTo>
                    <a:pt x="10166" y="4776"/>
                  </a:lnTo>
                  <a:cubicBezTo>
                    <a:pt x="10175" y="4775"/>
                    <a:pt x="10184" y="4775"/>
                    <a:pt x="10192" y="4775"/>
                  </a:cubicBezTo>
                  <a:cubicBezTo>
                    <a:pt x="10224" y="4775"/>
                    <a:pt x="10251" y="4770"/>
                    <a:pt x="10265" y="4770"/>
                  </a:cubicBezTo>
                  <a:cubicBezTo>
                    <a:pt x="10272" y="4770"/>
                    <a:pt x="10276" y="4771"/>
                    <a:pt x="10276" y="4775"/>
                  </a:cubicBezTo>
                  <a:cubicBezTo>
                    <a:pt x="10252" y="4787"/>
                    <a:pt x="10243" y="4790"/>
                    <a:pt x="10234" y="4790"/>
                  </a:cubicBezTo>
                  <a:cubicBezTo>
                    <a:pt x="10225" y="4790"/>
                    <a:pt x="10216" y="4787"/>
                    <a:pt x="10192" y="4787"/>
                  </a:cubicBezTo>
                  <a:cubicBezTo>
                    <a:pt x="10184" y="4796"/>
                    <a:pt x="10198" y="4798"/>
                    <a:pt x="10219" y="4798"/>
                  </a:cubicBezTo>
                  <a:cubicBezTo>
                    <a:pt x="10242" y="4798"/>
                    <a:pt x="10273" y="4795"/>
                    <a:pt x="10293" y="4795"/>
                  </a:cubicBezTo>
                  <a:cubicBezTo>
                    <a:pt x="10304" y="4795"/>
                    <a:pt x="10311" y="4796"/>
                    <a:pt x="10311" y="4799"/>
                  </a:cubicBezTo>
                  <a:cubicBezTo>
                    <a:pt x="10300" y="4805"/>
                    <a:pt x="10306" y="4805"/>
                    <a:pt x="10314" y="4805"/>
                  </a:cubicBezTo>
                  <a:cubicBezTo>
                    <a:pt x="10323" y="4805"/>
                    <a:pt x="10335" y="4805"/>
                    <a:pt x="10335" y="4811"/>
                  </a:cubicBezTo>
                  <a:cubicBezTo>
                    <a:pt x="10311" y="4811"/>
                    <a:pt x="10300" y="4823"/>
                    <a:pt x="10276" y="4823"/>
                  </a:cubicBezTo>
                  <a:lnTo>
                    <a:pt x="10240" y="4835"/>
                  </a:lnTo>
                  <a:lnTo>
                    <a:pt x="10216" y="4835"/>
                  </a:lnTo>
                  <a:cubicBezTo>
                    <a:pt x="10264" y="4835"/>
                    <a:pt x="10264" y="4846"/>
                    <a:pt x="10276" y="4846"/>
                  </a:cubicBezTo>
                  <a:lnTo>
                    <a:pt x="10311" y="4835"/>
                  </a:lnTo>
                  <a:cubicBezTo>
                    <a:pt x="10323" y="4846"/>
                    <a:pt x="10359" y="4846"/>
                    <a:pt x="10347" y="4858"/>
                  </a:cubicBezTo>
                  <a:lnTo>
                    <a:pt x="10407" y="4858"/>
                  </a:lnTo>
                  <a:cubicBezTo>
                    <a:pt x="10422" y="4856"/>
                    <a:pt x="10429" y="4855"/>
                    <a:pt x="10431" y="4855"/>
                  </a:cubicBezTo>
                  <a:cubicBezTo>
                    <a:pt x="10435" y="4855"/>
                    <a:pt x="10430" y="4857"/>
                    <a:pt x="10425" y="4858"/>
                  </a:cubicBezTo>
                  <a:lnTo>
                    <a:pt x="10431" y="4858"/>
                  </a:lnTo>
                  <a:cubicBezTo>
                    <a:pt x="10428" y="4858"/>
                    <a:pt x="10426" y="4858"/>
                    <a:pt x="10424" y="4858"/>
                  </a:cubicBezTo>
                  <a:lnTo>
                    <a:pt x="10424" y="4858"/>
                  </a:lnTo>
                  <a:cubicBezTo>
                    <a:pt x="10419" y="4860"/>
                    <a:pt x="10414" y="4862"/>
                    <a:pt x="10418" y="4862"/>
                  </a:cubicBezTo>
                  <a:cubicBezTo>
                    <a:pt x="10420" y="4862"/>
                    <a:pt x="10427" y="4861"/>
                    <a:pt x="10442" y="4858"/>
                  </a:cubicBezTo>
                  <a:cubicBezTo>
                    <a:pt x="10456" y="4855"/>
                    <a:pt x="10466" y="4853"/>
                    <a:pt x="10473" y="4853"/>
                  </a:cubicBezTo>
                  <a:cubicBezTo>
                    <a:pt x="10489" y="4853"/>
                    <a:pt x="10487" y="4862"/>
                    <a:pt x="10478" y="4870"/>
                  </a:cubicBezTo>
                  <a:cubicBezTo>
                    <a:pt x="10455" y="4882"/>
                    <a:pt x="10454" y="4882"/>
                    <a:pt x="10408" y="4894"/>
                  </a:cubicBezTo>
                  <a:lnTo>
                    <a:pt x="10408" y="4894"/>
                  </a:lnTo>
                  <a:cubicBezTo>
                    <a:pt x="10408" y="4894"/>
                    <a:pt x="10407" y="4894"/>
                    <a:pt x="10406" y="4894"/>
                  </a:cubicBezTo>
                  <a:lnTo>
                    <a:pt x="10406" y="4894"/>
                  </a:lnTo>
                  <a:lnTo>
                    <a:pt x="10407" y="4894"/>
                  </a:lnTo>
                  <a:cubicBezTo>
                    <a:pt x="10407" y="4894"/>
                    <a:pt x="10408" y="4894"/>
                    <a:pt x="10408" y="4894"/>
                  </a:cubicBezTo>
                  <a:lnTo>
                    <a:pt x="10408" y="4894"/>
                  </a:lnTo>
                  <a:cubicBezTo>
                    <a:pt x="10414" y="4894"/>
                    <a:pt x="10419" y="4894"/>
                    <a:pt x="10419" y="4894"/>
                  </a:cubicBezTo>
                  <a:lnTo>
                    <a:pt x="10407" y="4894"/>
                  </a:lnTo>
                  <a:cubicBezTo>
                    <a:pt x="10407" y="4894"/>
                    <a:pt x="10407" y="4906"/>
                    <a:pt x="10395" y="4906"/>
                  </a:cubicBezTo>
                  <a:cubicBezTo>
                    <a:pt x="10395" y="4906"/>
                    <a:pt x="10418" y="4906"/>
                    <a:pt x="10407" y="4917"/>
                  </a:cubicBezTo>
                  <a:lnTo>
                    <a:pt x="10407" y="4917"/>
                  </a:lnTo>
                  <a:cubicBezTo>
                    <a:pt x="10403" y="4918"/>
                    <a:pt x="10399" y="4918"/>
                    <a:pt x="10395" y="4918"/>
                  </a:cubicBezTo>
                  <a:cubicBezTo>
                    <a:pt x="10381" y="4921"/>
                    <a:pt x="10375" y="4923"/>
                    <a:pt x="10374" y="4923"/>
                  </a:cubicBezTo>
                  <a:cubicBezTo>
                    <a:pt x="10370" y="4923"/>
                    <a:pt x="10391" y="4914"/>
                    <a:pt x="10383" y="4906"/>
                  </a:cubicBezTo>
                  <a:lnTo>
                    <a:pt x="10383" y="4906"/>
                  </a:lnTo>
                  <a:cubicBezTo>
                    <a:pt x="10335" y="4918"/>
                    <a:pt x="10383" y="4918"/>
                    <a:pt x="10347" y="4930"/>
                  </a:cubicBezTo>
                  <a:cubicBezTo>
                    <a:pt x="10327" y="4934"/>
                    <a:pt x="10321" y="4935"/>
                    <a:pt x="10319" y="4935"/>
                  </a:cubicBezTo>
                  <a:cubicBezTo>
                    <a:pt x="10314" y="4935"/>
                    <a:pt x="10327" y="4930"/>
                    <a:pt x="10288" y="4930"/>
                  </a:cubicBezTo>
                  <a:cubicBezTo>
                    <a:pt x="10288" y="4936"/>
                    <a:pt x="10297" y="4936"/>
                    <a:pt x="10304" y="4936"/>
                  </a:cubicBezTo>
                  <a:cubicBezTo>
                    <a:pt x="10311" y="4936"/>
                    <a:pt x="10317" y="4936"/>
                    <a:pt x="10311" y="4942"/>
                  </a:cubicBezTo>
                  <a:lnTo>
                    <a:pt x="10252" y="4942"/>
                  </a:lnTo>
                  <a:lnTo>
                    <a:pt x="10228" y="4954"/>
                  </a:lnTo>
                  <a:cubicBezTo>
                    <a:pt x="10228" y="4951"/>
                    <a:pt x="10225" y="4950"/>
                    <a:pt x="10221" y="4950"/>
                  </a:cubicBezTo>
                  <a:cubicBezTo>
                    <a:pt x="10209" y="4950"/>
                    <a:pt x="10184" y="4957"/>
                    <a:pt x="10164" y="4957"/>
                  </a:cubicBezTo>
                  <a:cubicBezTo>
                    <a:pt x="10156" y="4957"/>
                    <a:pt x="10150" y="4956"/>
                    <a:pt x="10145" y="4954"/>
                  </a:cubicBezTo>
                  <a:lnTo>
                    <a:pt x="10145" y="4954"/>
                  </a:lnTo>
                  <a:cubicBezTo>
                    <a:pt x="10139" y="4960"/>
                    <a:pt x="10151" y="4960"/>
                    <a:pt x="10160" y="4960"/>
                  </a:cubicBezTo>
                  <a:cubicBezTo>
                    <a:pt x="10169" y="4960"/>
                    <a:pt x="10175" y="4960"/>
                    <a:pt x="10157" y="4966"/>
                  </a:cubicBezTo>
                  <a:cubicBezTo>
                    <a:pt x="10181" y="4966"/>
                    <a:pt x="10228" y="4954"/>
                    <a:pt x="10252" y="4954"/>
                  </a:cubicBezTo>
                  <a:lnTo>
                    <a:pt x="10240" y="4966"/>
                  </a:lnTo>
                  <a:cubicBezTo>
                    <a:pt x="10231" y="4966"/>
                    <a:pt x="10223" y="4966"/>
                    <a:pt x="10216" y="4966"/>
                  </a:cubicBezTo>
                  <a:lnTo>
                    <a:pt x="10216" y="4966"/>
                  </a:lnTo>
                  <a:cubicBezTo>
                    <a:pt x="10212" y="4970"/>
                    <a:pt x="10219" y="4971"/>
                    <a:pt x="10230" y="4971"/>
                  </a:cubicBezTo>
                  <a:cubicBezTo>
                    <a:pt x="10253" y="4971"/>
                    <a:pt x="10296" y="4966"/>
                    <a:pt x="10311" y="4966"/>
                  </a:cubicBezTo>
                  <a:cubicBezTo>
                    <a:pt x="10311" y="4966"/>
                    <a:pt x="10311" y="4966"/>
                    <a:pt x="10288" y="4977"/>
                  </a:cubicBezTo>
                  <a:cubicBezTo>
                    <a:pt x="10335" y="4977"/>
                    <a:pt x="10335" y="4989"/>
                    <a:pt x="10383" y="4989"/>
                  </a:cubicBezTo>
                  <a:cubicBezTo>
                    <a:pt x="10347" y="4989"/>
                    <a:pt x="10335" y="5001"/>
                    <a:pt x="10300" y="5001"/>
                  </a:cubicBezTo>
                  <a:cubicBezTo>
                    <a:pt x="10300" y="5001"/>
                    <a:pt x="10293" y="5003"/>
                    <a:pt x="10283" y="5004"/>
                  </a:cubicBezTo>
                  <a:lnTo>
                    <a:pt x="10283" y="5004"/>
                  </a:lnTo>
                  <a:cubicBezTo>
                    <a:pt x="10285" y="5003"/>
                    <a:pt x="10287" y="5002"/>
                    <a:pt x="10288" y="5001"/>
                  </a:cubicBezTo>
                  <a:lnTo>
                    <a:pt x="10288" y="5001"/>
                  </a:lnTo>
                  <a:cubicBezTo>
                    <a:pt x="10285" y="5003"/>
                    <a:pt x="10283" y="5004"/>
                    <a:pt x="10282" y="5004"/>
                  </a:cubicBezTo>
                  <a:lnTo>
                    <a:pt x="10282" y="5004"/>
                  </a:lnTo>
                  <a:cubicBezTo>
                    <a:pt x="10263" y="5008"/>
                    <a:pt x="10233" y="5013"/>
                    <a:pt x="10217" y="5013"/>
                  </a:cubicBezTo>
                  <a:lnTo>
                    <a:pt x="10217" y="5013"/>
                  </a:lnTo>
                  <a:cubicBezTo>
                    <a:pt x="10222" y="5013"/>
                    <a:pt x="10265" y="5013"/>
                    <a:pt x="10282" y="5005"/>
                  </a:cubicBezTo>
                  <a:lnTo>
                    <a:pt x="10282" y="5005"/>
                  </a:lnTo>
                  <a:cubicBezTo>
                    <a:pt x="10280" y="5007"/>
                    <a:pt x="10287" y="5007"/>
                    <a:pt x="10292" y="5007"/>
                  </a:cubicBezTo>
                  <a:cubicBezTo>
                    <a:pt x="10300" y="5007"/>
                    <a:pt x="10306" y="5007"/>
                    <a:pt x="10288" y="5013"/>
                  </a:cubicBezTo>
                  <a:cubicBezTo>
                    <a:pt x="10276" y="5025"/>
                    <a:pt x="10240" y="5025"/>
                    <a:pt x="10216" y="5025"/>
                  </a:cubicBezTo>
                  <a:cubicBezTo>
                    <a:pt x="10216" y="5028"/>
                    <a:pt x="10219" y="5028"/>
                    <a:pt x="10224" y="5028"/>
                  </a:cubicBezTo>
                  <a:cubicBezTo>
                    <a:pt x="10238" y="5028"/>
                    <a:pt x="10264" y="5022"/>
                    <a:pt x="10274" y="5022"/>
                  </a:cubicBezTo>
                  <a:cubicBezTo>
                    <a:pt x="10277" y="5022"/>
                    <a:pt x="10278" y="5023"/>
                    <a:pt x="10276" y="5025"/>
                  </a:cubicBezTo>
                  <a:lnTo>
                    <a:pt x="10252" y="5025"/>
                  </a:lnTo>
                  <a:cubicBezTo>
                    <a:pt x="10240" y="5037"/>
                    <a:pt x="10264" y="5037"/>
                    <a:pt x="10300" y="5037"/>
                  </a:cubicBezTo>
                  <a:cubicBezTo>
                    <a:pt x="10228" y="5049"/>
                    <a:pt x="10300" y="5049"/>
                    <a:pt x="10240" y="5049"/>
                  </a:cubicBezTo>
                  <a:cubicBezTo>
                    <a:pt x="10244" y="5053"/>
                    <a:pt x="10249" y="5054"/>
                    <a:pt x="10255" y="5054"/>
                  </a:cubicBezTo>
                  <a:cubicBezTo>
                    <a:pt x="10262" y="5054"/>
                    <a:pt x="10271" y="5052"/>
                    <a:pt x="10279" y="5051"/>
                  </a:cubicBezTo>
                  <a:lnTo>
                    <a:pt x="10279" y="5051"/>
                  </a:lnTo>
                  <a:lnTo>
                    <a:pt x="10240" y="5061"/>
                  </a:lnTo>
                  <a:cubicBezTo>
                    <a:pt x="10227" y="5070"/>
                    <a:pt x="10238" y="5072"/>
                    <a:pt x="10256" y="5072"/>
                  </a:cubicBezTo>
                  <a:cubicBezTo>
                    <a:pt x="10275" y="5072"/>
                    <a:pt x="10302" y="5069"/>
                    <a:pt x="10312" y="5069"/>
                  </a:cubicBezTo>
                  <a:cubicBezTo>
                    <a:pt x="10318" y="5069"/>
                    <a:pt x="10320" y="5070"/>
                    <a:pt x="10311" y="5073"/>
                  </a:cubicBezTo>
                  <a:lnTo>
                    <a:pt x="10240" y="5073"/>
                  </a:lnTo>
                  <a:cubicBezTo>
                    <a:pt x="10252" y="5073"/>
                    <a:pt x="10240" y="5085"/>
                    <a:pt x="10276" y="5085"/>
                  </a:cubicBezTo>
                  <a:cubicBezTo>
                    <a:pt x="10264" y="5085"/>
                    <a:pt x="10264" y="5085"/>
                    <a:pt x="10252" y="5096"/>
                  </a:cubicBezTo>
                  <a:lnTo>
                    <a:pt x="10311" y="5096"/>
                  </a:lnTo>
                  <a:cubicBezTo>
                    <a:pt x="10311" y="5096"/>
                    <a:pt x="10276" y="5108"/>
                    <a:pt x="10264" y="5120"/>
                  </a:cubicBezTo>
                  <a:cubicBezTo>
                    <a:pt x="10300" y="5120"/>
                    <a:pt x="10240" y="5144"/>
                    <a:pt x="10276" y="5156"/>
                  </a:cubicBezTo>
                  <a:cubicBezTo>
                    <a:pt x="10276" y="5158"/>
                    <a:pt x="10279" y="5159"/>
                    <a:pt x="10283" y="5159"/>
                  </a:cubicBezTo>
                  <a:cubicBezTo>
                    <a:pt x="10289" y="5159"/>
                    <a:pt x="10298" y="5158"/>
                    <a:pt x="10308" y="5155"/>
                  </a:cubicBezTo>
                  <a:lnTo>
                    <a:pt x="10308" y="5155"/>
                  </a:lnTo>
                  <a:cubicBezTo>
                    <a:pt x="10292" y="5163"/>
                    <a:pt x="10292" y="5168"/>
                    <a:pt x="10276" y="5168"/>
                  </a:cubicBezTo>
                  <a:cubicBezTo>
                    <a:pt x="10252" y="5192"/>
                    <a:pt x="10323" y="5192"/>
                    <a:pt x="10288" y="5204"/>
                  </a:cubicBezTo>
                  <a:cubicBezTo>
                    <a:pt x="10280" y="5204"/>
                    <a:pt x="10272" y="5209"/>
                    <a:pt x="10264" y="5209"/>
                  </a:cubicBezTo>
                  <a:cubicBezTo>
                    <a:pt x="10260" y="5209"/>
                    <a:pt x="10256" y="5208"/>
                    <a:pt x="10252" y="5204"/>
                  </a:cubicBezTo>
                  <a:cubicBezTo>
                    <a:pt x="10240" y="5216"/>
                    <a:pt x="10252" y="5227"/>
                    <a:pt x="10252" y="5239"/>
                  </a:cubicBezTo>
                  <a:lnTo>
                    <a:pt x="10240" y="5239"/>
                  </a:lnTo>
                  <a:cubicBezTo>
                    <a:pt x="10204" y="5251"/>
                    <a:pt x="10252" y="5263"/>
                    <a:pt x="10276" y="5275"/>
                  </a:cubicBezTo>
                  <a:lnTo>
                    <a:pt x="10240" y="5275"/>
                  </a:lnTo>
                  <a:cubicBezTo>
                    <a:pt x="10228" y="5287"/>
                    <a:pt x="10216" y="5299"/>
                    <a:pt x="10276" y="5299"/>
                  </a:cubicBezTo>
                  <a:cubicBezTo>
                    <a:pt x="10216" y="5311"/>
                    <a:pt x="10288" y="5299"/>
                    <a:pt x="10240" y="5323"/>
                  </a:cubicBezTo>
                  <a:lnTo>
                    <a:pt x="10228" y="5323"/>
                  </a:lnTo>
                  <a:cubicBezTo>
                    <a:pt x="10204" y="5323"/>
                    <a:pt x="10216" y="5335"/>
                    <a:pt x="10204" y="5335"/>
                  </a:cubicBezTo>
                  <a:cubicBezTo>
                    <a:pt x="10228" y="5341"/>
                    <a:pt x="10258" y="5341"/>
                    <a:pt x="10279" y="5341"/>
                  </a:cubicBezTo>
                  <a:cubicBezTo>
                    <a:pt x="10300" y="5341"/>
                    <a:pt x="10311" y="5341"/>
                    <a:pt x="10300" y="5347"/>
                  </a:cubicBezTo>
                  <a:cubicBezTo>
                    <a:pt x="10273" y="5355"/>
                    <a:pt x="10263" y="5358"/>
                    <a:pt x="10258" y="5358"/>
                  </a:cubicBezTo>
                  <a:cubicBezTo>
                    <a:pt x="10252" y="5358"/>
                    <a:pt x="10252" y="5355"/>
                    <a:pt x="10243" y="5355"/>
                  </a:cubicBezTo>
                  <a:cubicBezTo>
                    <a:pt x="10238" y="5355"/>
                    <a:pt x="10230" y="5356"/>
                    <a:pt x="10216" y="5358"/>
                  </a:cubicBezTo>
                  <a:lnTo>
                    <a:pt x="10228" y="5358"/>
                  </a:lnTo>
                  <a:cubicBezTo>
                    <a:pt x="10204" y="5370"/>
                    <a:pt x="10216" y="5370"/>
                    <a:pt x="10181" y="5370"/>
                  </a:cubicBezTo>
                  <a:lnTo>
                    <a:pt x="10264" y="5370"/>
                  </a:lnTo>
                  <a:cubicBezTo>
                    <a:pt x="10276" y="5370"/>
                    <a:pt x="10276" y="5358"/>
                    <a:pt x="10276" y="5358"/>
                  </a:cubicBezTo>
                  <a:cubicBezTo>
                    <a:pt x="10323" y="5358"/>
                    <a:pt x="10288" y="5370"/>
                    <a:pt x="10300" y="5382"/>
                  </a:cubicBezTo>
                  <a:cubicBezTo>
                    <a:pt x="10300" y="5382"/>
                    <a:pt x="10323" y="5370"/>
                    <a:pt x="10359" y="5358"/>
                  </a:cubicBezTo>
                  <a:lnTo>
                    <a:pt x="10359" y="5358"/>
                  </a:lnTo>
                  <a:cubicBezTo>
                    <a:pt x="10335" y="5370"/>
                    <a:pt x="10419" y="5370"/>
                    <a:pt x="10442" y="5370"/>
                  </a:cubicBezTo>
                  <a:cubicBezTo>
                    <a:pt x="10431" y="5376"/>
                    <a:pt x="10416" y="5376"/>
                    <a:pt x="10396" y="5376"/>
                  </a:cubicBezTo>
                  <a:cubicBezTo>
                    <a:pt x="10377" y="5376"/>
                    <a:pt x="10353" y="5376"/>
                    <a:pt x="10323" y="5382"/>
                  </a:cubicBezTo>
                  <a:cubicBezTo>
                    <a:pt x="10311" y="5382"/>
                    <a:pt x="10264" y="5394"/>
                    <a:pt x="10240" y="5394"/>
                  </a:cubicBezTo>
                  <a:cubicBezTo>
                    <a:pt x="10240" y="5406"/>
                    <a:pt x="10276" y="5406"/>
                    <a:pt x="10300" y="5406"/>
                  </a:cubicBezTo>
                  <a:lnTo>
                    <a:pt x="10276" y="5418"/>
                  </a:lnTo>
                  <a:cubicBezTo>
                    <a:pt x="10288" y="5418"/>
                    <a:pt x="10359" y="5418"/>
                    <a:pt x="10323" y="5430"/>
                  </a:cubicBezTo>
                  <a:lnTo>
                    <a:pt x="10383" y="5430"/>
                  </a:lnTo>
                  <a:cubicBezTo>
                    <a:pt x="10357" y="5430"/>
                    <a:pt x="10344" y="5436"/>
                    <a:pt x="10329" y="5440"/>
                  </a:cubicBezTo>
                  <a:lnTo>
                    <a:pt x="10329" y="5440"/>
                  </a:lnTo>
                  <a:cubicBezTo>
                    <a:pt x="10337" y="5439"/>
                    <a:pt x="10344" y="5438"/>
                    <a:pt x="10349" y="5438"/>
                  </a:cubicBezTo>
                  <a:cubicBezTo>
                    <a:pt x="10385" y="5438"/>
                    <a:pt x="10376" y="5454"/>
                    <a:pt x="10442" y="5454"/>
                  </a:cubicBezTo>
                  <a:cubicBezTo>
                    <a:pt x="10419" y="5454"/>
                    <a:pt x="10383" y="5454"/>
                    <a:pt x="10371" y="5466"/>
                  </a:cubicBezTo>
                  <a:lnTo>
                    <a:pt x="10442" y="5466"/>
                  </a:lnTo>
                  <a:cubicBezTo>
                    <a:pt x="10419" y="5477"/>
                    <a:pt x="10407" y="5477"/>
                    <a:pt x="10359" y="5489"/>
                  </a:cubicBezTo>
                  <a:cubicBezTo>
                    <a:pt x="10363" y="5491"/>
                    <a:pt x="10368" y="5491"/>
                    <a:pt x="10373" y="5491"/>
                  </a:cubicBezTo>
                  <a:cubicBezTo>
                    <a:pt x="10406" y="5491"/>
                    <a:pt x="10457" y="5471"/>
                    <a:pt x="10479" y="5471"/>
                  </a:cubicBezTo>
                  <a:cubicBezTo>
                    <a:pt x="10486" y="5471"/>
                    <a:pt x="10490" y="5473"/>
                    <a:pt x="10490" y="5477"/>
                  </a:cubicBezTo>
                  <a:cubicBezTo>
                    <a:pt x="10472" y="5483"/>
                    <a:pt x="10460" y="5483"/>
                    <a:pt x="10451" y="5483"/>
                  </a:cubicBezTo>
                  <a:cubicBezTo>
                    <a:pt x="10442" y="5483"/>
                    <a:pt x="10436" y="5483"/>
                    <a:pt x="10431" y="5489"/>
                  </a:cubicBezTo>
                  <a:lnTo>
                    <a:pt x="10419" y="5489"/>
                  </a:lnTo>
                  <a:cubicBezTo>
                    <a:pt x="10391" y="5496"/>
                    <a:pt x="10383" y="5498"/>
                    <a:pt x="10387" y="5498"/>
                  </a:cubicBezTo>
                  <a:cubicBezTo>
                    <a:pt x="10395" y="5498"/>
                    <a:pt x="10461" y="5487"/>
                    <a:pt x="10483" y="5487"/>
                  </a:cubicBezTo>
                  <a:cubicBezTo>
                    <a:pt x="10489" y="5487"/>
                    <a:pt x="10492" y="5488"/>
                    <a:pt x="10490" y="5489"/>
                  </a:cubicBezTo>
                  <a:cubicBezTo>
                    <a:pt x="10460" y="5495"/>
                    <a:pt x="10451" y="5495"/>
                    <a:pt x="10444" y="5495"/>
                  </a:cubicBezTo>
                  <a:cubicBezTo>
                    <a:pt x="10436" y="5495"/>
                    <a:pt x="10431" y="5495"/>
                    <a:pt x="10407" y="5501"/>
                  </a:cubicBezTo>
                  <a:cubicBezTo>
                    <a:pt x="10419" y="5507"/>
                    <a:pt x="10445" y="5507"/>
                    <a:pt x="10468" y="5507"/>
                  </a:cubicBezTo>
                  <a:cubicBezTo>
                    <a:pt x="10490" y="5507"/>
                    <a:pt x="10508" y="5507"/>
                    <a:pt x="10502" y="5513"/>
                  </a:cubicBezTo>
                  <a:lnTo>
                    <a:pt x="10466" y="5513"/>
                  </a:lnTo>
                  <a:cubicBezTo>
                    <a:pt x="10478" y="5513"/>
                    <a:pt x="10466" y="5525"/>
                    <a:pt x="10466" y="5537"/>
                  </a:cubicBezTo>
                  <a:lnTo>
                    <a:pt x="10454" y="5537"/>
                  </a:lnTo>
                  <a:cubicBezTo>
                    <a:pt x="10448" y="5543"/>
                    <a:pt x="10457" y="5543"/>
                    <a:pt x="10463" y="5543"/>
                  </a:cubicBezTo>
                  <a:cubicBezTo>
                    <a:pt x="10469" y="5543"/>
                    <a:pt x="10472" y="5543"/>
                    <a:pt x="10454" y="5549"/>
                  </a:cubicBezTo>
                  <a:lnTo>
                    <a:pt x="10478" y="5549"/>
                  </a:lnTo>
                  <a:cubicBezTo>
                    <a:pt x="10502" y="5537"/>
                    <a:pt x="10526" y="5525"/>
                    <a:pt x="10490" y="5525"/>
                  </a:cubicBezTo>
                  <a:cubicBezTo>
                    <a:pt x="10526" y="5525"/>
                    <a:pt x="10562" y="5501"/>
                    <a:pt x="10609" y="5501"/>
                  </a:cubicBezTo>
                  <a:lnTo>
                    <a:pt x="10597" y="5501"/>
                  </a:lnTo>
                  <a:cubicBezTo>
                    <a:pt x="10681" y="5477"/>
                    <a:pt x="10692" y="5454"/>
                    <a:pt x="10716" y="5442"/>
                  </a:cubicBezTo>
                  <a:cubicBezTo>
                    <a:pt x="10657" y="5442"/>
                    <a:pt x="10740" y="5418"/>
                    <a:pt x="10692" y="5406"/>
                  </a:cubicBezTo>
                  <a:lnTo>
                    <a:pt x="10692" y="5406"/>
                  </a:lnTo>
                  <a:cubicBezTo>
                    <a:pt x="10669" y="5410"/>
                    <a:pt x="10659" y="5411"/>
                    <a:pt x="10657" y="5411"/>
                  </a:cubicBezTo>
                  <a:cubicBezTo>
                    <a:pt x="10653" y="5411"/>
                    <a:pt x="10677" y="5406"/>
                    <a:pt x="10669" y="5406"/>
                  </a:cubicBezTo>
                  <a:cubicBezTo>
                    <a:pt x="10681" y="5406"/>
                    <a:pt x="10716" y="5394"/>
                    <a:pt x="10728" y="5394"/>
                  </a:cubicBezTo>
                  <a:lnTo>
                    <a:pt x="10692" y="5394"/>
                  </a:lnTo>
                  <a:cubicBezTo>
                    <a:pt x="10712" y="5384"/>
                    <a:pt x="10754" y="5367"/>
                    <a:pt x="10745" y="5367"/>
                  </a:cubicBezTo>
                  <a:cubicBezTo>
                    <a:pt x="10742" y="5367"/>
                    <a:pt x="10737" y="5368"/>
                    <a:pt x="10728" y="5370"/>
                  </a:cubicBezTo>
                  <a:cubicBezTo>
                    <a:pt x="10740" y="5358"/>
                    <a:pt x="10752" y="5358"/>
                    <a:pt x="10764" y="5358"/>
                  </a:cubicBezTo>
                  <a:cubicBezTo>
                    <a:pt x="10764" y="5347"/>
                    <a:pt x="10776" y="5335"/>
                    <a:pt x="10788" y="5335"/>
                  </a:cubicBezTo>
                  <a:cubicBezTo>
                    <a:pt x="10716" y="5335"/>
                    <a:pt x="10764" y="5323"/>
                    <a:pt x="10740" y="5323"/>
                  </a:cubicBezTo>
                  <a:cubicBezTo>
                    <a:pt x="10752" y="5323"/>
                    <a:pt x="10764" y="5311"/>
                    <a:pt x="10776" y="5311"/>
                  </a:cubicBezTo>
                  <a:lnTo>
                    <a:pt x="10716" y="5311"/>
                  </a:lnTo>
                  <a:cubicBezTo>
                    <a:pt x="10681" y="5311"/>
                    <a:pt x="10752" y="5299"/>
                    <a:pt x="10728" y="5299"/>
                  </a:cubicBezTo>
                  <a:lnTo>
                    <a:pt x="10716" y="5299"/>
                  </a:lnTo>
                  <a:cubicBezTo>
                    <a:pt x="10692" y="5299"/>
                    <a:pt x="10728" y="5287"/>
                    <a:pt x="10764" y="5275"/>
                  </a:cubicBezTo>
                  <a:cubicBezTo>
                    <a:pt x="10716" y="5263"/>
                    <a:pt x="10716" y="5251"/>
                    <a:pt x="10728" y="5227"/>
                  </a:cubicBezTo>
                  <a:lnTo>
                    <a:pt x="10728" y="5227"/>
                  </a:lnTo>
                  <a:cubicBezTo>
                    <a:pt x="10728" y="5233"/>
                    <a:pt x="10731" y="5236"/>
                    <a:pt x="10733" y="5236"/>
                  </a:cubicBezTo>
                  <a:cubicBezTo>
                    <a:pt x="10734" y="5236"/>
                    <a:pt x="10734" y="5233"/>
                    <a:pt x="10728" y="5227"/>
                  </a:cubicBezTo>
                  <a:lnTo>
                    <a:pt x="10728" y="5227"/>
                  </a:lnTo>
                  <a:cubicBezTo>
                    <a:pt x="10728" y="5227"/>
                    <a:pt x="10728" y="5227"/>
                    <a:pt x="10728" y="5227"/>
                  </a:cubicBezTo>
                  <a:cubicBezTo>
                    <a:pt x="10740" y="5216"/>
                    <a:pt x="10752" y="5216"/>
                    <a:pt x="10764" y="5204"/>
                  </a:cubicBezTo>
                  <a:cubicBezTo>
                    <a:pt x="10776" y="5192"/>
                    <a:pt x="10788" y="5180"/>
                    <a:pt x="10788" y="5168"/>
                  </a:cubicBezTo>
                  <a:cubicBezTo>
                    <a:pt x="10800" y="5180"/>
                    <a:pt x="10812" y="5192"/>
                    <a:pt x="10800" y="5192"/>
                  </a:cubicBezTo>
                  <a:cubicBezTo>
                    <a:pt x="10805" y="5197"/>
                    <a:pt x="10809" y="5199"/>
                    <a:pt x="10812" y="5199"/>
                  </a:cubicBezTo>
                  <a:cubicBezTo>
                    <a:pt x="10820" y="5199"/>
                    <a:pt x="10826" y="5190"/>
                    <a:pt x="10835" y="5190"/>
                  </a:cubicBezTo>
                  <a:cubicBezTo>
                    <a:pt x="10841" y="5190"/>
                    <a:pt x="10849" y="5193"/>
                    <a:pt x="10859" y="5204"/>
                  </a:cubicBezTo>
                  <a:cubicBezTo>
                    <a:pt x="10883" y="5192"/>
                    <a:pt x="10835" y="5180"/>
                    <a:pt x="10823" y="5168"/>
                  </a:cubicBezTo>
                  <a:lnTo>
                    <a:pt x="10823" y="5180"/>
                  </a:lnTo>
                  <a:cubicBezTo>
                    <a:pt x="10812" y="5180"/>
                    <a:pt x="10800" y="5168"/>
                    <a:pt x="10788" y="5156"/>
                  </a:cubicBezTo>
                  <a:cubicBezTo>
                    <a:pt x="10776" y="5144"/>
                    <a:pt x="10776" y="5144"/>
                    <a:pt x="10764" y="5144"/>
                  </a:cubicBezTo>
                  <a:cubicBezTo>
                    <a:pt x="10764" y="5144"/>
                    <a:pt x="10764" y="5156"/>
                    <a:pt x="10776" y="5156"/>
                  </a:cubicBezTo>
                  <a:cubicBezTo>
                    <a:pt x="10764" y="5156"/>
                    <a:pt x="10740" y="5156"/>
                    <a:pt x="10728" y="5168"/>
                  </a:cubicBezTo>
                  <a:cubicBezTo>
                    <a:pt x="10728" y="5168"/>
                    <a:pt x="10728" y="5168"/>
                    <a:pt x="10716" y="5156"/>
                  </a:cubicBezTo>
                  <a:lnTo>
                    <a:pt x="10704" y="5156"/>
                  </a:lnTo>
                  <a:lnTo>
                    <a:pt x="10716" y="5168"/>
                  </a:lnTo>
                  <a:cubicBezTo>
                    <a:pt x="10708" y="5168"/>
                    <a:pt x="10685" y="5173"/>
                    <a:pt x="10673" y="5173"/>
                  </a:cubicBezTo>
                  <a:cubicBezTo>
                    <a:pt x="10667" y="5173"/>
                    <a:pt x="10665" y="5172"/>
                    <a:pt x="10669" y="5168"/>
                  </a:cubicBezTo>
                  <a:lnTo>
                    <a:pt x="10692" y="5168"/>
                  </a:lnTo>
                  <a:cubicBezTo>
                    <a:pt x="10692" y="5168"/>
                    <a:pt x="10669" y="5168"/>
                    <a:pt x="10681" y="5156"/>
                  </a:cubicBezTo>
                  <a:lnTo>
                    <a:pt x="10692" y="5156"/>
                  </a:lnTo>
                  <a:lnTo>
                    <a:pt x="10715" y="5133"/>
                  </a:lnTo>
                  <a:lnTo>
                    <a:pt x="10715" y="5133"/>
                  </a:lnTo>
                  <a:cubicBezTo>
                    <a:pt x="10724" y="5137"/>
                    <a:pt x="10719" y="5144"/>
                    <a:pt x="10728" y="5144"/>
                  </a:cubicBezTo>
                  <a:lnTo>
                    <a:pt x="10776" y="5144"/>
                  </a:lnTo>
                  <a:lnTo>
                    <a:pt x="10752" y="5132"/>
                  </a:lnTo>
                  <a:lnTo>
                    <a:pt x="10776" y="5132"/>
                  </a:lnTo>
                  <a:cubicBezTo>
                    <a:pt x="10788" y="5126"/>
                    <a:pt x="10779" y="5126"/>
                    <a:pt x="10768" y="5126"/>
                  </a:cubicBezTo>
                  <a:cubicBezTo>
                    <a:pt x="10763" y="5126"/>
                    <a:pt x="10758" y="5126"/>
                    <a:pt x="10754" y="5126"/>
                  </a:cubicBezTo>
                  <a:lnTo>
                    <a:pt x="10754" y="5126"/>
                  </a:lnTo>
                  <a:cubicBezTo>
                    <a:pt x="10755" y="5126"/>
                    <a:pt x="10755" y="5126"/>
                    <a:pt x="10755" y="5126"/>
                  </a:cubicBezTo>
                  <a:cubicBezTo>
                    <a:pt x="10759" y="5126"/>
                    <a:pt x="10764" y="5124"/>
                    <a:pt x="10776" y="5120"/>
                  </a:cubicBezTo>
                  <a:lnTo>
                    <a:pt x="10788" y="5120"/>
                  </a:lnTo>
                  <a:lnTo>
                    <a:pt x="10788" y="5108"/>
                  </a:lnTo>
                  <a:lnTo>
                    <a:pt x="10776" y="5108"/>
                  </a:lnTo>
                  <a:cubicBezTo>
                    <a:pt x="10800" y="5108"/>
                    <a:pt x="10800" y="5096"/>
                    <a:pt x="10800" y="5096"/>
                  </a:cubicBezTo>
                  <a:cubicBezTo>
                    <a:pt x="10809" y="5116"/>
                    <a:pt x="10827" y="5135"/>
                    <a:pt x="10820" y="5135"/>
                  </a:cubicBezTo>
                  <a:cubicBezTo>
                    <a:pt x="10819" y="5135"/>
                    <a:pt x="10816" y="5134"/>
                    <a:pt x="10812" y="5132"/>
                  </a:cubicBezTo>
                  <a:cubicBezTo>
                    <a:pt x="10800" y="5132"/>
                    <a:pt x="10800" y="5132"/>
                    <a:pt x="10788" y="5121"/>
                  </a:cubicBezTo>
                  <a:lnTo>
                    <a:pt x="10788" y="5121"/>
                  </a:lnTo>
                  <a:cubicBezTo>
                    <a:pt x="10800" y="5132"/>
                    <a:pt x="10811" y="5144"/>
                    <a:pt x="10800" y="5144"/>
                  </a:cubicBezTo>
                  <a:cubicBezTo>
                    <a:pt x="10823" y="5144"/>
                    <a:pt x="10835" y="5168"/>
                    <a:pt x="10847" y="5180"/>
                  </a:cubicBezTo>
                  <a:cubicBezTo>
                    <a:pt x="10859" y="5180"/>
                    <a:pt x="10883" y="5168"/>
                    <a:pt x="10859" y="5156"/>
                  </a:cubicBezTo>
                  <a:lnTo>
                    <a:pt x="10847" y="5156"/>
                  </a:lnTo>
                  <a:cubicBezTo>
                    <a:pt x="10835" y="5144"/>
                    <a:pt x="10835" y="5132"/>
                    <a:pt x="10823" y="5120"/>
                  </a:cubicBezTo>
                  <a:lnTo>
                    <a:pt x="10823" y="5120"/>
                  </a:lnTo>
                  <a:cubicBezTo>
                    <a:pt x="10835" y="5120"/>
                    <a:pt x="10859" y="5144"/>
                    <a:pt x="10871" y="5144"/>
                  </a:cubicBezTo>
                  <a:cubicBezTo>
                    <a:pt x="10883" y="5132"/>
                    <a:pt x="10823" y="5108"/>
                    <a:pt x="10823" y="5096"/>
                  </a:cubicBezTo>
                  <a:cubicBezTo>
                    <a:pt x="10823" y="5096"/>
                    <a:pt x="10823" y="5096"/>
                    <a:pt x="10823" y="5085"/>
                  </a:cubicBezTo>
                  <a:lnTo>
                    <a:pt x="10835" y="5096"/>
                  </a:lnTo>
                  <a:cubicBezTo>
                    <a:pt x="10823" y="5085"/>
                    <a:pt x="10823" y="5073"/>
                    <a:pt x="10823" y="5061"/>
                  </a:cubicBezTo>
                  <a:cubicBezTo>
                    <a:pt x="10812" y="5061"/>
                    <a:pt x="10812" y="5049"/>
                    <a:pt x="10800" y="5037"/>
                  </a:cubicBezTo>
                  <a:lnTo>
                    <a:pt x="10812" y="5037"/>
                  </a:lnTo>
                  <a:cubicBezTo>
                    <a:pt x="10812" y="5037"/>
                    <a:pt x="10812" y="5037"/>
                    <a:pt x="10812" y="5025"/>
                  </a:cubicBezTo>
                  <a:lnTo>
                    <a:pt x="10823" y="5025"/>
                  </a:lnTo>
                  <a:cubicBezTo>
                    <a:pt x="10823" y="5025"/>
                    <a:pt x="10812" y="5025"/>
                    <a:pt x="10812" y="5013"/>
                  </a:cubicBezTo>
                  <a:lnTo>
                    <a:pt x="10823" y="5013"/>
                  </a:lnTo>
                  <a:cubicBezTo>
                    <a:pt x="10823" y="5013"/>
                    <a:pt x="10823" y="5013"/>
                    <a:pt x="10823" y="5025"/>
                  </a:cubicBezTo>
                  <a:cubicBezTo>
                    <a:pt x="10895" y="5073"/>
                    <a:pt x="10800" y="5037"/>
                    <a:pt x="10835" y="5073"/>
                  </a:cubicBezTo>
                  <a:cubicBezTo>
                    <a:pt x="10859" y="5085"/>
                    <a:pt x="10871" y="5108"/>
                    <a:pt x="10895" y="5132"/>
                  </a:cubicBezTo>
                  <a:lnTo>
                    <a:pt x="10871" y="5073"/>
                  </a:lnTo>
                  <a:lnTo>
                    <a:pt x="10871" y="5073"/>
                  </a:lnTo>
                  <a:cubicBezTo>
                    <a:pt x="10879" y="5081"/>
                    <a:pt x="10904" y="5095"/>
                    <a:pt x="10912" y="5095"/>
                  </a:cubicBezTo>
                  <a:cubicBezTo>
                    <a:pt x="10915" y="5095"/>
                    <a:pt x="10914" y="5092"/>
                    <a:pt x="10907" y="5085"/>
                  </a:cubicBezTo>
                  <a:lnTo>
                    <a:pt x="10895" y="5085"/>
                  </a:lnTo>
                  <a:cubicBezTo>
                    <a:pt x="10895" y="5061"/>
                    <a:pt x="10859" y="5037"/>
                    <a:pt x="10883" y="5037"/>
                  </a:cubicBezTo>
                  <a:cubicBezTo>
                    <a:pt x="10883" y="5049"/>
                    <a:pt x="10895" y="5061"/>
                    <a:pt x="10907" y="5061"/>
                  </a:cubicBezTo>
                  <a:cubicBezTo>
                    <a:pt x="10919" y="5061"/>
                    <a:pt x="10895" y="5037"/>
                    <a:pt x="10883" y="5025"/>
                  </a:cubicBezTo>
                  <a:lnTo>
                    <a:pt x="10883" y="5025"/>
                  </a:lnTo>
                  <a:cubicBezTo>
                    <a:pt x="10895" y="5025"/>
                    <a:pt x="10919" y="5061"/>
                    <a:pt x="10931" y="5061"/>
                  </a:cubicBezTo>
                  <a:cubicBezTo>
                    <a:pt x="10919" y="5043"/>
                    <a:pt x="10925" y="5040"/>
                    <a:pt x="10934" y="5040"/>
                  </a:cubicBezTo>
                  <a:cubicBezTo>
                    <a:pt x="10938" y="5040"/>
                    <a:pt x="10943" y="5041"/>
                    <a:pt x="10947" y="5041"/>
                  </a:cubicBezTo>
                  <a:cubicBezTo>
                    <a:pt x="10951" y="5041"/>
                    <a:pt x="10954" y="5040"/>
                    <a:pt x="10954" y="5037"/>
                  </a:cubicBezTo>
                  <a:cubicBezTo>
                    <a:pt x="10907" y="5013"/>
                    <a:pt x="10907" y="4966"/>
                    <a:pt x="10859" y="4954"/>
                  </a:cubicBezTo>
                  <a:lnTo>
                    <a:pt x="10835" y="4906"/>
                  </a:lnTo>
                  <a:lnTo>
                    <a:pt x="10835" y="4906"/>
                  </a:lnTo>
                  <a:cubicBezTo>
                    <a:pt x="10871" y="4930"/>
                    <a:pt x="10895" y="4966"/>
                    <a:pt x="10943" y="4989"/>
                  </a:cubicBezTo>
                  <a:lnTo>
                    <a:pt x="10931" y="5001"/>
                  </a:lnTo>
                  <a:cubicBezTo>
                    <a:pt x="10942" y="5010"/>
                    <a:pt x="10948" y="5014"/>
                    <a:pt x="10951" y="5014"/>
                  </a:cubicBezTo>
                  <a:cubicBezTo>
                    <a:pt x="10962" y="5014"/>
                    <a:pt x="10936" y="4970"/>
                    <a:pt x="10963" y="4970"/>
                  </a:cubicBezTo>
                  <a:cubicBezTo>
                    <a:pt x="10969" y="4970"/>
                    <a:pt x="10978" y="4972"/>
                    <a:pt x="10990" y="4977"/>
                  </a:cubicBezTo>
                  <a:cubicBezTo>
                    <a:pt x="10990" y="4977"/>
                    <a:pt x="10985" y="4972"/>
                    <a:pt x="10995" y="4972"/>
                  </a:cubicBezTo>
                  <a:cubicBezTo>
                    <a:pt x="11001" y="4972"/>
                    <a:pt x="11010" y="4973"/>
                    <a:pt x="11026" y="4977"/>
                  </a:cubicBezTo>
                  <a:lnTo>
                    <a:pt x="10966" y="4942"/>
                  </a:lnTo>
                  <a:cubicBezTo>
                    <a:pt x="10990" y="4942"/>
                    <a:pt x="11014" y="4966"/>
                    <a:pt x="11026" y="4966"/>
                  </a:cubicBezTo>
                  <a:cubicBezTo>
                    <a:pt x="11026" y="4954"/>
                    <a:pt x="11038" y="4954"/>
                    <a:pt x="11038" y="4954"/>
                  </a:cubicBezTo>
                  <a:cubicBezTo>
                    <a:pt x="11050" y="4966"/>
                    <a:pt x="11050" y="4966"/>
                    <a:pt x="11050" y="4977"/>
                  </a:cubicBezTo>
                  <a:cubicBezTo>
                    <a:pt x="11060" y="4981"/>
                    <a:pt x="11067" y="4982"/>
                    <a:pt x="11070" y="4982"/>
                  </a:cubicBezTo>
                  <a:cubicBezTo>
                    <a:pt x="11078" y="4982"/>
                    <a:pt x="11070" y="4974"/>
                    <a:pt x="11062" y="4966"/>
                  </a:cubicBezTo>
                  <a:cubicBezTo>
                    <a:pt x="11050" y="4954"/>
                    <a:pt x="11050" y="4942"/>
                    <a:pt x="11062" y="4942"/>
                  </a:cubicBezTo>
                  <a:cubicBezTo>
                    <a:pt x="11062" y="4942"/>
                    <a:pt x="11062" y="4930"/>
                    <a:pt x="11062" y="4930"/>
                  </a:cubicBezTo>
                  <a:cubicBezTo>
                    <a:pt x="11050" y="4930"/>
                    <a:pt x="11014" y="4906"/>
                    <a:pt x="11002" y="4906"/>
                  </a:cubicBezTo>
                  <a:cubicBezTo>
                    <a:pt x="11019" y="4898"/>
                    <a:pt x="11024" y="4889"/>
                    <a:pt x="11046" y="4889"/>
                  </a:cubicBezTo>
                  <a:cubicBezTo>
                    <a:pt x="11056" y="4889"/>
                    <a:pt x="11068" y="4891"/>
                    <a:pt x="11085" y="4894"/>
                  </a:cubicBezTo>
                  <a:cubicBezTo>
                    <a:pt x="11097" y="4906"/>
                    <a:pt x="11121" y="4918"/>
                    <a:pt x="11121" y="4918"/>
                  </a:cubicBezTo>
                  <a:cubicBezTo>
                    <a:pt x="11133" y="4918"/>
                    <a:pt x="11109" y="4894"/>
                    <a:pt x="11085" y="4882"/>
                  </a:cubicBezTo>
                  <a:cubicBezTo>
                    <a:pt x="11085" y="4870"/>
                    <a:pt x="11085" y="4870"/>
                    <a:pt x="11085" y="4870"/>
                  </a:cubicBezTo>
                  <a:cubicBezTo>
                    <a:pt x="11097" y="4882"/>
                    <a:pt x="11121" y="4882"/>
                    <a:pt x="11121" y="4882"/>
                  </a:cubicBezTo>
                  <a:cubicBezTo>
                    <a:pt x="11129" y="4882"/>
                    <a:pt x="11132" y="4887"/>
                    <a:pt x="11133" y="4887"/>
                  </a:cubicBezTo>
                  <a:cubicBezTo>
                    <a:pt x="11133" y="4887"/>
                    <a:pt x="11133" y="4886"/>
                    <a:pt x="11133" y="4882"/>
                  </a:cubicBezTo>
                  <a:cubicBezTo>
                    <a:pt x="11097" y="4858"/>
                    <a:pt x="11133" y="4858"/>
                    <a:pt x="11109" y="4835"/>
                  </a:cubicBezTo>
                  <a:lnTo>
                    <a:pt x="11109" y="4835"/>
                  </a:lnTo>
                  <a:cubicBezTo>
                    <a:pt x="11109" y="4835"/>
                    <a:pt x="11097" y="4846"/>
                    <a:pt x="11097" y="4846"/>
                  </a:cubicBezTo>
                  <a:cubicBezTo>
                    <a:pt x="11077" y="4826"/>
                    <a:pt x="11056" y="4796"/>
                    <a:pt x="11066" y="4796"/>
                  </a:cubicBezTo>
                  <a:cubicBezTo>
                    <a:pt x="11068" y="4796"/>
                    <a:pt x="11070" y="4797"/>
                    <a:pt x="11073" y="4799"/>
                  </a:cubicBezTo>
                  <a:cubicBezTo>
                    <a:pt x="11097" y="4835"/>
                    <a:pt x="11133" y="4823"/>
                    <a:pt x="11133" y="4846"/>
                  </a:cubicBezTo>
                  <a:cubicBezTo>
                    <a:pt x="11143" y="4850"/>
                    <a:pt x="11149" y="4852"/>
                    <a:pt x="11151" y="4852"/>
                  </a:cubicBezTo>
                  <a:cubicBezTo>
                    <a:pt x="11164" y="4852"/>
                    <a:pt x="11101" y="4811"/>
                    <a:pt x="11121" y="4811"/>
                  </a:cubicBezTo>
                  <a:lnTo>
                    <a:pt x="11121" y="4811"/>
                  </a:lnTo>
                  <a:lnTo>
                    <a:pt x="11145" y="4823"/>
                  </a:lnTo>
                  <a:cubicBezTo>
                    <a:pt x="11181" y="4846"/>
                    <a:pt x="11157" y="4846"/>
                    <a:pt x="11169" y="4846"/>
                  </a:cubicBezTo>
                  <a:cubicBezTo>
                    <a:pt x="11193" y="4870"/>
                    <a:pt x="11157" y="4882"/>
                    <a:pt x="11181" y="4918"/>
                  </a:cubicBezTo>
                  <a:lnTo>
                    <a:pt x="11216" y="4894"/>
                  </a:lnTo>
                  <a:cubicBezTo>
                    <a:pt x="11204" y="4835"/>
                    <a:pt x="11276" y="4823"/>
                    <a:pt x="11228" y="4739"/>
                  </a:cubicBezTo>
                  <a:lnTo>
                    <a:pt x="11228" y="4739"/>
                  </a:lnTo>
                  <a:cubicBezTo>
                    <a:pt x="11228" y="4751"/>
                    <a:pt x="11228" y="4751"/>
                    <a:pt x="11228" y="4751"/>
                  </a:cubicBezTo>
                  <a:cubicBezTo>
                    <a:pt x="11228" y="4739"/>
                    <a:pt x="11228" y="4739"/>
                    <a:pt x="11216" y="4727"/>
                  </a:cubicBezTo>
                  <a:lnTo>
                    <a:pt x="11216" y="4739"/>
                  </a:lnTo>
                  <a:lnTo>
                    <a:pt x="11204" y="4715"/>
                  </a:lnTo>
                  <a:lnTo>
                    <a:pt x="11204" y="4715"/>
                  </a:lnTo>
                  <a:cubicBezTo>
                    <a:pt x="11222" y="4721"/>
                    <a:pt x="11234" y="4721"/>
                    <a:pt x="11246" y="4721"/>
                  </a:cubicBezTo>
                  <a:cubicBezTo>
                    <a:pt x="11258" y="4721"/>
                    <a:pt x="11270" y="4721"/>
                    <a:pt x="11288" y="4727"/>
                  </a:cubicBezTo>
                  <a:cubicBezTo>
                    <a:pt x="11252" y="4715"/>
                    <a:pt x="11252" y="4715"/>
                    <a:pt x="11228" y="4704"/>
                  </a:cubicBezTo>
                  <a:cubicBezTo>
                    <a:pt x="11204" y="4680"/>
                    <a:pt x="11193" y="4668"/>
                    <a:pt x="11204" y="4668"/>
                  </a:cubicBezTo>
                  <a:lnTo>
                    <a:pt x="11204" y="4668"/>
                  </a:lnTo>
                  <a:cubicBezTo>
                    <a:pt x="11228" y="4680"/>
                    <a:pt x="11228" y="4692"/>
                    <a:pt x="11252" y="4692"/>
                  </a:cubicBezTo>
                  <a:cubicBezTo>
                    <a:pt x="11240" y="4692"/>
                    <a:pt x="11228" y="4668"/>
                    <a:pt x="11228" y="4668"/>
                  </a:cubicBezTo>
                  <a:lnTo>
                    <a:pt x="11228" y="4668"/>
                  </a:lnTo>
                  <a:cubicBezTo>
                    <a:pt x="11240" y="4668"/>
                    <a:pt x="11252" y="4668"/>
                    <a:pt x="11276" y="4680"/>
                  </a:cubicBezTo>
                  <a:cubicBezTo>
                    <a:pt x="11276" y="4684"/>
                    <a:pt x="11275" y="4685"/>
                    <a:pt x="11273" y="4685"/>
                  </a:cubicBezTo>
                  <a:cubicBezTo>
                    <a:pt x="11269" y="4685"/>
                    <a:pt x="11264" y="4680"/>
                    <a:pt x="11264" y="4680"/>
                  </a:cubicBezTo>
                  <a:lnTo>
                    <a:pt x="11264" y="4680"/>
                  </a:lnTo>
                  <a:cubicBezTo>
                    <a:pt x="11264" y="4692"/>
                    <a:pt x="11288" y="4680"/>
                    <a:pt x="11300" y="4704"/>
                  </a:cubicBezTo>
                  <a:lnTo>
                    <a:pt x="11300" y="4692"/>
                  </a:lnTo>
                  <a:cubicBezTo>
                    <a:pt x="11324" y="4704"/>
                    <a:pt x="11335" y="4715"/>
                    <a:pt x="11347" y="4727"/>
                  </a:cubicBezTo>
                  <a:cubicBezTo>
                    <a:pt x="11347" y="4692"/>
                    <a:pt x="11300" y="4644"/>
                    <a:pt x="11288" y="4620"/>
                  </a:cubicBezTo>
                  <a:lnTo>
                    <a:pt x="11288" y="4620"/>
                  </a:lnTo>
                  <a:cubicBezTo>
                    <a:pt x="11296" y="4629"/>
                    <a:pt x="11328" y="4648"/>
                    <a:pt x="11338" y="4656"/>
                  </a:cubicBezTo>
                  <a:lnTo>
                    <a:pt x="11338" y="4656"/>
                  </a:lnTo>
                  <a:cubicBezTo>
                    <a:pt x="11350" y="4652"/>
                    <a:pt x="11324" y="4621"/>
                    <a:pt x="11314" y="4595"/>
                  </a:cubicBezTo>
                  <a:lnTo>
                    <a:pt x="11314" y="4595"/>
                  </a:lnTo>
                  <a:cubicBezTo>
                    <a:pt x="11360" y="4572"/>
                    <a:pt x="11396" y="4537"/>
                    <a:pt x="11466" y="4537"/>
                  </a:cubicBezTo>
                  <a:lnTo>
                    <a:pt x="11419" y="4489"/>
                  </a:lnTo>
                  <a:lnTo>
                    <a:pt x="11466" y="4501"/>
                  </a:lnTo>
                  <a:cubicBezTo>
                    <a:pt x="11526" y="4477"/>
                    <a:pt x="11514" y="4430"/>
                    <a:pt x="11526" y="4382"/>
                  </a:cubicBezTo>
                  <a:cubicBezTo>
                    <a:pt x="11526" y="4376"/>
                    <a:pt x="11528" y="4374"/>
                    <a:pt x="11532" y="4374"/>
                  </a:cubicBezTo>
                  <a:cubicBezTo>
                    <a:pt x="11543" y="4374"/>
                    <a:pt x="11568" y="4394"/>
                    <a:pt x="11585" y="4394"/>
                  </a:cubicBezTo>
                  <a:cubicBezTo>
                    <a:pt x="11609" y="4382"/>
                    <a:pt x="11550" y="4334"/>
                    <a:pt x="11562" y="4299"/>
                  </a:cubicBezTo>
                  <a:lnTo>
                    <a:pt x="11562" y="4299"/>
                  </a:lnTo>
                  <a:cubicBezTo>
                    <a:pt x="11572" y="4309"/>
                    <a:pt x="11600" y="4337"/>
                    <a:pt x="11615" y="4337"/>
                  </a:cubicBezTo>
                  <a:cubicBezTo>
                    <a:pt x="11617" y="4337"/>
                    <a:pt x="11620" y="4336"/>
                    <a:pt x="11621" y="4334"/>
                  </a:cubicBezTo>
                  <a:cubicBezTo>
                    <a:pt x="11609" y="4323"/>
                    <a:pt x="11585" y="4311"/>
                    <a:pt x="11597" y="4311"/>
                  </a:cubicBezTo>
                  <a:lnTo>
                    <a:pt x="11609" y="4323"/>
                  </a:lnTo>
                  <a:cubicBezTo>
                    <a:pt x="11616" y="4325"/>
                    <a:pt x="11621" y="4326"/>
                    <a:pt x="11624" y="4326"/>
                  </a:cubicBezTo>
                  <a:cubicBezTo>
                    <a:pt x="11638" y="4326"/>
                    <a:pt x="11626" y="4308"/>
                    <a:pt x="11645" y="4299"/>
                  </a:cubicBezTo>
                  <a:cubicBezTo>
                    <a:pt x="11657" y="4275"/>
                    <a:pt x="11633" y="4239"/>
                    <a:pt x="11597" y="4180"/>
                  </a:cubicBezTo>
                  <a:cubicBezTo>
                    <a:pt x="11599" y="4176"/>
                    <a:pt x="11602" y="4174"/>
                    <a:pt x="11605" y="4174"/>
                  </a:cubicBezTo>
                  <a:cubicBezTo>
                    <a:pt x="11621" y="4174"/>
                    <a:pt x="11647" y="4215"/>
                    <a:pt x="11657" y="4215"/>
                  </a:cubicBezTo>
                  <a:cubicBezTo>
                    <a:pt x="11633" y="4215"/>
                    <a:pt x="11657" y="4239"/>
                    <a:pt x="11681" y="4251"/>
                  </a:cubicBezTo>
                  <a:cubicBezTo>
                    <a:pt x="11672" y="4243"/>
                    <a:pt x="11670" y="4229"/>
                    <a:pt x="11681" y="4229"/>
                  </a:cubicBezTo>
                  <a:cubicBezTo>
                    <a:pt x="11686" y="4229"/>
                    <a:pt x="11693" y="4232"/>
                    <a:pt x="11705" y="4239"/>
                  </a:cubicBezTo>
                  <a:cubicBezTo>
                    <a:pt x="11716" y="4227"/>
                    <a:pt x="11716" y="4227"/>
                    <a:pt x="11693" y="4192"/>
                  </a:cubicBezTo>
                  <a:lnTo>
                    <a:pt x="11693" y="4192"/>
                  </a:lnTo>
                  <a:cubicBezTo>
                    <a:pt x="11697" y="4201"/>
                    <a:pt x="11696" y="4205"/>
                    <a:pt x="11693" y="4205"/>
                  </a:cubicBezTo>
                  <a:cubicBezTo>
                    <a:pt x="11688" y="4205"/>
                    <a:pt x="11676" y="4194"/>
                    <a:pt x="11669" y="4180"/>
                  </a:cubicBezTo>
                  <a:cubicBezTo>
                    <a:pt x="11682" y="4180"/>
                    <a:pt x="11688" y="4172"/>
                    <a:pt x="11700" y="4172"/>
                  </a:cubicBezTo>
                  <a:cubicBezTo>
                    <a:pt x="11708" y="4172"/>
                    <a:pt x="11720" y="4176"/>
                    <a:pt x="11740" y="4192"/>
                  </a:cubicBezTo>
                  <a:cubicBezTo>
                    <a:pt x="11764" y="4132"/>
                    <a:pt x="11812" y="4084"/>
                    <a:pt x="11847" y="4025"/>
                  </a:cubicBezTo>
                  <a:cubicBezTo>
                    <a:pt x="11839" y="4016"/>
                    <a:pt x="11835" y="4014"/>
                    <a:pt x="11833" y="4014"/>
                  </a:cubicBezTo>
                  <a:cubicBezTo>
                    <a:pt x="11830" y="4014"/>
                    <a:pt x="11830" y="4017"/>
                    <a:pt x="11829" y="4017"/>
                  </a:cubicBezTo>
                  <a:cubicBezTo>
                    <a:pt x="11828" y="4017"/>
                    <a:pt x="11826" y="4016"/>
                    <a:pt x="11824" y="4013"/>
                  </a:cubicBezTo>
                  <a:cubicBezTo>
                    <a:pt x="11812" y="3995"/>
                    <a:pt x="11818" y="3995"/>
                    <a:pt x="11824" y="3995"/>
                  </a:cubicBezTo>
                  <a:cubicBezTo>
                    <a:pt x="11830" y="3995"/>
                    <a:pt x="11835" y="3995"/>
                    <a:pt x="11824" y="3977"/>
                  </a:cubicBezTo>
                  <a:lnTo>
                    <a:pt x="11824" y="3977"/>
                  </a:lnTo>
                  <a:lnTo>
                    <a:pt x="11847" y="4001"/>
                  </a:lnTo>
                  <a:cubicBezTo>
                    <a:pt x="11859" y="3989"/>
                    <a:pt x="11824" y="3942"/>
                    <a:pt x="11812" y="3906"/>
                  </a:cubicBezTo>
                  <a:lnTo>
                    <a:pt x="11812" y="3906"/>
                  </a:lnTo>
                  <a:cubicBezTo>
                    <a:pt x="11835" y="3930"/>
                    <a:pt x="11847" y="3918"/>
                    <a:pt x="11859" y="3942"/>
                  </a:cubicBezTo>
                  <a:cubicBezTo>
                    <a:pt x="11859" y="3941"/>
                    <a:pt x="11860" y="3940"/>
                    <a:pt x="11862" y="3940"/>
                  </a:cubicBezTo>
                  <a:cubicBezTo>
                    <a:pt x="11876" y="3940"/>
                    <a:pt x="11956" y="3982"/>
                    <a:pt x="11968" y="3982"/>
                  </a:cubicBezTo>
                  <a:cubicBezTo>
                    <a:pt x="11970" y="3982"/>
                    <a:pt x="11970" y="3981"/>
                    <a:pt x="11966" y="3977"/>
                  </a:cubicBezTo>
                  <a:lnTo>
                    <a:pt x="11847" y="3906"/>
                  </a:lnTo>
                  <a:cubicBezTo>
                    <a:pt x="11839" y="3906"/>
                    <a:pt x="11842" y="3900"/>
                    <a:pt x="11841" y="3896"/>
                  </a:cubicBezTo>
                  <a:lnTo>
                    <a:pt x="11841" y="3896"/>
                  </a:lnTo>
                  <a:cubicBezTo>
                    <a:pt x="11864" y="3906"/>
                    <a:pt x="11895" y="3906"/>
                    <a:pt x="11895" y="3906"/>
                  </a:cubicBezTo>
                  <a:cubicBezTo>
                    <a:pt x="11931" y="3930"/>
                    <a:pt x="11919" y="3930"/>
                    <a:pt x="11919" y="3942"/>
                  </a:cubicBezTo>
                  <a:cubicBezTo>
                    <a:pt x="11943" y="3959"/>
                    <a:pt x="11952" y="3959"/>
                    <a:pt x="11960" y="3959"/>
                  </a:cubicBezTo>
                  <a:cubicBezTo>
                    <a:pt x="11969" y="3959"/>
                    <a:pt x="11978" y="3959"/>
                    <a:pt x="12002" y="3977"/>
                  </a:cubicBezTo>
                  <a:cubicBezTo>
                    <a:pt x="12002" y="3965"/>
                    <a:pt x="11978" y="3965"/>
                    <a:pt x="11955" y="3942"/>
                  </a:cubicBezTo>
                  <a:cubicBezTo>
                    <a:pt x="11944" y="3921"/>
                    <a:pt x="11916" y="3892"/>
                    <a:pt x="11932" y="3892"/>
                  </a:cubicBezTo>
                  <a:cubicBezTo>
                    <a:pt x="11934" y="3892"/>
                    <a:pt x="11938" y="3892"/>
                    <a:pt x="11943" y="3894"/>
                  </a:cubicBezTo>
                  <a:lnTo>
                    <a:pt x="11907" y="3846"/>
                  </a:lnTo>
                  <a:lnTo>
                    <a:pt x="11907" y="3846"/>
                  </a:lnTo>
                  <a:cubicBezTo>
                    <a:pt x="11923" y="3854"/>
                    <a:pt x="11929" y="3857"/>
                    <a:pt x="11932" y="3857"/>
                  </a:cubicBezTo>
                  <a:cubicBezTo>
                    <a:pt x="11936" y="3857"/>
                    <a:pt x="11923" y="3846"/>
                    <a:pt x="11931" y="3846"/>
                  </a:cubicBezTo>
                  <a:lnTo>
                    <a:pt x="11931" y="3846"/>
                  </a:lnTo>
                  <a:lnTo>
                    <a:pt x="11955" y="3858"/>
                  </a:lnTo>
                  <a:lnTo>
                    <a:pt x="11990" y="3858"/>
                  </a:lnTo>
                  <a:cubicBezTo>
                    <a:pt x="12008" y="3870"/>
                    <a:pt x="12005" y="3870"/>
                    <a:pt x="12002" y="3870"/>
                  </a:cubicBezTo>
                  <a:cubicBezTo>
                    <a:pt x="11999" y="3870"/>
                    <a:pt x="11996" y="3870"/>
                    <a:pt x="12014" y="3882"/>
                  </a:cubicBezTo>
                  <a:lnTo>
                    <a:pt x="12026" y="3882"/>
                  </a:lnTo>
                  <a:cubicBezTo>
                    <a:pt x="12002" y="3870"/>
                    <a:pt x="11990" y="3846"/>
                    <a:pt x="11978" y="3846"/>
                  </a:cubicBezTo>
                  <a:cubicBezTo>
                    <a:pt x="11943" y="3811"/>
                    <a:pt x="11907" y="3775"/>
                    <a:pt x="11931" y="3763"/>
                  </a:cubicBezTo>
                  <a:lnTo>
                    <a:pt x="11931" y="3763"/>
                  </a:lnTo>
                  <a:cubicBezTo>
                    <a:pt x="11966" y="3775"/>
                    <a:pt x="11955" y="3799"/>
                    <a:pt x="11990" y="3811"/>
                  </a:cubicBezTo>
                  <a:cubicBezTo>
                    <a:pt x="12026" y="3799"/>
                    <a:pt x="11919" y="3715"/>
                    <a:pt x="11931" y="3703"/>
                  </a:cubicBezTo>
                  <a:cubicBezTo>
                    <a:pt x="11955" y="3703"/>
                    <a:pt x="11919" y="3680"/>
                    <a:pt x="11931" y="3656"/>
                  </a:cubicBezTo>
                  <a:lnTo>
                    <a:pt x="11931" y="3656"/>
                  </a:lnTo>
                  <a:cubicBezTo>
                    <a:pt x="11955" y="3680"/>
                    <a:pt x="11966" y="3668"/>
                    <a:pt x="11990" y="3680"/>
                  </a:cubicBezTo>
                  <a:lnTo>
                    <a:pt x="12014" y="3703"/>
                  </a:lnTo>
                  <a:cubicBezTo>
                    <a:pt x="12014" y="3697"/>
                    <a:pt x="12017" y="3695"/>
                    <a:pt x="12023" y="3695"/>
                  </a:cubicBezTo>
                  <a:cubicBezTo>
                    <a:pt x="12029" y="3695"/>
                    <a:pt x="12038" y="3697"/>
                    <a:pt x="12050" y="3703"/>
                  </a:cubicBezTo>
                  <a:cubicBezTo>
                    <a:pt x="12014" y="3680"/>
                    <a:pt x="12026" y="3656"/>
                    <a:pt x="12014" y="3632"/>
                  </a:cubicBezTo>
                  <a:lnTo>
                    <a:pt x="11990" y="3620"/>
                  </a:lnTo>
                  <a:cubicBezTo>
                    <a:pt x="11990" y="3596"/>
                    <a:pt x="11978" y="3572"/>
                    <a:pt x="11990" y="3572"/>
                  </a:cubicBezTo>
                  <a:cubicBezTo>
                    <a:pt x="11990" y="3549"/>
                    <a:pt x="11966" y="3537"/>
                    <a:pt x="11943" y="3501"/>
                  </a:cubicBezTo>
                  <a:lnTo>
                    <a:pt x="11943" y="3501"/>
                  </a:lnTo>
                  <a:cubicBezTo>
                    <a:pt x="11966" y="3513"/>
                    <a:pt x="12002" y="3537"/>
                    <a:pt x="12038" y="3561"/>
                  </a:cubicBezTo>
                  <a:cubicBezTo>
                    <a:pt x="12030" y="3557"/>
                    <a:pt x="12025" y="3555"/>
                    <a:pt x="12021" y="3555"/>
                  </a:cubicBezTo>
                  <a:cubicBezTo>
                    <a:pt x="12013" y="3555"/>
                    <a:pt x="12010" y="3561"/>
                    <a:pt x="12002" y="3561"/>
                  </a:cubicBezTo>
                  <a:cubicBezTo>
                    <a:pt x="12014" y="3596"/>
                    <a:pt x="12074" y="3656"/>
                    <a:pt x="12038" y="3668"/>
                  </a:cubicBezTo>
                  <a:cubicBezTo>
                    <a:pt x="12059" y="3685"/>
                    <a:pt x="12068" y="3691"/>
                    <a:pt x="12070" y="3691"/>
                  </a:cubicBezTo>
                  <a:cubicBezTo>
                    <a:pt x="12077" y="3691"/>
                    <a:pt x="12048" y="3656"/>
                    <a:pt x="12074" y="3656"/>
                  </a:cubicBezTo>
                  <a:cubicBezTo>
                    <a:pt x="12074" y="3668"/>
                    <a:pt x="12074" y="3668"/>
                    <a:pt x="12086" y="3668"/>
                  </a:cubicBezTo>
                  <a:cubicBezTo>
                    <a:pt x="12086" y="3680"/>
                    <a:pt x="12086" y="3703"/>
                    <a:pt x="12121" y="3727"/>
                  </a:cubicBezTo>
                  <a:cubicBezTo>
                    <a:pt x="12132" y="3707"/>
                    <a:pt x="12080" y="3677"/>
                    <a:pt x="12088" y="3677"/>
                  </a:cubicBezTo>
                  <a:lnTo>
                    <a:pt x="12088" y="3677"/>
                  </a:lnTo>
                  <a:cubicBezTo>
                    <a:pt x="12090" y="3677"/>
                    <a:pt x="12093" y="3678"/>
                    <a:pt x="12097" y="3680"/>
                  </a:cubicBezTo>
                  <a:cubicBezTo>
                    <a:pt x="12093" y="3668"/>
                    <a:pt x="12099" y="3664"/>
                    <a:pt x="12108" y="3664"/>
                  </a:cubicBezTo>
                  <a:cubicBezTo>
                    <a:pt x="12125" y="3664"/>
                    <a:pt x="12157" y="3680"/>
                    <a:pt x="12157" y="3680"/>
                  </a:cubicBezTo>
                  <a:cubicBezTo>
                    <a:pt x="12145" y="3656"/>
                    <a:pt x="12086" y="3608"/>
                    <a:pt x="12109" y="3596"/>
                  </a:cubicBezTo>
                  <a:lnTo>
                    <a:pt x="12109" y="3596"/>
                  </a:lnTo>
                  <a:lnTo>
                    <a:pt x="12145" y="3632"/>
                  </a:lnTo>
                  <a:cubicBezTo>
                    <a:pt x="12157" y="3620"/>
                    <a:pt x="12086" y="3584"/>
                    <a:pt x="12097" y="3572"/>
                  </a:cubicBezTo>
                  <a:cubicBezTo>
                    <a:pt x="12097" y="3572"/>
                    <a:pt x="12071" y="3546"/>
                    <a:pt x="12064" y="3546"/>
                  </a:cubicBezTo>
                  <a:cubicBezTo>
                    <a:pt x="12062" y="3546"/>
                    <a:pt x="12062" y="3547"/>
                    <a:pt x="12062" y="3549"/>
                  </a:cubicBezTo>
                  <a:cubicBezTo>
                    <a:pt x="12038" y="3525"/>
                    <a:pt x="12050" y="3513"/>
                    <a:pt x="12062" y="3501"/>
                  </a:cubicBezTo>
                  <a:cubicBezTo>
                    <a:pt x="12062" y="3501"/>
                    <a:pt x="12050" y="3501"/>
                    <a:pt x="12038" y="3489"/>
                  </a:cubicBezTo>
                  <a:cubicBezTo>
                    <a:pt x="12034" y="3488"/>
                    <a:pt x="12031" y="3487"/>
                    <a:pt x="12029" y="3487"/>
                  </a:cubicBezTo>
                  <a:cubicBezTo>
                    <a:pt x="12016" y="3487"/>
                    <a:pt x="12032" y="3508"/>
                    <a:pt x="12021" y="3508"/>
                  </a:cubicBezTo>
                  <a:cubicBezTo>
                    <a:pt x="12018" y="3508"/>
                    <a:pt x="12012" y="3506"/>
                    <a:pt x="12002" y="3501"/>
                  </a:cubicBezTo>
                  <a:lnTo>
                    <a:pt x="12002" y="3501"/>
                  </a:lnTo>
                  <a:lnTo>
                    <a:pt x="12038" y="3537"/>
                  </a:lnTo>
                  <a:cubicBezTo>
                    <a:pt x="12014" y="3537"/>
                    <a:pt x="11978" y="3513"/>
                    <a:pt x="11966" y="3501"/>
                  </a:cubicBezTo>
                  <a:cubicBezTo>
                    <a:pt x="11943" y="3489"/>
                    <a:pt x="11939" y="3486"/>
                    <a:pt x="11942" y="3486"/>
                  </a:cubicBezTo>
                  <a:cubicBezTo>
                    <a:pt x="11944" y="3486"/>
                    <a:pt x="11951" y="3488"/>
                    <a:pt x="11956" y="3488"/>
                  </a:cubicBezTo>
                  <a:cubicBezTo>
                    <a:pt x="11964" y="3488"/>
                    <a:pt x="11966" y="3484"/>
                    <a:pt x="11943" y="3465"/>
                  </a:cubicBezTo>
                  <a:lnTo>
                    <a:pt x="11943" y="3477"/>
                  </a:lnTo>
                  <a:cubicBezTo>
                    <a:pt x="11895" y="3453"/>
                    <a:pt x="11919" y="3430"/>
                    <a:pt x="11931" y="3430"/>
                  </a:cubicBezTo>
                  <a:cubicBezTo>
                    <a:pt x="11955" y="3430"/>
                    <a:pt x="11966" y="3430"/>
                    <a:pt x="12002" y="3442"/>
                  </a:cubicBezTo>
                  <a:lnTo>
                    <a:pt x="12002" y="3465"/>
                  </a:lnTo>
                  <a:cubicBezTo>
                    <a:pt x="12007" y="3467"/>
                    <a:pt x="12011" y="3468"/>
                    <a:pt x="12013" y="3468"/>
                  </a:cubicBezTo>
                  <a:cubicBezTo>
                    <a:pt x="12029" y="3468"/>
                    <a:pt x="12004" y="3440"/>
                    <a:pt x="12014" y="3430"/>
                  </a:cubicBezTo>
                  <a:lnTo>
                    <a:pt x="12014" y="3430"/>
                  </a:lnTo>
                  <a:cubicBezTo>
                    <a:pt x="12014" y="3430"/>
                    <a:pt x="12014" y="3430"/>
                    <a:pt x="12026" y="3442"/>
                  </a:cubicBezTo>
                  <a:cubicBezTo>
                    <a:pt x="12038" y="3430"/>
                    <a:pt x="12026" y="3406"/>
                    <a:pt x="12038" y="3406"/>
                  </a:cubicBezTo>
                  <a:lnTo>
                    <a:pt x="12014" y="3394"/>
                  </a:lnTo>
                  <a:lnTo>
                    <a:pt x="12026" y="3406"/>
                  </a:lnTo>
                  <a:cubicBezTo>
                    <a:pt x="12014" y="3406"/>
                    <a:pt x="11990" y="3406"/>
                    <a:pt x="11978" y="3382"/>
                  </a:cubicBezTo>
                  <a:cubicBezTo>
                    <a:pt x="11975" y="3376"/>
                    <a:pt x="11977" y="3374"/>
                    <a:pt x="11981" y="3374"/>
                  </a:cubicBezTo>
                  <a:cubicBezTo>
                    <a:pt x="11993" y="3374"/>
                    <a:pt x="12032" y="3397"/>
                    <a:pt x="12050" y="3406"/>
                  </a:cubicBezTo>
                  <a:cubicBezTo>
                    <a:pt x="12097" y="3442"/>
                    <a:pt x="12038" y="3418"/>
                    <a:pt x="12050" y="3442"/>
                  </a:cubicBezTo>
                  <a:cubicBezTo>
                    <a:pt x="12060" y="3446"/>
                    <a:pt x="12066" y="3448"/>
                    <a:pt x="12070" y="3448"/>
                  </a:cubicBezTo>
                  <a:cubicBezTo>
                    <a:pt x="12084" y="3448"/>
                    <a:pt x="12075" y="3428"/>
                    <a:pt x="12096" y="3428"/>
                  </a:cubicBezTo>
                  <a:cubicBezTo>
                    <a:pt x="12100" y="3428"/>
                    <a:pt x="12104" y="3428"/>
                    <a:pt x="12109" y="3430"/>
                  </a:cubicBezTo>
                  <a:cubicBezTo>
                    <a:pt x="12145" y="3465"/>
                    <a:pt x="12086" y="3442"/>
                    <a:pt x="12133" y="3477"/>
                  </a:cubicBezTo>
                  <a:cubicBezTo>
                    <a:pt x="12145" y="3465"/>
                    <a:pt x="12121" y="3442"/>
                    <a:pt x="12133" y="3442"/>
                  </a:cubicBezTo>
                  <a:lnTo>
                    <a:pt x="12133" y="3442"/>
                  </a:lnTo>
                  <a:cubicBezTo>
                    <a:pt x="12157" y="3453"/>
                    <a:pt x="12157" y="3465"/>
                    <a:pt x="12181" y="3489"/>
                  </a:cubicBezTo>
                  <a:lnTo>
                    <a:pt x="12205" y="3489"/>
                  </a:lnTo>
                  <a:cubicBezTo>
                    <a:pt x="12193" y="3513"/>
                    <a:pt x="12264" y="3525"/>
                    <a:pt x="12264" y="3549"/>
                  </a:cubicBezTo>
                  <a:cubicBezTo>
                    <a:pt x="12267" y="3550"/>
                    <a:pt x="12268" y="3551"/>
                    <a:pt x="12269" y="3551"/>
                  </a:cubicBezTo>
                  <a:cubicBezTo>
                    <a:pt x="12275" y="3551"/>
                    <a:pt x="12243" y="3523"/>
                    <a:pt x="12255" y="3523"/>
                  </a:cubicBezTo>
                  <a:cubicBezTo>
                    <a:pt x="12257" y="3523"/>
                    <a:pt x="12260" y="3524"/>
                    <a:pt x="12264" y="3525"/>
                  </a:cubicBezTo>
                  <a:cubicBezTo>
                    <a:pt x="12240" y="3513"/>
                    <a:pt x="12205" y="3489"/>
                    <a:pt x="12193" y="3477"/>
                  </a:cubicBezTo>
                  <a:lnTo>
                    <a:pt x="12216" y="3465"/>
                  </a:lnTo>
                  <a:cubicBezTo>
                    <a:pt x="12222" y="3468"/>
                    <a:pt x="12227" y="3472"/>
                    <a:pt x="12231" y="3477"/>
                  </a:cubicBezTo>
                  <a:lnTo>
                    <a:pt x="12231" y="3477"/>
                  </a:lnTo>
                  <a:cubicBezTo>
                    <a:pt x="12245" y="3472"/>
                    <a:pt x="12180" y="3428"/>
                    <a:pt x="12169" y="3406"/>
                  </a:cubicBezTo>
                  <a:cubicBezTo>
                    <a:pt x="12169" y="3400"/>
                    <a:pt x="12172" y="3397"/>
                    <a:pt x="12176" y="3397"/>
                  </a:cubicBezTo>
                  <a:cubicBezTo>
                    <a:pt x="12181" y="3397"/>
                    <a:pt x="12187" y="3400"/>
                    <a:pt x="12193" y="3406"/>
                  </a:cubicBezTo>
                  <a:cubicBezTo>
                    <a:pt x="12169" y="3358"/>
                    <a:pt x="12181" y="3334"/>
                    <a:pt x="12157" y="3287"/>
                  </a:cubicBezTo>
                  <a:lnTo>
                    <a:pt x="12157" y="3287"/>
                  </a:lnTo>
                  <a:cubicBezTo>
                    <a:pt x="12181" y="3322"/>
                    <a:pt x="12205" y="3322"/>
                    <a:pt x="12228" y="3334"/>
                  </a:cubicBezTo>
                  <a:cubicBezTo>
                    <a:pt x="12228" y="3346"/>
                    <a:pt x="12276" y="3382"/>
                    <a:pt x="12300" y="3394"/>
                  </a:cubicBezTo>
                  <a:cubicBezTo>
                    <a:pt x="12300" y="3382"/>
                    <a:pt x="12264" y="3346"/>
                    <a:pt x="12240" y="3346"/>
                  </a:cubicBezTo>
                  <a:cubicBezTo>
                    <a:pt x="12261" y="3346"/>
                    <a:pt x="12229" y="3320"/>
                    <a:pt x="12242" y="3320"/>
                  </a:cubicBezTo>
                  <a:cubicBezTo>
                    <a:pt x="12244" y="3320"/>
                    <a:pt x="12247" y="3321"/>
                    <a:pt x="12252" y="3322"/>
                  </a:cubicBezTo>
                  <a:cubicBezTo>
                    <a:pt x="12276" y="3322"/>
                    <a:pt x="12300" y="3358"/>
                    <a:pt x="12312" y="3370"/>
                  </a:cubicBezTo>
                  <a:cubicBezTo>
                    <a:pt x="12324" y="3358"/>
                    <a:pt x="12264" y="3322"/>
                    <a:pt x="12288" y="3322"/>
                  </a:cubicBezTo>
                  <a:cubicBezTo>
                    <a:pt x="12288" y="3322"/>
                    <a:pt x="12288" y="3322"/>
                    <a:pt x="12300" y="3334"/>
                  </a:cubicBezTo>
                  <a:cubicBezTo>
                    <a:pt x="12312" y="3334"/>
                    <a:pt x="12300" y="3311"/>
                    <a:pt x="12276" y="3287"/>
                  </a:cubicBezTo>
                  <a:lnTo>
                    <a:pt x="12276" y="3287"/>
                  </a:lnTo>
                  <a:cubicBezTo>
                    <a:pt x="12291" y="3296"/>
                    <a:pt x="12299" y="3299"/>
                    <a:pt x="12304" y="3299"/>
                  </a:cubicBezTo>
                  <a:cubicBezTo>
                    <a:pt x="12314" y="3299"/>
                    <a:pt x="12310" y="3287"/>
                    <a:pt x="12320" y="3287"/>
                  </a:cubicBezTo>
                  <a:cubicBezTo>
                    <a:pt x="12324" y="3287"/>
                    <a:pt x="12333" y="3290"/>
                    <a:pt x="12347" y="3299"/>
                  </a:cubicBezTo>
                  <a:cubicBezTo>
                    <a:pt x="12336" y="3275"/>
                    <a:pt x="12312" y="3287"/>
                    <a:pt x="12288" y="3263"/>
                  </a:cubicBezTo>
                  <a:cubicBezTo>
                    <a:pt x="12276" y="3239"/>
                    <a:pt x="12300" y="3239"/>
                    <a:pt x="12312" y="3239"/>
                  </a:cubicBezTo>
                  <a:cubicBezTo>
                    <a:pt x="12312" y="3251"/>
                    <a:pt x="12324" y="3263"/>
                    <a:pt x="12312" y="3263"/>
                  </a:cubicBezTo>
                  <a:lnTo>
                    <a:pt x="12359" y="3287"/>
                  </a:lnTo>
                  <a:cubicBezTo>
                    <a:pt x="12395" y="3275"/>
                    <a:pt x="12276" y="3203"/>
                    <a:pt x="12324" y="3203"/>
                  </a:cubicBezTo>
                  <a:cubicBezTo>
                    <a:pt x="12335" y="3238"/>
                    <a:pt x="12358" y="3228"/>
                    <a:pt x="12380" y="3259"/>
                  </a:cubicBezTo>
                  <a:lnTo>
                    <a:pt x="12380" y="3259"/>
                  </a:lnTo>
                  <a:cubicBezTo>
                    <a:pt x="12376" y="3248"/>
                    <a:pt x="12391" y="3238"/>
                    <a:pt x="12359" y="3227"/>
                  </a:cubicBezTo>
                  <a:cubicBezTo>
                    <a:pt x="12371" y="3215"/>
                    <a:pt x="12383" y="3215"/>
                    <a:pt x="12383" y="3215"/>
                  </a:cubicBezTo>
                  <a:cubicBezTo>
                    <a:pt x="12383" y="3203"/>
                    <a:pt x="12371" y="3180"/>
                    <a:pt x="12347" y="3168"/>
                  </a:cubicBezTo>
                  <a:cubicBezTo>
                    <a:pt x="12351" y="3164"/>
                    <a:pt x="12358" y="3162"/>
                    <a:pt x="12366" y="3162"/>
                  </a:cubicBezTo>
                  <a:cubicBezTo>
                    <a:pt x="12382" y="3162"/>
                    <a:pt x="12403" y="3168"/>
                    <a:pt x="12419" y="3168"/>
                  </a:cubicBezTo>
                  <a:cubicBezTo>
                    <a:pt x="12407" y="3120"/>
                    <a:pt x="12467" y="3132"/>
                    <a:pt x="12467" y="3084"/>
                  </a:cubicBezTo>
                  <a:lnTo>
                    <a:pt x="12455" y="3084"/>
                  </a:lnTo>
                  <a:cubicBezTo>
                    <a:pt x="12478" y="3072"/>
                    <a:pt x="12395" y="3061"/>
                    <a:pt x="12419" y="3037"/>
                  </a:cubicBezTo>
                  <a:lnTo>
                    <a:pt x="12419" y="3037"/>
                  </a:lnTo>
                  <a:cubicBezTo>
                    <a:pt x="12443" y="3055"/>
                    <a:pt x="12452" y="3058"/>
                    <a:pt x="12459" y="3058"/>
                  </a:cubicBezTo>
                  <a:cubicBezTo>
                    <a:pt x="12463" y="3058"/>
                    <a:pt x="12466" y="3057"/>
                    <a:pt x="12471" y="3057"/>
                  </a:cubicBezTo>
                  <a:cubicBezTo>
                    <a:pt x="12475" y="3057"/>
                    <a:pt x="12481" y="3058"/>
                    <a:pt x="12490" y="3061"/>
                  </a:cubicBezTo>
                  <a:cubicBezTo>
                    <a:pt x="12526" y="3049"/>
                    <a:pt x="12490" y="2989"/>
                    <a:pt x="12538" y="2989"/>
                  </a:cubicBezTo>
                  <a:cubicBezTo>
                    <a:pt x="12538" y="2989"/>
                    <a:pt x="12550" y="3001"/>
                    <a:pt x="12550" y="3013"/>
                  </a:cubicBezTo>
                  <a:cubicBezTo>
                    <a:pt x="12574" y="3001"/>
                    <a:pt x="12586" y="2977"/>
                    <a:pt x="12597" y="2965"/>
                  </a:cubicBezTo>
                  <a:cubicBezTo>
                    <a:pt x="12657" y="2965"/>
                    <a:pt x="12633" y="2918"/>
                    <a:pt x="12633" y="2882"/>
                  </a:cubicBezTo>
                  <a:cubicBezTo>
                    <a:pt x="12645" y="2882"/>
                    <a:pt x="12657" y="2894"/>
                    <a:pt x="12657" y="2906"/>
                  </a:cubicBezTo>
                  <a:cubicBezTo>
                    <a:pt x="12681" y="2894"/>
                    <a:pt x="12705" y="2882"/>
                    <a:pt x="12669" y="2834"/>
                  </a:cubicBezTo>
                  <a:lnTo>
                    <a:pt x="12669" y="2834"/>
                  </a:lnTo>
                  <a:cubicBezTo>
                    <a:pt x="12684" y="2840"/>
                    <a:pt x="12690" y="2842"/>
                    <a:pt x="12693" y="2842"/>
                  </a:cubicBezTo>
                  <a:cubicBezTo>
                    <a:pt x="12701" y="2842"/>
                    <a:pt x="12672" y="2822"/>
                    <a:pt x="12717" y="2822"/>
                  </a:cubicBezTo>
                  <a:cubicBezTo>
                    <a:pt x="12728" y="2834"/>
                    <a:pt x="12728" y="2834"/>
                    <a:pt x="12728" y="2834"/>
                  </a:cubicBezTo>
                  <a:cubicBezTo>
                    <a:pt x="12752" y="2834"/>
                    <a:pt x="12752" y="2822"/>
                    <a:pt x="12764" y="2822"/>
                  </a:cubicBezTo>
                  <a:cubicBezTo>
                    <a:pt x="12752" y="2775"/>
                    <a:pt x="12693" y="2727"/>
                    <a:pt x="12728" y="2715"/>
                  </a:cubicBezTo>
                  <a:lnTo>
                    <a:pt x="12728" y="2715"/>
                  </a:lnTo>
                  <a:cubicBezTo>
                    <a:pt x="12800" y="2751"/>
                    <a:pt x="12740" y="2739"/>
                    <a:pt x="12788" y="2775"/>
                  </a:cubicBezTo>
                  <a:cubicBezTo>
                    <a:pt x="12776" y="2763"/>
                    <a:pt x="12764" y="2751"/>
                    <a:pt x="12788" y="2751"/>
                  </a:cubicBezTo>
                  <a:cubicBezTo>
                    <a:pt x="12812" y="2775"/>
                    <a:pt x="12800" y="2763"/>
                    <a:pt x="12824" y="2787"/>
                  </a:cubicBezTo>
                  <a:cubicBezTo>
                    <a:pt x="12848" y="2787"/>
                    <a:pt x="12776" y="2715"/>
                    <a:pt x="12788" y="2715"/>
                  </a:cubicBezTo>
                  <a:cubicBezTo>
                    <a:pt x="12772" y="2715"/>
                    <a:pt x="12767" y="2710"/>
                    <a:pt x="12765" y="2710"/>
                  </a:cubicBezTo>
                  <a:cubicBezTo>
                    <a:pt x="12764" y="2710"/>
                    <a:pt x="12764" y="2711"/>
                    <a:pt x="12764" y="2715"/>
                  </a:cubicBezTo>
                  <a:cubicBezTo>
                    <a:pt x="12728" y="2680"/>
                    <a:pt x="12776" y="2680"/>
                    <a:pt x="12764" y="2656"/>
                  </a:cubicBezTo>
                  <a:lnTo>
                    <a:pt x="12764" y="2656"/>
                  </a:lnTo>
                  <a:cubicBezTo>
                    <a:pt x="12764" y="2661"/>
                    <a:pt x="12760" y="2664"/>
                    <a:pt x="12754" y="2664"/>
                  </a:cubicBezTo>
                  <a:cubicBezTo>
                    <a:pt x="12744" y="2664"/>
                    <a:pt x="12730" y="2658"/>
                    <a:pt x="12717" y="2644"/>
                  </a:cubicBezTo>
                  <a:cubicBezTo>
                    <a:pt x="12740" y="2632"/>
                    <a:pt x="12681" y="2584"/>
                    <a:pt x="12669" y="2560"/>
                  </a:cubicBezTo>
                  <a:cubicBezTo>
                    <a:pt x="12705" y="2560"/>
                    <a:pt x="12717" y="2608"/>
                    <a:pt x="12764" y="2632"/>
                  </a:cubicBezTo>
                  <a:cubicBezTo>
                    <a:pt x="12776" y="2644"/>
                    <a:pt x="12824" y="2656"/>
                    <a:pt x="12836" y="2680"/>
                  </a:cubicBezTo>
                  <a:cubicBezTo>
                    <a:pt x="12848" y="2668"/>
                    <a:pt x="12824" y="2632"/>
                    <a:pt x="12824" y="2608"/>
                  </a:cubicBezTo>
                  <a:lnTo>
                    <a:pt x="12824" y="2608"/>
                  </a:lnTo>
                  <a:lnTo>
                    <a:pt x="12836" y="2620"/>
                  </a:lnTo>
                  <a:cubicBezTo>
                    <a:pt x="12836" y="2596"/>
                    <a:pt x="12800" y="2549"/>
                    <a:pt x="12836" y="2549"/>
                  </a:cubicBezTo>
                  <a:lnTo>
                    <a:pt x="12812" y="2549"/>
                  </a:lnTo>
                  <a:cubicBezTo>
                    <a:pt x="12812" y="2539"/>
                    <a:pt x="12820" y="2529"/>
                    <a:pt x="12810" y="2513"/>
                  </a:cubicBezTo>
                  <a:lnTo>
                    <a:pt x="12810" y="2513"/>
                  </a:lnTo>
                  <a:cubicBezTo>
                    <a:pt x="12824" y="2524"/>
                    <a:pt x="12845" y="2527"/>
                    <a:pt x="12856" y="2534"/>
                  </a:cubicBezTo>
                  <a:lnTo>
                    <a:pt x="12856" y="2534"/>
                  </a:lnTo>
                  <a:cubicBezTo>
                    <a:pt x="12801" y="2488"/>
                    <a:pt x="12846" y="2464"/>
                    <a:pt x="12788" y="2418"/>
                  </a:cubicBezTo>
                  <a:cubicBezTo>
                    <a:pt x="12812" y="2418"/>
                    <a:pt x="12836" y="2441"/>
                    <a:pt x="12848" y="2453"/>
                  </a:cubicBezTo>
                  <a:cubicBezTo>
                    <a:pt x="12836" y="2465"/>
                    <a:pt x="12824" y="2453"/>
                    <a:pt x="12836" y="2489"/>
                  </a:cubicBezTo>
                  <a:cubicBezTo>
                    <a:pt x="12842" y="2483"/>
                    <a:pt x="12850" y="2480"/>
                    <a:pt x="12859" y="2480"/>
                  </a:cubicBezTo>
                  <a:cubicBezTo>
                    <a:pt x="12868" y="2480"/>
                    <a:pt x="12877" y="2483"/>
                    <a:pt x="12883" y="2489"/>
                  </a:cubicBezTo>
                  <a:cubicBezTo>
                    <a:pt x="12848" y="2453"/>
                    <a:pt x="12848" y="2418"/>
                    <a:pt x="12812" y="2382"/>
                  </a:cubicBezTo>
                  <a:lnTo>
                    <a:pt x="12812" y="2382"/>
                  </a:lnTo>
                  <a:cubicBezTo>
                    <a:pt x="12836" y="2394"/>
                    <a:pt x="12848" y="2394"/>
                    <a:pt x="12883" y="2418"/>
                  </a:cubicBezTo>
                  <a:cubicBezTo>
                    <a:pt x="12883" y="2370"/>
                    <a:pt x="12764" y="2358"/>
                    <a:pt x="12788" y="2322"/>
                  </a:cubicBezTo>
                  <a:lnTo>
                    <a:pt x="12788" y="2322"/>
                  </a:lnTo>
                  <a:cubicBezTo>
                    <a:pt x="12829" y="2333"/>
                    <a:pt x="12826" y="2360"/>
                    <a:pt x="12839" y="2360"/>
                  </a:cubicBezTo>
                  <a:cubicBezTo>
                    <a:pt x="12842" y="2360"/>
                    <a:pt x="12844" y="2360"/>
                    <a:pt x="12848" y="2358"/>
                  </a:cubicBezTo>
                  <a:lnTo>
                    <a:pt x="12859" y="2370"/>
                  </a:lnTo>
                  <a:cubicBezTo>
                    <a:pt x="12877" y="2379"/>
                    <a:pt x="12886" y="2382"/>
                    <a:pt x="12889" y="2382"/>
                  </a:cubicBezTo>
                  <a:cubicBezTo>
                    <a:pt x="12904" y="2382"/>
                    <a:pt x="12802" y="2308"/>
                    <a:pt x="12812" y="2299"/>
                  </a:cubicBezTo>
                  <a:lnTo>
                    <a:pt x="12812" y="2299"/>
                  </a:lnTo>
                  <a:cubicBezTo>
                    <a:pt x="12859" y="2334"/>
                    <a:pt x="12836" y="2334"/>
                    <a:pt x="12883" y="2346"/>
                  </a:cubicBezTo>
                  <a:cubicBezTo>
                    <a:pt x="12883" y="2322"/>
                    <a:pt x="12812" y="2263"/>
                    <a:pt x="12836" y="2263"/>
                  </a:cubicBezTo>
                  <a:lnTo>
                    <a:pt x="12836" y="2263"/>
                  </a:lnTo>
                  <a:lnTo>
                    <a:pt x="12859" y="2275"/>
                  </a:lnTo>
                  <a:cubicBezTo>
                    <a:pt x="12859" y="2263"/>
                    <a:pt x="12871" y="2263"/>
                    <a:pt x="12883" y="2251"/>
                  </a:cubicBezTo>
                  <a:cubicBezTo>
                    <a:pt x="12883" y="2251"/>
                    <a:pt x="12895" y="2251"/>
                    <a:pt x="12895" y="2239"/>
                  </a:cubicBezTo>
                  <a:cubicBezTo>
                    <a:pt x="12895" y="2251"/>
                    <a:pt x="12895" y="2251"/>
                    <a:pt x="12895" y="2251"/>
                  </a:cubicBezTo>
                  <a:lnTo>
                    <a:pt x="12907" y="2251"/>
                  </a:lnTo>
                  <a:cubicBezTo>
                    <a:pt x="12907" y="2251"/>
                    <a:pt x="12907" y="2251"/>
                    <a:pt x="12907" y="2263"/>
                  </a:cubicBezTo>
                  <a:lnTo>
                    <a:pt x="12871" y="2287"/>
                  </a:lnTo>
                  <a:cubicBezTo>
                    <a:pt x="12883" y="2287"/>
                    <a:pt x="12907" y="2287"/>
                    <a:pt x="12895" y="2299"/>
                  </a:cubicBezTo>
                  <a:cubicBezTo>
                    <a:pt x="12907" y="2287"/>
                    <a:pt x="12895" y="2287"/>
                    <a:pt x="12895" y="2287"/>
                  </a:cubicBezTo>
                  <a:cubicBezTo>
                    <a:pt x="12943" y="2239"/>
                    <a:pt x="12955" y="2275"/>
                    <a:pt x="13002" y="2215"/>
                  </a:cubicBezTo>
                  <a:lnTo>
                    <a:pt x="12990" y="2203"/>
                  </a:lnTo>
                  <a:cubicBezTo>
                    <a:pt x="13006" y="2203"/>
                    <a:pt x="13027" y="2187"/>
                    <a:pt x="13040" y="2187"/>
                  </a:cubicBezTo>
                  <a:cubicBezTo>
                    <a:pt x="13046" y="2187"/>
                    <a:pt x="13050" y="2191"/>
                    <a:pt x="13050" y="2203"/>
                  </a:cubicBezTo>
                  <a:cubicBezTo>
                    <a:pt x="13050" y="2204"/>
                    <a:pt x="13050" y="2204"/>
                    <a:pt x="13049" y="2204"/>
                  </a:cubicBezTo>
                  <a:lnTo>
                    <a:pt x="13049" y="2204"/>
                  </a:lnTo>
                  <a:cubicBezTo>
                    <a:pt x="13053" y="2203"/>
                    <a:pt x="13055" y="2202"/>
                    <a:pt x="13058" y="2202"/>
                  </a:cubicBezTo>
                  <a:cubicBezTo>
                    <a:pt x="13059" y="2202"/>
                    <a:pt x="13061" y="2202"/>
                    <a:pt x="13062" y="2203"/>
                  </a:cubicBezTo>
                  <a:cubicBezTo>
                    <a:pt x="13062" y="2191"/>
                    <a:pt x="13086" y="2168"/>
                    <a:pt x="13098" y="2156"/>
                  </a:cubicBezTo>
                  <a:cubicBezTo>
                    <a:pt x="13098" y="2156"/>
                    <a:pt x="13092" y="2140"/>
                    <a:pt x="13085" y="2140"/>
                  </a:cubicBezTo>
                  <a:cubicBezTo>
                    <a:pt x="13082" y="2140"/>
                    <a:pt x="13078" y="2144"/>
                    <a:pt x="13074" y="2156"/>
                  </a:cubicBezTo>
                  <a:cubicBezTo>
                    <a:pt x="13050" y="2179"/>
                    <a:pt x="13050" y="2179"/>
                    <a:pt x="13038" y="2179"/>
                  </a:cubicBezTo>
                  <a:cubicBezTo>
                    <a:pt x="13026" y="2168"/>
                    <a:pt x="13050" y="2156"/>
                    <a:pt x="13062" y="2144"/>
                  </a:cubicBezTo>
                  <a:cubicBezTo>
                    <a:pt x="13060" y="2140"/>
                    <a:pt x="13058" y="2139"/>
                    <a:pt x="13055" y="2139"/>
                  </a:cubicBezTo>
                  <a:cubicBezTo>
                    <a:pt x="13041" y="2139"/>
                    <a:pt x="13017" y="2181"/>
                    <a:pt x="13005" y="2181"/>
                  </a:cubicBezTo>
                  <a:cubicBezTo>
                    <a:pt x="13004" y="2181"/>
                    <a:pt x="13003" y="2180"/>
                    <a:pt x="13002" y="2179"/>
                  </a:cubicBezTo>
                  <a:lnTo>
                    <a:pt x="13002" y="2168"/>
                  </a:lnTo>
                  <a:cubicBezTo>
                    <a:pt x="12990" y="2179"/>
                    <a:pt x="12967" y="2168"/>
                    <a:pt x="12943" y="2203"/>
                  </a:cubicBezTo>
                  <a:cubicBezTo>
                    <a:pt x="12952" y="2184"/>
                    <a:pt x="12948" y="2180"/>
                    <a:pt x="12941" y="2180"/>
                  </a:cubicBezTo>
                  <a:cubicBezTo>
                    <a:pt x="12936" y="2180"/>
                    <a:pt x="12930" y="2182"/>
                    <a:pt x="12925" y="2182"/>
                  </a:cubicBezTo>
                  <a:cubicBezTo>
                    <a:pt x="12919" y="2182"/>
                    <a:pt x="12915" y="2179"/>
                    <a:pt x="12919" y="2168"/>
                  </a:cubicBezTo>
                  <a:lnTo>
                    <a:pt x="12919" y="2168"/>
                  </a:lnTo>
                  <a:lnTo>
                    <a:pt x="12895" y="2215"/>
                  </a:lnTo>
                  <a:cubicBezTo>
                    <a:pt x="12889" y="2212"/>
                    <a:pt x="12882" y="2210"/>
                    <a:pt x="12877" y="2210"/>
                  </a:cubicBezTo>
                  <a:cubicBezTo>
                    <a:pt x="12862" y="2210"/>
                    <a:pt x="12854" y="2222"/>
                    <a:pt x="12871" y="2239"/>
                  </a:cubicBezTo>
                  <a:cubicBezTo>
                    <a:pt x="12859" y="2227"/>
                    <a:pt x="12848" y="2215"/>
                    <a:pt x="12836" y="2215"/>
                  </a:cubicBezTo>
                  <a:cubicBezTo>
                    <a:pt x="12836" y="2203"/>
                    <a:pt x="12836" y="2203"/>
                    <a:pt x="12824" y="2203"/>
                  </a:cubicBezTo>
                  <a:cubicBezTo>
                    <a:pt x="12800" y="2203"/>
                    <a:pt x="12788" y="2191"/>
                    <a:pt x="12776" y="2179"/>
                  </a:cubicBezTo>
                  <a:lnTo>
                    <a:pt x="12764" y="2179"/>
                  </a:lnTo>
                  <a:lnTo>
                    <a:pt x="12776" y="2191"/>
                  </a:lnTo>
                  <a:cubicBezTo>
                    <a:pt x="12764" y="2179"/>
                    <a:pt x="12752" y="2179"/>
                    <a:pt x="12740" y="2179"/>
                  </a:cubicBezTo>
                  <a:cubicBezTo>
                    <a:pt x="12764" y="2156"/>
                    <a:pt x="12752" y="2168"/>
                    <a:pt x="12752" y="2156"/>
                  </a:cubicBezTo>
                  <a:cubicBezTo>
                    <a:pt x="12767" y="2137"/>
                    <a:pt x="12775" y="2131"/>
                    <a:pt x="12781" y="2131"/>
                  </a:cubicBezTo>
                  <a:cubicBezTo>
                    <a:pt x="12790" y="2131"/>
                    <a:pt x="12793" y="2144"/>
                    <a:pt x="12800" y="2144"/>
                  </a:cubicBezTo>
                  <a:cubicBezTo>
                    <a:pt x="12824" y="2108"/>
                    <a:pt x="12871" y="2084"/>
                    <a:pt x="12895" y="2048"/>
                  </a:cubicBezTo>
                  <a:lnTo>
                    <a:pt x="12919" y="2060"/>
                  </a:lnTo>
                  <a:cubicBezTo>
                    <a:pt x="12934" y="2036"/>
                    <a:pt x="12924" y="2034"/>
                    <a:pt x="12911" y="2034"/>
                  </a:cubicBezTo>
                  <a:cubicBezTo>
                    <a:pt x="12908" y="2034"/>
                    <a:pt x="12905" y="2034"/>
                    <a:pt x="12903" y="2034"/>
                  </a:cubicBezTo>
                  <a:cubicBezTo>
                    <a:pt x="12886" y="2034"/>
                    <a:pt x="12871" y="2031"/>
                    <a:pt x="12895" y="1989"/>
                  </a:cubicBezTo>
                  <a:cubicBezTo>
                    <a:pt x="12883" y="1989"/>
                    <a:pt x="12883" y="1989"/>
                    <a:pt x="12883" y="1953"/>
                  </a:cubicBezTo>
                  <a:lnTo>
                    <a:pt x="12848" y="2001"/>
                  </a:lnTo>
                  <a:cubicBezTo>
                    <a:pt x="12848" y="1989"/>
                    <a:pt x="12871" y="1953"/>
                    <a:pt x="12871" y="1953"/>
                  </a:cubicBezTo>
                  <a:cubicBezTo>
                    <a:pt x="12871" y="1941"/>
                    <a:pt x="12859" y="1941"/>
                    <a:pt x="12859" y="1941"/>
                  </a:cubicBezTo>
                  <a:cubicBezTo>
                    <a:pt x="12871" y="1929"/>
                    <a:pt x="12871" y="1918"/>
                    <a:pt x="12883" y="1918"/>
                  </a:cubicBezTo>
                  <a:cubicBezTo>
                    <a:pt x="12889" y="1906"/>
                    <a:pt x="12889" y="1900"/>
                    <a:pt x="12886" y="1900"/>
                  </a:cubicBezTo>
                  <a:lnTo>
                    <a:pt x="12886" y="1900"/>
                  </a:lnTo>
                  <a:cubicBezTo>
                    <a:pt x="12883" y="1900"/>
                    <a:pt x="12877" y="1906"/>
                    <a:pt x="12871" y="1918"/>
                  </a:cubicBezTo>
                  <a:cubicBezTo>
                    <a:pt x="12859" y="1918"/>
                    <a:pt x="12859" y="1918"/>
                    <a:pt x="12848" y="1906"/>
                  </a:cubicBezTo>
                  <a:lnTo>
                    <a:pt x="12836" y="1906"/>
                  </a:lnTo>
                  <a:cubicBezTo>
                    <a:pt x="12836" y="1918"/>
                    <a:pt x="12812" y="1953"/>
                    <a:pt x="12812" y="1977"/>
                  </a:cubicBezTo>
                  <a:cubicBezTo>
                    <a:pt x="12800" y="1929"/>
                    <a:pt x="12776" y="1929"/>
                    <a:pt x="12800" y="1882"/>
                  </a:cubicBezTo>
                  <a:cubicBezTo>
                    <a:pt x="12812" y="1858"/>
                    <a:pt x="12824" y="1846"/>
                    <a:pt x="12824" y="1846"/>
                  </a:cubicBezTo>
                  <a:cubicBezTo>
                    <a:pt x="12824" y="1843"/>
                    <a:pt x="12822" y="1841"/>
                    <a:pt x="12819" y="1841"/>
                  </a:cubicBezTo>
                  <a:cubicBezTo>
                    <a:pt x="12811" y="1841"/>
                    <a:pt x="12794" y="1852"/>
                    <a:pt x="12776" y="1870"/>
                  </a:cubicBezTo>
                  <a:cubicBezTo>
                    <a:pt x="12776" y="1858"/>
                    <a:pt x="12788" y="1846"/>
                    <a:pt x="12788" y="1834"/>
                  </a:cubicBezTo>
                  <a:cubicBezTo>
                    <a:pt x="12788" y="1834"/>
                    <a:pt x="12788" y="1822"/>
                    <a:pt x="12788" y="1822"/>
                  </a:cubicBezTo>
                  <a:cubicBezTo>
                    <a:pt x="12774" y="1836"/>
                    <a:pt x="12766" y="1839"/>
                    <a:pt x="12760" y="1839"/>
                  </a:cubicBezTo>
                  <a:cubicBezTo>
                    <a:pt x="12755" y="1839"/>
                    <a:pt x="12752" y="1837"/>
                    <a:pt x="12749" y="1837"/>
                  </a:cubicBezTo>
                  <a:cubicBezTo>
                    <a:pt x="12746" y="1837"/>
                    <a:pt x="12744" y="1839"/>
                    <a:pt x="12740" y="1846"/>
                  </a:cubicBezTo>
                  <a:cubicBezTo>
                    <a:pt x="12740" y="1846"/>
                    <a:pt x="12740" y="1858"/>
                    <a:pt x="12752" y="1858"/>
                  </a:cubicBezTo>
                  <a:cubicBezTo>
                    <a:pt x="12727" y="1875"/>
                    <a:pt x="12708" y="1892"/>
                    <a:pt x="12703" y="1892"/>
                  </a:cubicBezTo>
                  <a:cubicBezTo>
                    <a:pt x="12701" y="1892"/>
                    <a:pt x="12701" y="1889"/>
                    <a:pt x="12705" y="1882"/>
                  </a:cubicBezTo>
                  <a:cubicBezTo>
                    <a:pt x="12725" y="1861"/>
                    <a:pt x="12719" y="1832"/>
                    <a:pt x="12740" y="1832"/>
                  </a:cubicBezTo>
                  <a:cubicBezTo>
                    <a:pt x="12743" y="1832"/>
                    <a:pt x="12747" y="1833"/>
                    <a:pt x="12752" y="1834"/>
                  </a:cubicBezTo>
                  <a:cubicBezTo>
                    <a:pt x="12759" y="1814"/>
                    <a:pt x="12759" y="1807"/>
                    <a:pt x="12756" y="1807"/>
                  </a:cubicBezTo>
                  <a:lnTo>
                    <a:pt x="12756" y="1807"/>
                  </a:lnTo>
                  <a:cubicBezTo>
                    <a:pt x="12749" y="1807"/>
                    <a:pt x="12726" y="1838"/>
                    <a:pt x="12719" y="1838"/>
                  </a:cubicBezTo>
                  <a:cubicBezTo>
                    <a:pt x="12717" y="1838"/>
                    <a:pt x="12717" y="1837"/>
                    <a:pt x="12717" y="1834"/>
                  </a:cubicBezTo>
                  <a:lnTo>
                    <a:pt x="12717" y="1798"/>
                  </a:lnTo>
                  <a:cubicBezTo>
                    <a:pt x="12725" y="1790"/>
                    <a:pt x="12731" y="1787"/>
                    <a:pt x="12735" y="1787"/>
                  </a:cubicBezTo>
                  <a:cubicBezTo>
                    <a:pt x="12739" y="1787"/>
                    <a:pt x="12742" y="1790"/>
                    <a:pt x="12746" y="1790"/>
                  </a:cubicBezTo>
                  <a:cubicBezTo>
                    <a:pt x="12747" y="1790"/>
                    <a:pt x="12750" y="1789"/>
                    <a:pt x="12752" y="1787"/>
                  </a:cubicBezTo>
                  <a:lnTo>
                    <a:pt x="12740" y="1787"/>
                  </a:lnTo>
                  <a:cubicBezTo>
                    <a:pt x="12747" y="1780"/>
                    <a:pt x="12753" y="1778"/>
                    <a:pt x="12758" y="1778"/>
                  </a:cubicBezTo>
                  <a:cubicBezTo>
                    <a:pt x="12768" y="1778"/>
                    <a:pt x="12777" y="1783"/>
                    <a:pt x="12791" y="1783"/>
                  </a:cubicBezTo>
                  <a:cubicBezTo>
                    <a:pt x="12800" y="1783"/>
                    <a:pt x="12811" y="1781"/>
                    <a:pt x="12824" y="1775"/>
                  </a:cubicBezTo>
                  <a:lnTo>
                    <a:pt x="12800" y="1739"/>
                  </a:lnTo>
                  <a:cubicBezTo>
                    <a:pt x="12796" y="1740"/>
                    <a:pt x="12792" y="1740"/>
                    <a:pt x="12788" y="1740"/>
                  </a:cubicBezTo>
                  <a:cubicBezTo>
                    <a:pt x="12747" y="1740"/>
                    <a:pt x="12722" y="1694"/>
                    <a:pt x="12673" y="1694"/>
                  </a:cubicBezTo>
                  <a:cubicBezTo>
                    <a:pt x="12661" y="1694"/>
                    <a:pt x="12648" y="1697"/>
                    <a:pt x="12633" y="1703"/>
                  </a:cubicBezTo>
                  <a:cubicBezTo>
                    <a:pt x="12633" y="1715"/>
                    <a:pt x="12633" y="1715"/>
                    <a:pt x="12621" y="1727"/>
                  </a:cubicBezTo>
                  <a:lnTo>
                    <a:pt x="12621" y="1715"/>
                  </a:lnTo>
                  <a:lnTo>
                    <a:pt x="12597" y="1739"/>
                  </a:lnTo>
                  <a:cubicBezTo>
                    <a:pt x="12621" y="1703"/>
                    <a:pt x="12609" y="1691"/>
                    <a:pt x="12609" y="1656"/>
                  </a:cubicBezTo>
                  <a:lnTo>
                    <a:pt x="12609" y="1656"/>
                  </a:lnTo>
                  <a:cubicBezTo>
                    <a:pt x="12609" y="1679"/>
                    <a:pt x="12609" y="1679"/>
                    <a:pt x="12586" y="1703"/>
                  </a:cubicBezTo>
                  <a:cubicBezTo>
                    <a:pt x="12570" y="1726"/>
                    <a:pt x="12560" y="1739"/>
                    <a:pt x="12554" y="1739"/>
                  </a:cubicBezTo>
                  <a:cubicBezTo>
                    <a:pt x="12551" y="1739"/>
                    <a:pt x="12550" y="1735"/>
                    <a:pt x="12550" y="1727"/>
                  </a:cubicBezTo>
                  <a:cubicBezTo>
                    <a:pt x="12562" y="1703"/>
                    <a:pt x="12574" y="1715"/>
                    <a:pt x="12574" y="1691"/>
                  </a:cubicBezTo>
                  <a:lnTo>
                    <a:pt x="12574" y="1691"/>
                  </a:lnTo>
                  <a:cubicBezTo>
                    <a:pt x="12574" y="1703"/>
                    <a:pt x="12562" y="1715"/>
                    <a:pt x="12550" y="1715"/>
                  </a:cubicBezTo>
                  <a:cubicBezTo>
                    <a:pt x="12562" y="1691"/>
                    <a:pt x="12550" y="1679"/>
                    <a:pt x="12562" y="1656"/>
                  </a:cubicBezTo>
                  <a:cubicBezTo>
                    <a:pt x="12568" y="1656"/>
                    <a:pt x="12571" y="1658"/>
                    <a:pt x="12571" y="1661"/>
                  </a:cubicBezTo>
                  <a:lnTo>
                    <a:pt x="12571" y="1661"/>
                  </a:lnTo>
                  <a:cubicBezTo>
                    <a:pt x="12576" y="1653"/>
                    <a:pt x="12581" y="1640"/>
                    <a:pt x="12597" y="1632"/>
                  </a:cubicBezTo>
                  <a:lnTo>
                    <a:pt x="12574" y="1632"/>
                  </a:lnTo>
                  <a:cubicBezTo>
                    <a:pt x="12586" y="1608"/>
                    <a:pt x="12597" y="1608"/>
                    <a:pt x="12609" y="1584"/>
                  </a:cubicBezTo>
                  <a:cubicBezTo>
                    <a:pt x="12574" y="1584"/>
                    <a:pt x="12526" y="1632"/>
                    <a:pt x="12502" y="1632"/>
                  </a:cubicBezTo>
                  <a:cubicBezTo>
                    <a:pt x="12513" y="1621"/>
                    <a:pt x="12542" y="1582"/>
                    <a:pt x="12540" y="1582"/>
                  </a:cubicBezTo>
                  <a:lnTo>
                    <a:pt x="12540" y="1582"/>
                  </a:lnTo>
                  <a:cubicBezTo>
                    <a:pt x="12540" y="1582"/>
                    <a:pt x="12539" y="1583"/>
                    <a:pt x="12538" y="1584"/>
                  </a:cubicBezTo>
                  <a:cubicBezTo>
                    <a:pt x="12538" y="1580"/>
                    <a:pt x="12536" y="1579"/>
                    <a:pt x="12533" y="1579"/>
                  </a:cubicBezTo>
                  <a:cubicBezTo>
                    <a:pt x="12522" y="1579"/>
                    <a:pt x="12497" y="1595"/>
                    <a:pt x="12478" y="1608"/>
                  </a:cubicBezTo>
                  <a:lnTo>
                    <a:pt x="12478" y="1608"/>
                  </a:lnTo>
                  <a:cubicBezTo>
                    <a:pt x="12442" y="1560"/>
                    <a:pt x="12407" y="1524"/>
                    <a:pt x="12395" y="1453"/>
                  </a:cubicBezTo>
                  <a:lnTo>
                    <a:pt x="12347" y="1489"/>
                  </a:lnTo>
                  <a:lnTo>
                    <a:pt x="12359" y="1453"/>
                  </a:lnTo>
                  <a:cubicBezTo>
                    <a:pt x="12336" y="1382"/>
                    <a:pt x="12276" y="1394"/>
                    <a:pt x="12228" y="1382"/>
                  </a:cubicBezTo>
                  <a:cubicBezTo>
                    <a:pt x="12205" y="1370"/>
                    <a:pt x="12240" y="1334"/>
                    <a:pt x="12240" y="1322"/>
                  </a:cubicBezTo>
                  <a:cubicBezTo>
                    <a:pt x="12235" y="1314"/>
                    <a:pt x="12228" y="1311"/>
                    <a:pt x="12220" y="1311"/>
                  </a:cubicBezTo>
                  <a:cubicBezTo>
                    <a:pt x="12198" y="1311"/>
                    <a:pt x="12169" y="1336"/>
                    <a:pt x="12143" y="1336"/>
                  </a:cubicBezTo>
                  <a:cubicBezTo>
                    <a:pt x="12140" y="1336"/>
                    <a:pt x="12136" y="1335"/>
                    <a:pt x="12133" y="1334"/>
                  </a:cubicBezTo>
                  <a:cubicBezTo>
                    <a:pt x="12145" y="1322"/>
                    <a:pt x="12181" y="1286"/>
                    <a:pt x="12181" y="1275"/>
                  </a:cubicBezTo>
                  <a:lnTo>
                    <a:pt x="12181" y="1275"/>
                  </a:lnTo>
                  <a:cubicBezTo>
                    <a:pt x="12161" y="1284"/>
                    <a:pt x="12150" y="1302"/>
                    <a:pt x="12146" y="1302"/>
                  </a:cubicBezTo>
                  <a:cubicBezTo>
                    <a:pt x="12145" y="1302"/>
                    <a:pt x="12145" y="1301"/>
                    <a:pt x="12145" y="1298"/>
                  </a:cubicBezTo>
                  <a:lnTo>
                    <a:pt x="12157" y="1286"/>
                  </a:lnTo>
                  <a:cubicBezTo>
                    <a:pt x="12169" y="1251"/>
                    <a:pt x="12145" y="1275"/>
                    <a:pt x="12133" y="1251"/>
                  </a:cubicBezTo>
                  <a:cubicBezTo>
                    <a:pt x="12128" y="1248"/>
                    <a:pt x="12121" y="1246"/>
                    <a:pt x="12112" y="1246"/>
                  </a:cubicBezTo>
                  <a:cubicBezTo>
                    <a:pt x="12086" y="1246"/>
                    <a:pt x="12048" y="1262"/>
                    <a:pt x="12002" y="1298"/>
                  </a:cubicBezTo>
                  <a:cubicBezTo>
                    <a:pt x="11978" y="1275"/>
                    <a:pt x="12038" y="1239"/>
                    <a:pt x="12038" y="1227"/>
                  </a:cubicBezTo>
                  <a:cubicBezTo>
                    <a:pt x="12042" y="1238"/>
                    <a:pt x="12045" y="1242"/>
                    <a:pt x="12049" y="1242"/>
                  </a:cubicBezTo>
                  <a:cubicBezTo>
                    <a:pt x="12057" y="1242"/>
                    <a:pt x="12065" y="1223"/>
                    <a:pt x="12074" y="1215"/>
                  </a:cubicBezTo>
                  <a:lnTo>
                    <a:pt x="12074" y="1215"/>
                  </a:lnTo>
                  <a:cubicBezTo>
                    <a:pt x="12070" y="1219"/>
                    <a:pt x="12064" y="1222"/>
                    <a:pt x="12060" y="1222"/>
                  </a:cubicBezTo>
                  <a:cubicBezTo>
                    <a:pt x="12051" y="1222"/>
                    <a:pt x="12046" y="1211"/>
                    <a:pt x="12062" y="1179"/>
                  </a:cubicBezTo>
                  <a:cubicBezTo>
                    <a:pt x="12056" y="1179"/>
                    <a:pt x="12050" y="1176"/>
                    <a:pt x="12042" y="1176"/>
                  </a:cubicBezTo>
                  <a:cubicBezTo>
                    <a:pt x="12035" y="1176"/>
                    <a:pt x="12026" y="1179"/>
                    <a:pt x="12014" y="1191"/>
                  </a:cubicBezTo>
                  <a:lnTo>
                    <a:pt x="12014" y="1191"/>
                  </a:lnTo>
                  <a:cubicBezTo>
                    <a:pt x="12016" y="1189"/>
                    <a:pt x="12018" y="1188"/>
                    <a:pt x="12020" y="1188"/>
                  </a:cubicBezTo>
                  <a:lnTo>
                    <a:pt x="12020" y="1188"/>
                  </a:lnTo>
                  <a:cubicBezTo>
                    <a:pt x="12025" y="1188"/>
                    <a:pt x="12021" y="1205"/>
                    <a:pt x="12002" y="1215"/>
                  </a:cubicBezTo>
                  <a:cubicBezTo>
                    <a:pt x="12002" y="1203"/>
                    <a:pt x="11966" y="1191"/>
                    <a:pt x="12002" y="1156"/>
                  </a:cubicBezTo>
                  <a:cubicBezTo>
                    <a:pt x="11931" y="1120"/>
                    <a:pt x="11871" y="1072"/>
                    <a:pt x="11812" y="1036"/>
                  </a:cubicBezTo>
                  <a:cubicBezTo>
                    <a:pt x="11788" y="1048"/>
                    <a:pt x="11812" y="1048"/>
                    <a:pt x="11800" y="1060"/>
                  </a:cubicBezTo>
                  <a:cubicBezTo>
                    <a:pt x="11792" y="1065"/>
                    <a:pt x="11788" y="1067"/>
                    <a:pt x="11785" y="1067"/>
                  </a:cubicBezTo>
                  <a:cubicBezTo>
                    <a:pt x="11778" y="1067"/>
                    <a:pt x="11785" y="1053"/>
                    <a:pt x="11778" y="1053"/>
                  </a:cubicBezTo>
                  <a:cubicBezTo>
                    <a:pt x="11776" y="1053"/>
                    <a:pt x="11772" y="1055"/>
                    <a:pt x="11764" y="1060"/>
                  </a:cubicBezTo>
                  <a:lnTo>
                    <a:pt x="11788" y="1036"/>
                  </a:lnTo>
                  <a:cubicBezTo>
                    <a:pt x="11785" y="1031"/>
                    <a:pt x="11780" y="1028"/>
                    <a:pt x="11774" y="1028"/>
                  </a:cubicBezTo>
                  <a:cubicBezTo>
                    <a:pt x="11754" y="1028"/>
                    <a:pt x="11720" y="1051"/>
                    <a:pt x="11693" y="1060"/>
                  </a:cubicBezTo>
                  <a:cubicBezTo>
                    <a:pt x="11716" y="1036"/>
                    <a:pt x="11693" y="1036"/>
                    <a:pt x="11716" y="1025"/>
                  </a:cubicBezTo>
                  <a:cubicBezTo>
                    <a:pt x="11705" y="1025"/>
                    <a:pt x="11765" y="903"/>
                    <a:pt x="11756" y="903"/>
                  </a:cubicBezTo>
                  <a:lnTo>
                    <a:pt x="11756" y="903"/>
                  </a:lnTo>
                  <a:cubicBezTo>
                    <a:pt x="11755" y="903"/>
                    <a:pt x="11754" y="904"/>
                    <a:pt x="11752" y="905"/>
                  </a:cubicBezTo>
                  <a:lnTo>
                    <a:pt x="11681" y="1036"/>
                  </a:lnTo>
                  <a:cubicBezTo>
                    <a:pt x="11681" y="1042"/>
                    <a:pt x="11678" y="1042"/>
                    <a:pt x="11675" y="1042"/>
                  </a:cubicBezTo>
                  <a:cubicBezTo>
                    <a:pt x="11672" y="1042"/>
                    <a:pt x="11669" y="1042"/>
                    <a:pt x="11669" y="1048"/>
                  </a:cubicBezTo>
                  <a:cubicBezTo>
                    <a:pt x="11669" y="1013"/>
                    <a:pt x="11681" y="977"/>
                    <a:pt x="11681" y="977"/>
                  </a:cubicBezTo>
                  <a:cubicBezTo>
                    <a:pt x="11687" y="959"/>
                    <a:pt x="11693" y="953"/>
                    <a:pt x="11697" y="953"/>
                  </a:cubicBezTo>
                  <a:cubicBezTo>
                    <a:pt x="11702" y="953"/>
                    <a:pt x="11705" y="959"/>
                    <a:pt x="11705" y="965"/>
                  </a:cubicBezTo>
                  <a:cubicBezTo>
                    <a:pt x="11740" y="917"/>
                    <a:pt x="11705" y="917"/>
                    <a:pt x="11740" y="870"/>
                  </a:cubicBezTo>
                  <a:lnTo>
                    <a:pt x="11740" y="870"/>
                  </a:lnTo>
                  <a:cubicBezTo>
                    <a:pt x="11728" y="870"/>
                    <a:pt x="11728" y="905"/>
                    <a:pt x="11705" y="917"/>
                  </a:cubicBezTo>
                  <a:cubicBezTo>
                    <a:pt x="11688" y="926"/>
                    <a:pt x="11672" y="945"/>
                    <a:pt x="11663" y="945"/>
                  </a:cubicBezTo>
                  <a:cubicBezTo>
                    <a:pt x="11659" y="945"/>
                    <a:pt x="11657" y="941"/>
                    <a:pt x="11657" y="929"/>
                  </a:cubicBezTo>
                  <a:lnTo>
                    <a:pt x="11609" y="965"/>
                  </a:lnTo>
                  <a:cubicBezTo>
                    <a:pt x="11621" y="947"/>
                    <a:pt x="11618" y="944"/>
                    <a:pt x="11612" y="944"/>
                  </a:cubicBezTo>
                  <a:cubicBezTo>
                    <a:pt x="11609" y="944"/>
                    <a:pt x="11606" y="945"/>
                    <a:pt x="11603" y="945"/>
                  </a:cubicBezTo>
                  <a:cubicBezTo>
                    <a:pt x="11600" y="945"/>
                    <a:pt x="11597" y="944"/>
                    <a:pt x="11597" y="941"/>
                  </a:cubicBezTo>
                  <a:lnTo>
                    <a:pt x="11621" y="917"/>
                  </a:lnTo>
                  <a:cubicBezTo>
                    <a:pt x="11609" y="917"/>
                    <a:pt x="11609" y="905"/>
                    <a:pt x="11609" y="882"/>
                  </a:cubicBezTo>
                  <a:cubicBezTo>
                    <a:pt x="11616" y="871"/>
                    <a:pt x="11620" y="868"/>
                    <a:pt x="11623" y="868"/>
                  </a:cubicBezTo>
                  <a:cubicBezTo>
                    <a:pt x="11626" y="868"/>
                    <a:pt x="11626" y="877"/>
                    <a:pt x="11628" y="877"/>
                  </a:cubicBezTo>
                  <a:cubicBezTo>
                    <a:pt x="11629" y="877"/>
                    <a:pt x="11630" y="875"/>
                    <a:pt x="11633" y="870"/>
                  </a:cubicBezTo>
                  <a:lnTo>
                    <a:pt x="11633" y="846"/>
                  </a:lnTo>
                  <a:cubicBezTo>
                    <a:pt x="11621" y="870"/>
                    <a:pt x="11597" y="882"/>
                    <a:pt x="11597" y="905"/>
                  </a:cubicBezTo>
                  <a:cubicBezTo>
                    <a:pt x="11570" y="933"/>
                    <a:pt x="11549" y="961"/>
                    <a:pt x="11530" y="961"/>
                  </a:cubicBezTo>
                  <a:cubicBezTo>
                    <a:pt x="11525" y="961"/>
                    <a:pt x="11519" y="958"/>
                    <a:pt x="11514" y="953"/>
                  </a:cubicBezTo>
                  <a:cubicBezTo>
                    <a:pt x="11526" y="905"/>
                    <a:pt x="11550" y="929"/>
                    <a:pt x="11562" y="882"/>
                  </a:cubicBezTo>
                  <a:cubicBezTo>
                    <a:pt x="11560" y="877"/>
                    <a:pt x="11557" y="875"/>
                    <a:pt x="11554" y="875"/>
                  </a:cubicBezTo>
                  <a:cubicBezTo>
                    <a:pt x="11530" y="875"/>
                    <a:pt x="11472" y="954"/>
                    <a:pt x="11457" y="954"/>
                  </a:cubicBezTo>
                  <a:cubicBezTo>
                    <a:pt x="11456" y="954"/>
                    <a:pt x="11455" y="954"/>
                    <a:pt x="11454" y="953"/>
                  </a:cubicBezTo>
                  <a:cubicBezTo>
                    <a:pt x="11451" y="943"/>
                    <a:pt x="11447" y="940"/>
                    <a:pt x="11442" y="940"/>
                  </a:cubicBezTo>
                  <a:cubicBezTo>
                    <a:pt x="11431" y="940"/>
                    <a:pt x="11417" y="955"/>
                    <a:pt x="11403" y="955"/>
                  </a:cubicBezTo>
                  <a:cubicBezTo>
                    <a:pt x="11400" y="955"/>
                    <a:pt x="11398" y="954"/>
                    <a:pt x="11395" y="953"/>
                  </a:cubicBezTo>
                  <a:cubicBezTo>
                    <a:pt x="11419" y="929"/>
                    <a:pt x="11395" y="917"/>
                    <a:pt x="11407" y="882"/>
                  </a:cubicBezTo>
                  <a:lnTo>
                    <a:pt x="11431" y="858"/>
                  </a:lnTo>
                  <a:lnTo>
                    <a:pt x="11431" y="858"/>
                  </a:lnTo>
                  <a:cubicBezTo>
                    <a:pt x="11428" y="860"/>
                    <a:pt x="11427" y="861"/>
                    <a:pt x="11425" y="861"/>
                  </a:cubicBezTo>
                  <a:cubicBezTo>
                    <a:pt x="11422" y="861"/>
                    <a:pt x="11422" y="857"/>
                    <a:pt x="11425" y="851"/>
                  </a:cubicBezTo>
                  <a:lnTo>
                    <a:pt x="11425" y="851"/>
                  </a:lnTo>
                  <a:cubicBezTo>
                    <a:pt x="11418" y="854"/>
                    <a:pt x="11412" y="855"/>
                    <a:pt x="11405" y="855"/>
                  </a:cubicBezTo>
                  <a:cubicBezTo>
                    <a:pt x="11399" y="855"/>
                    <a:pt x="11392" y="854"/>
                    <a:pt x="11384" y="854"/>
                  </a:cubicBezTo>
                  <a:cubicBezTo>
                    <a:pt x="11376" y="854"/>
                    <a:pt x="11368" y="855"/>
                    <a:pt x="11359" y="858"/>
                  </a:cubicBezTo>
                  <a:lnTo>
                    <a:pt x="11347" y="894"/>
                  </a:lnTo>
                  <a:cubicBezTo>
                    <a:pt x="11339" y="894"/>
                    <a:pt x="11321" y="899"/>
                    <a:pt x="11309" y="899"/>
                  </a:cubicBezTo>
                  <a:cubicBezTo>
                    <a:pt x="11304" y="899"/>
                    <a:pt x="11300" y="898"/>
                    <a:pt x="11300" y="894"/>
                  </a:cubicBezTo>
                  <a:cubicBezTo>
                    <a:pt x="11276" y="894"/>
                    <a:pt x="11264" y="917"/>
                    <a:pt x="11228" y="953"/>
                  </a:cubicBezTo>
                  <a:cubicBezTo>
                    <a:pt x="11228" y="917"/>
                    <a:pt x="11252" y="882"/>
                    <a:pt x="11276" y="846"/>
                  </a:cubicBezTo>
                  <a:cubicBezTo>
                    <a:pt x="11276" y="870"/>
                    <a:pt x="11288" y="858"/>
                    <a:pt x="11288" y="882"/>
                  </a:cubicBezTo>
                  <a:cubicBezTo>
                    <a:pt x="11317" y="862"/>
                    <a:pt x="11361" y="828"/>
                    <a:pt x="11383" y="828"/>
                  </a:cubicBezTo>
                  <a:cubicBezTo>
                    <a:pt x="11389" y="828"/>
                    <a:pt x="11393" y="829"/>
                    <a:pt x="11395" y="834"/>
                  </a:cubicBezTo>
                  <a:cubicBezTo>
                    <a:pt x="11417" y="808"/>
                    <a:pt x="11421" y="801"/>
                    <a:pt x="11418" y="801"/>
                  </a:cubicBezTo>
                  <a:lnTo>
                    <a:pt x="11418" y="801"/>
                  </a:lnTo>
                  <a:cubicBezTo>
                    <a:pt x="11414" y="801"/>
                    <a:pt x="11401" y="809"/>
                    <a:pt x="11392" y="809"/>
                  </a:cubicBezTo>
                  <a:cubicBezTo>
                    <a:pt x="11387" y="809"/>
                    <a:pt x="11383" y="806"/>
                    <a:pt x="11383" y="798"/>
                  </a:cubicBezTo>
                  <a:cubicBezTo>
                    <a:pt x="11387" y="795"/>
                    <a:pt x="11392" y="792"/>
                    <a:pt x="11398" y="789"/>
                  </a:cubicBezTo>
                  <a:lnTo>
                    <a:pt x="11398" y="789"/>
                  </a:lnTo>
                  <a:cubicBezTo>
                    <a:pt x="11398" y="790"/>
                    <a:pt x="11399" y="791"/>
                    <a:pt x="11401" y="791"/>
                  </a:cubicBezTo>
                  <a:cubicBezTo>
                    <a:pt x="11405" y="791"/>
                    <a:pt x="11410" y="786"/>
                    <a:pt x="11416" y="779"/>
                  </a:cubicBezTo>
                  <a:lnTo>
                    <a:pt x="11416" y="779"/>
                  </a:lnTo>
                  <a:cubicBezTo>
                    <a:pt x="11409" y="783"/>
                    <a:pt x="11403" y="786"/>
                    <a:pt x="11398" y="789"/>
                  </a:cubicBezTo>
                  <a:lnTo>
                    <a:pt x="11398" y="789"/>
                  </a:lnTo>
                  <a:cubicBezTo>
                    <a:pt x="11396" y="787"/>
                    <a:pt x="11395" y="782"/>
                    <a:pt x="11395" y="775"/>
                  </a:cubicBezTo>
                  <a:cubicBezTo>
                    <a:pt x="11393" y="775"/>
                    <a:pt x="11392" y="776"/>
                    <a:pt x="11390" y="776"/>
                  </a:cubicBezTo>
                  <a:cubicBezTo>
                    <a:pt x="11375" y="776"/>
                    <a:pt x="11394" y="715"/>
                    <a:pt x="11383" y="715"/>
                  </a:cubicBezTo>
                  <a:lnTo>
                    <a:pt x="11383" y="715"/>
                  </a:lnTo>
                  <a:cubicBezTo>
                    <a:pt x="11363" y="735"/>
                    <a:pt x="11335" y="780"/>
                    <a:pt x="11319" y="780"/>
                  </a:cubicBezTo>
                  <a:cubicBezTo>
                    <a:pt x="11316" y="780"/>
                    <a:pt x="11314" y="778"/>
                    <a:pt x="11312" y="775"/>
                  </a:cubicBezTo>
                  <a:lnTo>
                    <a:pt x="11347" y="739"/>
                  </a:lnTo>
                  <a:cubicBezTo>
                    <a:pt x="11344" y="735"/>
                    <a:pt x="11340" y="734"/>
                    <a:pt x="11337" y="734"/>
                  </a:cubicBezTo>
                  <a:cubicBezTo>
                    <a:pt x="11318" y="734"/>
                    <a:pt x="11300" y="776"/>
                    <a:pt x="11281" y="776"/>
                  </a:cubicBezTo>
                  <a:cubicBezTo>
                    <a:pt x="11280" y="776"/>
                    <a:pt x="11278" y="775"/>
                    <a:pt x="11276" y="775"/>
                  </a:cubicBezTo>
                  <a:cubicBezTo>
                    <a:pt x="11276" y="786"/>
                    <a:pt x="11240" y="822"/>
                    <a:pt x="11264" y="822"/>
                  </a:cubicBezTo>
                  <a:cubicBezTo>
                    <a:pt x="11252" y="834"/>
                    <a:pt x="11240" y="840"/>
                    <a:pt x="11231" y="840"/>
                  </a:cubicBezTo>
                  <a:cubicBezTo>
                    <a:pt x="11222" y="840"/>
                    <a:pt x="11216" y="834"/>
                    <a:pt x="11216" y="822"/>
                  </a:cubicBezTo>
                  <a:cubicBezTo>
                    <a:pt x="11204" y="822"/>
                    <a:pt x="11204" y="834"/>
                    <a:pt x="11193" y="846"/>
                  </a:cubicBezTo>
                  <a:cubicBezTo>
                    <a:pt x="11193" y="862"/>
                    <a:pt x="11198" y="866"/>
                    <a:pt x="11204" y="866"/>
                  </a:cubicBezTo>
                  <a:cubicBezTo>
                    <a:pt x="11210" y="866"/>
                    <a:pt x="11217" y="862"/>
                    <a:pt x="11221" y="862"/>
                  </a:cubicBezTo>
                  <a:cubicBezTo>
                    <a:pt x="11224" y="862"/>
                    <a:pt x="11224" y="866"/>
                    <a:pt x="11216" y="882"/>
                  </a:cubicBezTo>
                  <a:lnTo>
                    <a:pt x="11252" y="846"/>
                  </a:lnTo>
                  <a:lnTo>
                    <a:pt x="11252" y="846"/>
                  </a:lnTo>
                  <a:cubicBezTo>
                    <a:pt x="11264" y="870"/>
                    <a:pt x="11240" y="905"/>
                    <a:pt x="11228" y="917"/>
                  </a:cubicBezTo>
                  <a:cubicBezTo>
                    <a:pt x="11218" y="938"/>
                    <a:pt x="11213" y="945"/>
                    <a:pt x="11212" y="945"/>
                  </a:cubicBezTo>
                  <a:cubicBezTo>
                    <a:pt x="11209" y="945"/>
                    <a:pt x="11213" y="927"/>
                    <a:pt x="11207" y="927"/>
                  </a:cubicBezTo>
                  <a:cubicBezTo>
                    <a:pt x="11205" y="927"/>
                    <a:pt x="11200" y="931"/>
                    <a:pt x="11193" y="941"/>
                  </a:cubicBezTo>
                  <a:lnTo>
                    <a:pt x="11204" y="941"/>
                  </a:lnTo>
                  <a:cubicBezTo>
                    <a:pt x="11191" y="968"/>
                    <a:pt x="11178" y="976"/>
                    <a:pt x="11169" y="976"/>
                  </a:cubicBezTo>
                  <a:cubicBezTo>
                    <a:pt x="11162" y="976"/>
                    <a:pt x="11157" y="970"/>
                    <a:pt x="11157" y="965"/>
                  </a:cubicBezTo>
                  <a:cubicBezTo>
                    <a:pt x="11157" y="941"/>
                    <a:pt x="11145" y="917"/>
                    <a:pt x="11157" y="894"/>
                  </a:cubicBezTo>
                  <a:lnTo>
                    <a:pt x="11193" y="882"/>
                  </a:lnTo>
                  <a:cubicBezTo>
                    <a:pt x="11193" y="875"/>
                    <a:pt x="11190" y="873"/>
                    <a:pt x="11186" y="873"/>
                  </a:cubicBezTo>
                  <a:cubicBezTo>
                    <a:pt x="11178" y="873"/>
                    <a:pt x="11162" y="884"/>
                    <a:pt x="11152" y="884"/>
                  </a:cubicBezTo>
                  <a:cubicBezTo>
                    <a:pt x="11149" y="884"/>
                    <a:pt x="11147" y="883"/>
                    <a:pt x="11145" y="882"/>
                  </a:cubicBezTo>
                  <a:cubicBezTo>
                    <a:pt x="11145" y="882"/>
                    <a:pt x="11145" y="870"/>
                    <a:pt x="11145" y="858"/>
                  </a:cubicBezTo>
                  <a:cubicBezTo>
                    <a:pt x="11145" y="858"/>
                    <a:pt x="11134" y="863"/>
                    <a:pt x="11124" y="863"/>
                  </a:cubicBezTo>
                  <a:cubicBezTo>
                    <a:pt x="11118" y="863"/>
                    <a:pt x="11113" y="862"/>
                    <a:pt x="11109" y="858"/>
                  </a:cubicBezTo>
                  <a:lnTo>
                    <a:pt x="11097" y="882"/>
                  </a:lnTo>
                  <a:lnTo>
                    <a:pt x="11109" y="870"/>
                  </a:lnTo>
                  <a:lnTo>
                    <a:pt x="11109" y="870"/>
                  </a:lnTo>
                  <a:cubicBezTo>
                    <a:pt x="11121" y="870"/>
                    <a:pt x="11121" y="894"/>
                    <a:pt x="11097" y="917"/>
                  </a:cubicBezTo>
                  <a:cubicBezTo>
                    <a:pt x="11095" y="918"/>
                    <a:pt x="11093" y="919"/>
                    <a:pt x="11092" y="919"/>
                  </a:cubicBezTo>
                  <a:cubicBezTo>
                    <a:pt x="11078" y="919"/>
                    <a:pt x="11098" y="867"/>
                    <a:pt x="11109" y="834"/>
                  </a:cubicBezTo>
                  <a:cubicBezTo>
                    <a:pt x="11116" y="824"/>
                    <a:pt x="11120" y="821"/>
                    <a:pt x="11122" y="821"/>
                  </a:cubicBezTo>
                  <a:cubicBezTo>
                    <a:pt x="11128" y="821"/>
                    <a:pt x="11128" y="836"/>
                    <a:pt x="11138" y="836"/>
                  </a:cubicBezTo>
                  <a:cubicBezTo>
                    <a:pt x="11140" y="836"/>
                    <a:pt x="11142" y="835"/>
                    <a:pt x="11145" y="834"/>
                  </a:cubicBezTo>
                  <a:cubicBezTo>
                    <a:pt x="11157" y="786"/>
                    <a:pt x="11121" y="822"/>
                    <a:pt x="11121" y="786"/>
                  </a:cubicBezTo>
                  <a:cubicBezTo>
                    <a:pt x="11133" y="771"/>
                    <a:pt x="11140" y="767"/>
                    <a:pt x="11144" y="767"/>
                  </a:cubicBezTo>
                  <a:cubicBezTo>
                    <a:pt x="11148" y="767"/>
                    <a:pt x="11151" y="771"/>
                    <a:pt x="11154" y="771"/>
                  </a:cubicBezTo>
                  <a:cubicBezTo>
                    <a:pt x="11157" y="771"/>
                    <a:pt x="11161" y="767"/>
                    <a:pt x="11169" y="751"/>
                  </a:cubicBezTo>
                  <a:cubicBezTo>
                    <a:pt x="11167" y="749"/>
                    <a:pt x="11165" y="748"/>
                    <a:pt x="11163" y="748"/>
                  </a:cubicBezTo>
                  <a:cubicBezTo>
                    <a:pt x="11156" y="748"/>
                    <a:pt x="11149" y="759"/>
                    <a:pt x="11142" y="759"/>
                  </a:cubicBezTo>
                  <a:cubicBezTo>
                    <a:pt x="11139" y="759"/>
                    <a:pt x="11136" y="757"/>
                    <a:pt x="11133" y="751"/>
                  </a:cubicBezTo>
                  <a:cubicBezTo>
                    <a:pt x="11145" y="727"/>
                    <a:pt x="11157" y="727"/>
                    <a:pt x="11181" y="703"/>
                  </a:cubicBezTo>
                  <a:lnTo>
                    <a:pt x="11169" y="681"/>
                  </a:lnTo>
                  <a:lnTo>
                    <a:pt x="11169" y="681"/>
                  </a:lnTo>
                  <a:cubicBezTo>
                    <a:pt x="11166" y="685"/>
                    <a:pt x="11161" y="689"/>
                    <a:pt x="11157" y="691"/>
                  </a:cubicBezTo>
                  <a:lnTo>
                    <a:pt x="11145" y="667"/>
                  </a:lnTo>
                  <a:cubicBezTo>
                    <a:pt x="11157" y="644"/>
                    <a:pt x="11193" y="632"/>
                    <a:pt x="11193" y="596"/>
                  </a:cubicBezTo>
                  <a:lnTo>
                    <a:pt x="11193" y="596"/>
                  </a:lnTo>
                  <a:lnTo>
                    <a:pt x="11169" y="608"/>
                  </a:lnTo>
                  <a:cubicBezTo>
                    <a:pt x="11157" y="620"/>
                    <a:pt x="11169" y="632"/>
                    <a:pt x="11145" y="655"/>
                  </a:cubicBezTo>
                  <a:cubicBezTo>
                    <a:pt x="11145" y="652"/>
                    <a:pt x="11144" y="651"/>
                    <a:pt x="11143" y="651"/>
                  </a:cubicBezTo>
                  <a:cubicBezTo>
                    <a:pt x="11135" y="651"/>
                    <a:pt x="11106" y="705"/>
                    <a:pt x="11085" y="715"/>
                  </a:cubicBezTo>
                  <a:cubicBezTo>
                    <a:pt x="11073" y="715"/>
                    <a:pt x="11073" y="703"/>
                    <a:pt x="11073" y="691"/>
                  </a:cubicBezTo>
                  <a:cubicBezTo>
                    <a:pt x="11038" y="727"/>
                    <a:pt x="11014" y="703"/>
                    <a:pt x="10966" y="739"/>
                  </a:cubicBezTo>
                  <a:cubicBezTo>
                    <a:pt x="10990" y="715"/>
                    <a:pt x="10990" y="691"/>
                    <a:pt x="11002" y="655"/>
                  </a:cubicBezTo>
                  <a:cubicBezTo>
                    <a:pt x="11003" y="657"/>
                    <a:pt x="11005" y="657"/>
                    <a:pt x="11006" y="657"/>
                  </a:cubicBezTo>
                  <a:cubicBezTo>
                    <a:pt x="11019" y="657"/>
                    <a:pt x="11039" y="616"/>
                    <a:pt x="11050" y="584"/>
                  </a:cubicBezTo>
                  <a:lnTo>
                    <a:pt x="11050" y="584"/>
                  </a:lnTo>
                  <a:cubicBezTo>
                    <a:pt x="11038" y="584"/>
                    <a:pt x="11014" y="632"/>
                    <a:pt x="11014" y="644"/>
                  </a:cubicBezTo>
                  <a:cubicBezTo>
                    <a:pt x="11012" y="639"/>
                    <a:pt x="11009" y="638"/>
                    <a:pt x="11007" y="638"/>
                  </a:cubicBezTo>
                  <a:cubicBezTo>
                    <a:pt x="10999" y="638"/>
                    <a:pt x="10990" y="651"/>
                    <a:pt x="10984" y="651"/>
                  </a:cubicBezTo>
                  <a:cubicBezTo>
                    <a:pt x="10980" y="651"/>
                    <a:pt x="10978" y="646"/>
                    <a:pt x="10978" y="632"/>
                  </a:cubicBezTo>
                  <a:cubicBezTo>
                    <a:pt x="10978" y="620"/>
                    <a:pt x="11014" y="596"/>
                    <a:pt x="11014" y="572"/>
                  </a:cubicBezTo>
                  <a:cubicBezTo>
                    <a:pt x="11013" y="571"/>
                    <a:pt x="11012" y="571"/>
                    <a:pt x="11011" y="571"/>
                  </a:cubicBezTo>
                  <a:cubicBezTo>
                    <a:pt x="11002" y="571"/>
                    <a:pt x="10992" y="613"/>
                    <a:pt x="10976" y="613"/>
                  </a:cubicBezTo>
                  <a:cubicBezTo>
                    <a:pt x="10973" y="613"/>
                    <a:pt x="10970" y="611"/>
                    <a:pt x="10966" y="608"/>
                  </a:cubicBezTo>
                  <a:cubicBezTo>
                    <a:pt x="10978" y="608"/>
                    <a:pt x="10978" y="596"/>
                    <a:pt x="10978" y="596"/>
                  </a:cubicBezTo>
                  <a:cubicBezTo>
                    <a:pt x="10978" y="589"/>
                    <a:pt x="10976" y="586"/>
                    <a:pt x="10973" y="586"/>
                  </a:cubicBezTo>
                  <a:cubicBezTo>
                    <a:pt x="10965" y="586"/>
                    <a:pt x="10951" y="603"/>
                    <a:pt x="10943" y="620"/>
                  </a:cubicBezTo>
                  <a:cubicBezTo>
                    <a:pt x="10966" y="548"/>
                    <a:pt x="10907" y="608"/>
                    <a:pt x="10943" y="548"/>
                  </a:cubicBezTo>
                  <a:cubicBezTo>
                    <a:pt x="10907" y="548"/>
                    <a:pt x="10931" y="584"/>
                    <a:pt x="10919" y="608"/>
                  </a:cubicBezTo>
                  <a:cubicBezTo>
                    <a:pt x="10914" y="610"/>
                    <a:pt x="10910" y="611"/>
                    <a:pt x="10906" y="611"/>
                  </a:cubicBezTo>
                  <a:cubicBezTo>
                    <a:pt x="10891" y="611"/>
                    <a:pt x="10883" y="594"/>
                    <a:pt x="10883" y="584"/>
                  </a:cubicBezTo>
                  <a:cubicBezTo>
                    <a:pt x="10891" y="584"/>
                    <a:pt x="10899" y="579"/>
                    <a:pt x="10903" y="579"/>
                  </a:cubicBezTo>
                  <a:cubicBezTo>
                    <a:pt x="10905" y="579"/>
                    <a:pt x="10907" y="580"/>
                    <a:pt x="10907" y="584"/>
                  </a:cubicBezTo>
                  <a:lnTo>
                    <a:pt x="10919" y="536"/>
                  </a:lnTo>
                  <a:cubicBezTo>
                    <a:pt x="10917" y="529"/>
                    <a:pt x="10914" y="526"/>
                    <a:pt x="10911" y="526"/>
                  </a:cubicBezTo>
                  <a:cubicBezTo>
                    <a:pt x="10896" y="526"/>
                    <a:pt x="10870" y="583"/>
                    <a:pt x="10855" y="583"/>
                  </a:cubicBezTo>
                  <a:cubicBezTo>
                    <a:pt x="10852" y="583"/>
                    <a:pt x="10849" y="580"/>
                    <a:pt x="10847" y="572"/>
                  </a:cubicBezTo>
                  <a:cubicBezTo>
                    <a:pt x="10871" y="560"/>
                    <a:pt x="10859" y="536"/>
                    <a:pt x="10883" y="513"/>
                  </a:cubicBezTo>
                  <a:lnTo>
                    <a:pt x="10883" y="513"/>
                  </a:lnTo>
                  <a:cubicBezTo>
                    <a:pt x="10880" y="516"/>
                    <a:pt x="10877" y="516"/>
                    <a:pt x="10874" y="516"/>
                  </a:cubicBezTo>
                  <a:cubicBezTo>
                    <a:pt x="10871" y="516"/>
                    <a:pt x="10869" y="516"/>
                    <a:pt x="10867" y="516"/>
                  </a:cubicBezTo>
                  <a:cubicBezTo>
                    <a:pt x="10862" y="516"/>
                    <a:pt x="10859" y="519"/>
                    <a:pt x="10859" y="536"/>
                  </a:cubicBezTo>
                  <a:cubicBezTo>
                    <a:pt x="10847" y="536"/>
                    <a:pt x="10847" y="524"/>
                    <a:pt x="10847" y="513"/>
                  </a:cubicBezTo>
                  <a:cubicBezTo>
                    <a:pt x="10823" y="524"/>
                    <a:pt x="10812" y="524"/>
                    <a:pt x="10788" y="548"/>
                  </a:cubicBezTo>
                  <a:cubicBezTo>
                    <a:pt x="10776" y="536"/>
                    <a:pt x="10776" y="501"/>
                    <a:pt x="10776" y="489"/>
                  </a:cubicBezTo>
                  <a:cubicBezTo>
                    <a:pt x="10773" y="490"/>
                    <a:pt x="10770" y="490"/>
                    <a:pt x="10768" y="490"/>
                  </a:cubicBezTo>
                  <a:cubicBezTo>
                    <a:pt x="10743" y="490"/>
                    <a:pt x="10729" y="448"/>
                    <a:pt x="10699" y="448"/>
                  </a:cubicBezTo>
                  <a:cubicBezTo>
                    <a:pt x="10694" y="448"/>
                    <a:pt x="10687" y="450"/>
                    <a:pt x="10681" y="453"/>
                  </a:cubicBezTo>
                  <a:cubicBezTo>
                    <a:pt x="10678" y="450"/>
                    <a:pt x="10675" y="449"/>
                    <a:pt x="10673" y="449"/>
                  </a:cubicBezTo>
                  <a:cubicBezTo>
                    <a:pt x="10660" y="449"/>
                    <a:pt x="10665" y="502"/>
                    <a:pt x="10649" y="502"/>
                  </a:cubicBezTo>
                  <a:cubicBezTo>
                    <a:pt x="10648" y="502"/>
                    <a:pt x="10646" y="501"/>
                    <a:pt x="10645" y="501"/>
                  </a:cubicBezTo>
                  <a:cubicBezTo>
                    <a:pt x="10669" y="453"/>
                    <a:pt x="10645" y="453"/>
                    <a:pt x="10645" y="429"/>
                  </a:cubicBezTo>
                  <a:cubicBezTo>
                    <a:pt x="10636" y="412"/>
                    <a:pt x="10625" y="409"/>
                    <a:pt x="10613" y="409"/>
                  </a:cubicBezTo>
                  <a:cubicBezTo>
                    <a:pt x="10605" y="409"/>
                    <a:pt x="10597" y="410"/>
                    <a:pt x="10590" y="410"/>
                  </a:cubicBezTo>
                  <a:cubicBezTo>
                    <a:pt x="10577" y="410"/>
                    <a:pt x="10566" y="406"/>
                    <a:pt x="10562" y="382"/>
                  </a:cubicBezTo>
                  <a:cubicBezTo>
                    <a:pt x="10562" y="382"/>
                    <a:pt x="10573" y="370"/>
                    <a:pt x="10573" y="370"/>
                  </a:cubicBezTo>
                  <a:cubicBezTo>
                    <a:pt x="10562" y="334"/>
                    <a:pt x="10538" y="346"/>
                    <a:pt x="10514" y="322"/>
                  </a:cubicBezTo>
                  <a:lnTo>
                    <a:pt x="10526" y="322"/>
                  </a:lnTo>
                  <a:cubicBezTo>
                    <a:pt x="10515" y="295"/>
                    <a:pt x="10499" y="288"/>
                    <a:pt x="10482" y="288"/>
                  </a:cubicBezTo>
                  <a:cubicBezTo>
                    <a:pt x="10461" y="288"/>
                    <a:pt x="10438" y="298"/>
                    <a:pt x="10419" y="298"/>
                  </a:cubicBezTo>
                  <a:cubicBezTo>
                    <a:pt x="10419" y="286"/>
                    <a:pt x="10431" y="274"/>
                    <a:pt x="10431" y="263"/>
                  </a:cubicBezTo>
                  <a:cubicBezTo>
                    <a:pt x="10424" y="256"/>
                    <a:pt x="10414" y="246"/>
                    <a:pt x="10400" y="246"/>
                  </a:cubicBezTo>
                  <a:cubicBezTo>
                    <a:pt x="10389" y="246"/>
                    <a:pt x="10375" y="253"/>
                    <a:pt x="10359" y="274"/>
                  </a:cubicBezTo>
                  <a:cubicBezTo>
                    <a:pt x="10359" y="245"/>
                    <a:pt x="10357" y="240"/>
                    <a:pt x="10354" y="240"/>
                  </a:cubicBezTo>
                  <a:cubicBezTo>
                    <a:pt x="10352" y="240"/>
                    <a:pt x="10350" y="241"/>
                    <a:pt x="10348" y="241"/>
                  </a:cubicBezTo>
                  <a:cubicBezTo>
                    <a:pt x="10344" y="241"/>
                    <a:pt x="10340" y="237"/>
                    <a:pt x="10335" y="215"/>
                  </a:cubicBezTo>
                  <a:cubicBezTo>
                    <a:pt x="10335" y="209"/>
                    <a:pt x="10338" y="209"/>
                    <a:pt x="10341" y="209"/>
                  </a:cubicBezTo>
                  <a:cubicBezTo>
                    <a:pt x="10344" y="209"/>
                    <a:pt x="10347" y="209"/>
                    <a:pt x="10347" y="203"/>
                  </a:cubicBezTo>
                  <a:cubicBezTo>
                    <a:pt x="10335" y="179"/>
                    <a:pt x="10323" y="191"/>
                    <a:pt x="10311" y="179"/>
                  </a:cubicBezTo>
                  <a:cubicBezTo>
                    <a:pt x="10283" y="189"/>
                    <a:pt x="10254" y="237"/>
                    <a:pt x="10232" y="237"/>
                  </a:cubicBezTo>
                  <a:cubicBezTo>
                    <a:pt x="10226" y="237"/>
                    <a:pt x="10221" y="234"/>
                    <a:pt x="10216" y="227"/>
                  </a:cubicBezTo>
                  <a:cubicBezTo>
                    <a:pt x="10240" y="155"/>
                    <a:pt x="10240" y="215"/>
                    <a:pt x="10264" y="155"/>
                  </a:cubicBezTo>
                  <a:lnTo>
                    <a:pt x="10264" y="155"/>
                  </a:lnTo>
                  <a:cubicBezTo>
                    <a:pt x="10257" y="162"/>
                    <a:pt x="10250" y="169"/>
                    <a:pt x="10246" y="169"/>
                  </a:cubicBezTo>
                  <a:cubicBezTo>
                    <a:pt x="10242" y="169"/>
                    <a:pt x="10240" y="165"/>
                    <a:pt x="10240" y="155"/>
                  </a:cubicBezTo>
                  <a:cubicBezTo>
                    <a:pt x="10252" y="132"/>
                    <a:pt x="10252" y="143"/>
                    <a:pt x="10264" y="120"/>
                  </a:cubicBezTo>
                  <a:cubicBezTo>
                    <a:pt x="10264" y="117"/>
                    <a:pt x="10263" y="115"/>
                    <a:pt x="10261" y="115"/>
                  </a:cubicBezTo>
                  <a:cubicBezTo>
                    <a:pt x="10251" y="115"/>
                    <a:pt x="10211" y="168"/>
                    <a:pt x="10205" y="168"/>
                  </a:cubicBezTo>
                  <a:cubicBezTo>
                    <a:pt x="10205" y="168"/>
                    <a:pt x="10204" y="168"/>
                    <a:pt x="10204" y="167"/>
                  </a:cubicBezTo>
                  <a:cubicBezTo>
                    <a:pt x="10192" y="191"/>
                    <a:pt x="10192" y="191"/>
                    <a:pt x="10204" y="191"/>
                  </a:cubicBezTo>
                  <a:cubicBezTo>
                    <a:pt x="10197" y="205"/>
                    <a:pt x="10191" y="210"/>
                    <a:pt x="10186" y="210"/>
                  </a:cubicBezTo>
                  <a:cubicBezTo>
                    <a:pt x="10174" y="210"/>
                    <a:pt x="10165" y="189"/>
                    <a:pt x="10151" y="189"/>
                  </a:cubicBezTo>
                  <a:cubicBezTo>
                    <a:pt x="10149" y="189"/>
                    <a:pt x="10147" y="190"/>
                    <a:pt x="10145" y="191"/>
                  </a:cubicBezTo>
                  <a:cubicBezTo>
                    <a:pt x="10145" y="203"/>
                    <a:pt x="10157" y="215"/>
                    <a:pt x="10145" y="251"/>
                  </a:cubicBezTo>
                  <a:cubicBezTo>
                    <a:pt x="10141" y="247"/>
                    <a:pt x="10137" y="245"/>
                    <a:pt x="10132" y="245"/>
                  </a:cubicBezTo>
                  <a:cubicBezTo>
                    <a:pt x="10110" y="245"/>
                    <a:pt x="10081" y="290"/>
                    <a:pt x="10061" y="310"/>
                  </a:cubicBezTo>
                  <a:cubicBezTo>
                    <a:pt x="10050" y="274"/>
                    <a:pt x="10097" y="263"/>
                    <a:pt x="10121" y="203"/>
                  </a:cubicBezTo>
                  <a:cubicBezTo>
                    <a:pt x="10121" y="191"/>
                    <a:pt x="10133" y="143"/>
                    <a:pt x="10145" y="132"/>
                  </a:cubicBezTo>
                  <a:cubicBezTo>
                    <a:pt x="10142" y="126"/>
                    <a:pt x="10138" y="124"/>
                    <a:pt x="10133" y="124"/>
                  </a:cubicBezTo>
                  <a:cubicBezTo>
                    <a:pt x="10116" y="124"/>
                    <a:pt x="10091" y="146"/>
                    <a:pt x="10073" y="155"/>
                  </a:cubicBezTo>
                  <a:lnTo>
                    <a:pt x="10085" y="143"/>
                  </a:lnTo>
                  <a:cubicBezTo>
                    <a:pt x="10083" y="142"/>
                    <a:pt x="10081" y="142"/>
                    <a:pt x="10078" y="142"/>
                  </a:cubicBezTo>
                  <a:cubicBezTo>
                    <a:pt x="10059" y="142"/>
                    <a:pt x="10033" y="167"/>
                    <a:pt x="10016" y="167"/>
                  </a:cubicBezTo>
                  <a:cubicBezTo>
                    <a:pt x="10010" y="167"/>
                    <a:pt x="10005" y="164"/>
                    <a:pt x="10002" y="155"/>
                  </a:cubicBezTo>
                  <a:lnTo>
                    <a:pt x="10002" y="167"/>
                  </a:lnTo>
                  <a:cubicBezTo>
                    <a:pt x="10002" y="179"/>
                    <a:pt x="9990" y="167"/>
                    <a:pt x="9966" y="191"/>
                  </a:cubicBezTo>
                  <a:cubicBezTo>
                    <a:pt x="9976" y="172"/>
                    <a:pt x="9978" y="153"/>
                    <a:pt x="9984" y="140"/>
                  </a:cubicBezTo>
                  <a:lnTo>
                    <a:pt x="9984" y="140"/>
                  </a:lnTo>
                  <a:cubicBezTo>
                    <a:pt x="9940" y="199"/>
                    <a:pt x="9917" y="158"/>
                    <a:pt x="9871" y="215"/>
                  </a:cubicBezTo>
                  <a:cubicBezTo>
                    <a:pt x="9871" y="203"/>
                    <a:pt x="9895" y="167"/>
                    <a:pt x="9907" y="155"/>
                  </a:cubicBezTo>
                  <a:cubicBezTo>
                    <a:pt x="9914" y="162"/>
                    <a:pt x="9916" y="169"/>
                    <a:pt x="9920" y="169"/>
                  </a:cubicBezTo>
                  <a:cubicBezTo>
                    <a:pt x="9923" y="169"/>
                    <a:pt x="9925" y="165"/>
                    <a:pt x="9930" y="155"/>
                  </a:cubicBezTo>
                  <a:cubicBezTo>
                    <a:pt x="9919" y="155"/>
                    <a:pt x="9919" y="132"/>
                    <a:pt x="9930" y="108"/>
                  </a:cubicBezTo>
                  <a:lnTo>
                    <a:pt x="9930" y="108"/>
                  </a:lnTo>
                  <a:cubicBezTo>
                    <a:pt x="9907" y="143"/>
                    <a:pt x="9883" y="155"/>
                    <a:pt x="9859" y="167"/>
                  </a:cubicBezTo>
                  <a:cubicBezTo>
                    <a:pt x="9847" y="167"/>
                    <a:pt x="9823" y="167"/>
                    <a:pt x="9859" y="155"/>
                  </a:cubicBezTo>
                  <a:lnTo>
                    <a:pt x="9847" y="155"/>
                  </a:lnTo>
                  <a:cubicBezTo>
                    <a:pt x="9847" y="143"/>
                    <a:pt x="9847" y="143"/>
                    <a:pt x="9847" y="143"/>
                  </a:cubicBezTo>
                  <a:lnTo>
                    <a:pt x="9907" y="132"/>
                  </a:lnTo>
                  <a:lnTo>
                    <a:pt x="9871" y="132"/>
                  </a:lnTo>
                  <a:cubicBezTo>
                    <a:pt x="9877" y="126"/>
                    <a:pt x="9877" y="123"/>
                    <a:pt x="9872" y="123"/>
                  </a:cubicBezTo>
                  <a:cubicBezTo>
                    <a:pt x="9868" y="123"/>
                    <a:pt x="9859" y="126"/>
                    <a:pt x="9847" y="132"/>
                  </a:cubicBezTo>
                  <a:lnTo>
                    <a:pt x="9835" y="132"/>
                  </a:lnTo>
                  <a:cubicBezTo>
                    <a:pt x="9835" y="132"/>
                    <a:pt x="9835" y="132"/>
                    <a:pt x="9835" y="143"/>
                  </a:cubicBezTo>
                  <a:cubicBezTo>
                    <a:pt x="9835" y="143"/>
                    <a:pt x="9823" y="143"/>
                    <a:pt x="9823" y="155"/>
                  </a:cubicBezTo>
                  <a:cubicBezTo>
                    <a:pt x="9811" y="167"/>
                    <a:pt x="9811" y="167"/>
                    <a:pt x="9800" y="167"/>
                  </a:cubicBezTo>
                  <a:cubicBezTo>
                    <a:pt x="9811" y="155"/>
                    <a:pt x="9811" y="155"/>
                    <a:pt x="9811" y="155"/>
                  </a:cubicBezTo>
                  <a:cubicBezTo>
                    <a:pt x="9811" y="143"/>
                    <a:pt x="9811" y="143"/>
                    <a:pt x="9811" y="143"/>
                  </a:cubicBezTo>
                  <a:cubicBezTo>
                    <a:pt x="9823" y="132"/>
                    <a:pt x="9823" y="132"/>
                    <a:pt x="9835" y="132"/>
                  </a:cubicBezTo>
                  <a:lnTo>
                    <a:pt x="9811" y="132"/>
                  </a:lnTo>
                  <a:cubicBezTo>
                    <a:pt x="9811" y="128"/>
                    <a:pt x="9810" y="126"/>
                    <a:pt x="9808" y="126"/>
                  </a:cubicBezTo>
                  <a:cubicBezTo>
                    <a:pt x="9805" y="126"/>
                    <a:pt x="9800" y="132"/>
                    <a:pt x="9800" y="132"/>
                  </a:cubicBezTo>
                  <a:cubicBezTo>
                    <a:pt x="9788" y="143"/>
                    <a:pt x="9788" y="143"/>
                    <a:pt x="9776" y="143"/>
                  </a:cubicBezTo>
                  <a:lnTo>
                    <a:pt x="9728" y="143"/>
                  </a:lnTo>
                  <a:lnTo>
                    <a:pt x="9776" y="132"/>
                  </a:lnTo>
                  <a:lnTo>
                    <a:pt x="9685" y="132"/>
                  </a:lnTo>
                  <a:cubicBezTo>
                    <a:pt x="9704" y="129"/>
                    <a:pt x="9728" y="126"/>
                    <a:pt x="9752" y="120"/>
                  </a:cubicBezTo>
                  <a:lnTo>
                    <a:pt x="9740" y="120"/>
                  </a:lnTo>
                  <a:lnTo>
                    <a:pt x="9776" y="108"/>
                  </a:lnTo>
                  <a:lnTo>
                    <a:pt x="9740" y="108"/>
                  </a:lnTo>
                  <a:cubicBezTo>
                    <a:pt x="9771" y="108"/>
                    <a:pt x="9775" y="90"/>
                    <a:pt x="9807" y="85"/>
                  </a:cubicBezTo>
                  <a:lnTo>
                    <a:pt x="9807" y="85"/>
                  </a:lnTo>
                  <a:cubicBezTo>
                    <a:pt x="9808" y="85"/>
                    <a:pt x="9810" y="84"/>
                    <a:pt x="9811" y="84"/>
                  </a:cubicBezTo>
                  <a:cubicBezTo>
                    <a:pt x="9776" y="84"/>
                    <a:pt x="9788" y="84"/>
                    <a:pt x="9776" y="96"/>
                  </a:cubicBezTo>
                  <a:cubicBezTo>
                    <a:pt x="9728" y="96"/>
                    <a:pt x="9752" y="84"/>
                    <a:pt x="9740" y="84"/>
                  </a:cubicBezTo>
                  <a:cubicBezTo>
                    <a:pt x="9764" y="84"/>
                    <a:pt x="9776" y="84"/>
                    <a:pt x="9788" y="72"/>
                  </a:cubicBezTo>
                  <a:lnTo>
                    <a:pt x="9788" y="72"/>
                  </a:lnTo>
                  <a:cubicBezTo>
                    <a:pt x="9780" y="76"/>
                    <a:pt x="9773" y="77"/>
                    <a:pt x="9769" y="77"/>
                  </a:cubicBezTo>
                  <a:cubicBezTo>
                    <a:pt x="9760" y="77"/>
                    <a:pt x="9760" y="72"/>
                    <a:pt x="9776" y="72"/>
                  </a:cubicBezTo>
                  <a:cubicBezTo>
                    <a:pt x="9740" y="72"/>
                    <a:pt x="9763" y="72"/>
                    <a:pt x="9764" y="60"/>
                  </a:cubicBezTo>
                  <a:lnTo>
                    <a:pt x="9764" y="60"/>
                  </a:lnTo>
                  <a:cubicBezTo>
                    <a:pt x="9763" y="72"/>
                    <a:pt x="9740" y="72"/>
                    <a:pt x="9704" y="72"/>
                  </a:cubicBezTo>
                  <a:lnTo>
                    <a:pt x="9669" y="72"/>
                  </a:lnTo>
                  <a:cubicBezTo>
                    <a:pt x="9621" y="72"/>
                    <a:pt x="9704" y="60"/>
                    <a:pt x="9692" y="60"/>
                  </a:cubicBezTo>
                  <a:lnTo>
                    <a:pt x="9740" y="60"/>
                  </a:lnTo>
                  <a:cubicBezTo>
                    <a:pt x="9728" y="60"/>
                    <a:pt x="9692" y="48"/>
                    <a:pt x="9680" y="48"/>
                  </a:cubicBezTo>
                  <a:cubicBezTo>
                    <a:pt x="9659" y="51"/>
                    <a:pt x="9646" y="52"/>
                    <a:pt x="9639" y="52"/>
                  </a:cubicBezTo>
                  <a:cubicBezTo>
                    <a:pt x="9610" y="52"/>
                    <a:pt x="9671" y="36"/>
                    <a:pt x="9633" y="36"/>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20"/>
            <p:cNvSpPr/>
            <p:nvPr/>
          </p:nvSpPr>
          <p:spPr>
            <a:xfrm rot="1290219">
              <a:off x="2968721" y="3124067"/>
              <a:ext cx="1224" cy="2165"/>
            </a:xfrm>
            <a:custGeom>
              <a:rect b="b" l="l" r="r" t="t"/>
              <a:pathLst>
                <a:path extrusionOk="0" h="49" w="24">
                  <a:moveTo>
                    <a:pt x="24" y="1"/>
                  </a:moveTo>
                  <a:lnTo>
                    <a:pt x="0" y="48"/>
                  </a:lnTo>
                  <a:lnTo>
                    <a:pt x="12" y="25"/>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20"/>
            <p:cNvSpPr/>
            <p:nvPr/>
          </p:nvSpPr>
          <p:spPr>
            <a:xfrm rot="1290219">
              <a:off x="2969069" y="3121687"/>
              <a:ext cx="51" cy="574"/>
            </a:xfrm>
            <a:custGeom>
              <a:rect b="b" l="l" r="r" t="t"/>
              <a:pathLst>
                <a:path extrusionOk="0" h="13" w="1">
                  <a:moveTo>
                    <a:pt x="0" y="0"/>
                  </a:moveTo>
                  <a:cubicBezTo>
                    <a:pt x="0" y="0"/>
                    <a:pt x="0" y="0"/>
                    <a:pt x="0" y="12"/>
                  </a:cubicBezTo>
                  <a:cubicBezTo>
                    <a:pt x="0" y="12"/>
                    <a:pt x="0" y="12"/>
                    <a:pt x="0" y="12"/>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20"/>
            <p:cNvSpPr/>
            <p:nvPr/>
          </p:nvSpPr>
          <p:spPr>
            <a:xfrm rot="1290219">
              <a:off x="2966572" y="3120572"/>
              <a:ext cx="1887" cy="2651"/>
            </a:xfrm>
            <a:custGeom>
              <a:rect b="b" l="l" r="r" t="t"/>
              <a:pathLst>
                <a:path extrusionOk="0" h="60" w="37">
                  <a:moveTo>
                    <a:pt x="36" y="0"/>
                  </a:moveTo>
                  <a:lnTo>
                    <a:pt x="12" y="12"/>
                  </a:lnTo>
                  <a:lnTo>
                    <a:pt x="1" y="60"/>
                  </a:lnTo>
                  <a:cubicBezTo>
                    <a:pt x="24" y="48"/>
                    <a:pt x="1" y="36"/>
                    <a:pt x="36"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20"/>
            <p:cNvSpPr/>
            <p:nvPr/>
          </p:nvSpPr>
          <p:spPr>
            <a:xfrm rot="1290219">
              <a:off x="2959564" y="3118132"/>
              <a:ext cx="6121" cy="4198"/>
            </a:xfrm>
            <a:custGeom>
              <a:rect b="b" l="l" r="r" t="t"/>
              <a:pathLst>
                <a:path extrusionOk="0" h="95" w="120">
                  <a:moveTo>
                    <a:pt x="84" y="0"/>
                  </a:moveTo>
                  <a:lnTo>
                    <a:pt x="84" y="0"/>
                  </a:lnTo>
                  <a:cubicBezTo>
                    <a:pt x="36" y="12"/>
                    <a:pt x="48" y="84"/>
                    <a:pt x="1" y="84"/>
                  </a:cubicBezTo>
                  <a:cubicBezTo>
                    <a:pt x="3" y="91"/>
                    <a:pt x="6" y="94"/>
                    <a:pt x="10" y="94"/>
                  </a:cubicBezTo>
                  <a:cubicBezTo>
                    <a:pt x="26" y="94"/>
                    <a:pt x="58" y="37"/>
                    <a:pt x="75" y="37"/>
                  </a:cubicBezTo>
                  <a:cubicBezTo>
                    <a:pt x="79" y="37"/>
                    <a:pt x="82" y="40"/>
                    <a:pt x="84" y="48"/>
                  </a:cubicBezTo>
                  <a:cubicBezTo>
                    <a:pt x="84" y="16"/>
                    <a:pt x="95" y="16"/>
                    <a:pt x="105" y="16"/>
                  </a:cubicBezTo>
                  <a:lnTo>
                    <a:pt x="105" y="16"/>
                  </a:lnTo>
                  <a:cubicBezTo>
                    <a:pt x="110" y="16"/>
                    <a:pt x="116" y="16"/>
                    <a:pt x="120" y="12"/>
                  </a:cubicBezTo>
                  <a:cubicBezTo>
                    <a:pt x="118" y="11"/>
                    <a:pt x="116" y="10"/>
                    <a:pt x="114" y="10"/>
                  </a:cubicBezTo>
                  <a:cubicBezTo>
                    <a:pt x="104" y="10"/>
                    <a:pt x="88" y="22"/>
                    <a:pt x="81" y="22"/>
                  </a:cubicBezTo>
                  <a:cubicBezTo>
                    <a:pt x="76" y="22"/>
                    <a:pt x="76" y="17"/>
                    <a:pt x="84"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20"/>
            <p:cNvSpPr/>
            <p:nvPr/>
          </p:nvSpPr>
          <p:spPr>
            <a:xfrm rot="1290219">
              <a:off x="2961875" y="3121517"/>
              <a:ext cx="1173" cy="1281"/>
            </a:xfrm>
            <a:custGeom>
              <a:rect b="b" l="l" r="r" t="t"/>
              <a:pathLst>
                <a:path extrusionOk="0" h="29" w="23">
                  <a:moveTo>
                    <a:pt x="16" y="1"/>
                  </a:moveTo>
                  <a:cubicBezTo>
                    <a:pt x="13" y="1"/>
                    <a:pt x="8" y="4"/>
                    <a:pt x="3" y="9"/>
                  </a:cubicBezTo>
                  <a:cubicBezTo>
                    <a:pt x="12" y="9"/>
                    <a:pt x="1" y="29"/>
                    <a:pt x="5" y="29"/>
                  </a:cubicBezTo>
                  <a:cubicBezTo>
                    <a:pt x="6" y="29"/>
                    <a:pt x="9" y="27"/>
                    <a:pt x="15" y="21"/>
                  </a:cubicBezTo>
                  <a:cubicBezTo>
                    <a:pt x="22" y="7"/>
                    <a:pt x="21" y="1"/>
                    <a:pt x="1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20"/>
            <p:cNvSpPr/>
            <p:nvPr/>
          </p:nvSpPr>
          <p:spPr>
            <a:xfrm rot="1290219">
              <a:off x="2962258" y="3116869"/>
              <a:ext cx="663" cy="1105"/>
            </a:xfrm>
            <a:custGeom>
              <a:rect b="b" l="l" r="r" t="t"/>
              <a:pathLst>
                <a:path extrusionOk="0" h="25" w="13">
                  <a:moveTo>
                    <a:pt x="12" y="1"/>
                  </a:moveTo>
                  <a:lnTo>
                    <a:pt x="0" y="24"/>
                  </a:lnTo>
                  <a:lnTo>
                    <a:pt x="12" y="24"/>
                  </a:lnTo>
                  <a:lnTo>
                    <a:pt x="12"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20"/>
            <p:cNvSpPr/>
            <p:nvPr/>
          </p:nvSpPr>
          <p:spPr>
            <a:xfrm rot="1290219">
              <a:off x="2961400" y="3115635"/>
              <a:ext cx="1887" cy="1105"/>
            </a:xfrm>
            <a:custGeom>
              <a:rect b="b" l="l" r="r" t="t"/>
              <a:pathLst>
                <a:path extrusionOk="0" h="25" w="37">
                  <a:moveTo>
                    <a:pt x="36" y="1"/>
                  </a:moveTo>
                  <a:lnTo>
                    <a:pt x="29" y="5"/>
                  </a:lnTo>
                  <a:lnTo>
                    <a:pt x="29" y="5"/>
                  </a:lnTo>
                  <a:cubicBezTo>
                    <a:pt x="32" y="5"/>
                    <a:pt x="34" y="3"/>
                    <a:pt x="36" y="1"/>
                  </a:cubicBezTo>
                  <a:close/>
                  <a:moveTo>
                    <a:pt x="29" y="5"/>
                  </a:moveTo>
                  <a:lnTo>
                    <a:pt x="29" y="5"/>
                  </a:lnTo>
                  <a:cubicBezTo>
                    <a:pt x="20" y="9"/>
                    <a:pt x="10" y="5"/>
                    <a:pt x="1" y="25"/>
                  </a:cubicBezTo>
                  <a:lnTo>
                    <a:pt x="29" y="5"/>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20"/>
            <p:cNvSpPr/>
            <p:nvPr/>
          </p:nvSpPr>
          <p:spPr>
            <a:xfrm rot="1290219">
              <a:off x="2958873" y="3112792"/>
              <a:ext cx="1989" cy="1900"/>
            </a:xfrm>
            <a:custGeom>
              <a:rect b="b" l="l" r="r" t="t"/>
              <a:pathLst>
                <a:path extrusionOk="0" h="43" w="39">
                  <a:moveTo>
                    <a:pt x="36" y="0"/>
                  </a:moveTo>
                  <a:cubicBezTo>
                    <a:pt x="27" y="0"/>
                    <a:pt x="0" y="42"/>
                    <a:pt x="11" y="42"/>
                  </a:cubicBezTo>
                  <a:cubicBezTo>
                    <a:pt x="12" y="42"/>
                    <a:pt x="13" y="42"/>
                    <a:pt x="15" y="41"/>
                  </a:cubicBezTo>
                  <a:cubicBezTo>
                    <a:pt x="27" y="29"/>
                    <a:pt x="27" y="5"/>
                    <a:pt x="39" y="5"/>
                  </a:cubicBezTo>
                  <a:cubicBezTo>
                    <a:pt x="39" y="2"/>
                    <a:pt x="38" y="0"/>
                    <a:pt x="36"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20"/>
            <p:cNvSpPr/>
            <p:nvPr/>
          </p:nvSpPr>
          <p:spPr>
            <a:xfrm rot="1290219">
              <a:off x="2952616" y="3111463"/>
              <a:ext cx="1224" cy="795"/>
            </a:xfrm>
            <a:custGeom>
              <a:rect b="b" l="l" r="r" t="t"/>
              <a:pathLst>
                <a:path extrusionOk="0" h="18" w="24">
                  <a:moveTo>
                    <a:pt x="0" y="1"/>
                  </a:moveTo>
                  <a:lnTo>
                    <a:pt x="0" y="13"/>
                  </a:lnTo>
                  <a:cubicBezTo>
                    <a:pt x="0" y="16"/>
                    <a:pt x="1" y="18"/>
                    <a:pt x="3" y="18"/>
                  </a:cubicBezTo>
                  <a:cubicBezTo>
                    <a:pt x="7" y="18"/>
                    <a:pt x="15" y="9"/>
                    <a:pt x="24"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20"/>
            <p:cNvSpPr/>
            <p:nvPr/>
          </p:nvSpPr>
          <p:spPr>
            <a:xfrm rot="1290219">
              <a:off x="2945744" y="3117230"/>
              <a:ext cx="1122" cy="1105"/>
            </a:xfrm>
            <a:custGeom>
              <a:rect b="b" l="l" r="r" t="t"/>
              <a:pathLst>
                <a:path extrusionOk="0" h="25" w="22">
                  <a:moveTo>
                    <a:pt x="10" y="0"/>
                  </a:moveTo>
                  <a:cubicBezTo>
                    <a:pt x="1" y="18"/>
                    <a:pt x="0" y="23"/>
                    <a:pt x="3" y="23"/>
                  </a:cubicBezTo>
                  <a:cubicBezTo>
                    <a:pt x="6" y="23"/>
                    <a:pt x="13" y="17"/>
                    <a:pt x="17" y="17"/>
                  </a:cubicBezTo>
                  <a:cubicBezTo>
                    <a:pt x="20" y="17"/>
                    <a:pt x="22" y="19"/>
                    <a:pt x="22" y="24"/>
                  </a:cubicBezTo>
                  <a:cubicBezTo>
                    <a:pt x="22" y="12"/>
                    <a:pt x="22" y="0"/>
                    <a:pt x="10"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20"/>
            <p:cNvSpPr/>
            <p:nvPr/>
          </p:nvSpPr>
          <p:spPr>
            <a:xfrm rot="1290219">
              <a:off x="2954055" y="3108952"/>
              <a:ext cx="1224" cy="840"/>
            </a:xfrm>
            <a:custGeom>
              <a:rect b="b" l="l" r="r" t="t"/>
              <a:pathLst>
                <a:path extrusionOk="0" h="19" w="24">
                  <a:moveTo>
                    <a:pt x="16" y="0"/>
                  </a:moveTo>
                  <a:cubicBezTo>
                    <a:pt x="12" y="0"/>
                    <a:pt x="6" y="6"/>
                    <a:pt x="0" y="18"/>
                  </a:cubicBezTo>
                  <a:lnTo>
                    <a:pt x="0" y="18"/>
                  </a:lnTo>
                  <a:cubicBezTo>
                    <a:pt x="4" y="10"/>
                    <a:pt x="7" y="8"/>
                    <a:pt x="9" y="8"/>
                  </a:cubicBezTo>
                  <a:cubicBezTo>
                    <a:pt x="13" y="8"/>
                    <a:pt x="16" y="18"/>
                    <a:pt x="24" y="18"/>
                  </a:cubicBezTo>
                  <a:cubicBezTo>
                    <a:pt x="24" y="6"/>
                    <a:pt x="21" y="0"/>
                    <a:pt x="16"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20"/>
            <p:cNvSpPr/>
            <p:nvPr/>
          </p:nvSpPr>
          <p:spPr>
            <a:xfrm rot="1290219">
              <a:off x="2949404" y="3106050"/>
              <a:ext cx="5509" cy="4286"/>
            </a:xfrm>
            <a:custGeom>
              <a:rect b="b" l="l" r="r" t="t"/>
              <a:pathLst>
                <a:path extrusionOk="0" h="97" w="108">
                  <a:moveTo>
                    <a:pt x="70" y="1"/>
                  </a:moveTo>
                  <a:cubicBezTo>
                    <a:pt x="65" y="1"/>
                    <a:pt x="57" y="4"/>
                    <a:pt x="48" y="14"/>
                  </a:cubicBezTo>
                  <a:cubicBezTo>
                    <a:pt x="36" y="25"/>
                    <a:pt x="25" y="85"/>
                    <a:pt x="1" y="97"/>
                  </a:cubicBezTo>
                  <a:cubicBezTo>
                    <a:pt x="18" y="97"/>
                    <a:pt x="52" y="61"/>
                    <a:pt x="63" y="61"/>
                  </a:cubicBezTo>
                  <a:cubicBezTo>
                    <a:pt x="67" y="61"/>
                    <a:pt x="67" y="67"/>
                    <a:pt x="60" y="85"/>
                  </a:cubicBezTo>
                  <a:lnTo>
                    <a:pt x="108" y="25"/>
                  </a:lnTo>
                  <a:cubicBezTo>
                    <a:pt x="108" y="21"/>
                    <a:pt x="107" y="20"/>
                    <a:pt x="105" y="20"/>
                  </a:cubicBezTo>
                  <a:cubicBezTo>
                    <a:pt x="97" y="20"/>
                    <a:pt x="70" y="61"/>
                    <a:pt x="60" y="61"/>
                  </a:cubicBezTo>
                  <a:cubicBezTo>
                    <a:pt x="72" y="37"/>
                    <a:pt x="84" y="37"/>
                    <a:pt x="84" y="25"/>
                  </a:cubicBezTo>
                  <a:cubicBezTo>
                    <a:pt x="84" y="11"/>
                    <a:pt x="80" y="1"/>
                    <a:pt x="70"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20"/>
            <p:cNvSpPr/>
            <p:nvPr/>
          </p:nvSpPr>
          <p:spPr>
            <a:xfrm rot="1290219">
              <a:off x="2946993" y="3112815"/>
              <a:ext cx="1683" cy="2563"/>
            </a:xfrm>
            <a:custGeom>
              <a:rect b="b" l="l" r="r" t="t"/>
              <a:pathLst>
                <a:path extrusionOk="0" h="58" w="33">
                  <a:moveTo>
                    <a:pt x="33" y="0"/>
                  </a:moveTo>
                  <a:cubicBezTo>
                    <a:pt x="33" y="24"/>
                    <a:pt x="21" y="24"/>
                    <a:pt x="9" y="36"/>
                  </a:cubicBezTo>
                  <a:cubicBezTo>
                    <a:pt x="1" y="52"/>
                    <a:pt x="1" y="57"/>
                    <a:pt x="4" y="57"/>
                  </a:cubicBezTo>
                  <a:cubicBezTo>
                    <a:pt x="11" y="57"/>
                    <a:pt x="33" y="36"/>
                    <a:pt x="33" y="36"/>
                  </a:cubicBezTo>
                  <a:lnTo>
                    <a:pt x="3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20"/>
            <p:cNvSpPr/>
            <p:nvPr/>
          </p:nvSpPr>
          <p:spPr>
            <a:xfrm rot="1290219">
              <a:off x="2946331" y="3105605"/>
              <a:ext cx="1275" cy="44"/>
            </a:xfrm>
            <a:custGeom>
              <a:rect b="b" l="l" r="r" t="t"/>
              <a:pathLst>
                <a:path extrusionOk="0" h="1" w="25">
                  <a:moveTo>
                    <a:pt x="0" y="0"/>
                  </a:moveTo>
                  <a:lnTo>
                    <a:pt x="24" y="0"/>
                  </a:lnTo>
                  <a:lnTo>
                    <a:pt x="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20"/>
            <p:cNvSpPr/>
            <p:nvPr/>
          </p:nvSpPr>
          <p:spPr>
            <a:xfrm rot="1290219">
              <a:off x="2946735" y="3104078"/>
              <a:ext cx="1275" cy="574"/>
            </a:xfrm>
            <a:custGeom>
              <a:rect b="b" l="l" r="r" t="t"/>
              <a:pathLst>
                <a:path extrusionOk="0" h="13" w="25">
                  <a:moveTo>
                    <a:pt x="24" y="1"/>
                  </a:moveTo>
                  <a:lnTo>
                    <a:pt x="0" y="13"/>
                  </a:lnTo>
                  <a:lnTo>
                    <a:pt x="12" y="13"/>
                  </a:lnTo>
                  <a:lnTo>
                    <a:pt x="24"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20"/>
            <p:cNvSpPr/>
            <p:nvPr/>
          </p:nvSpPr>
          <p:spPr>
            <a:xfrm rot="1290219">
              <a:off x="2947059" y="3103068"/>
              <a:ext cx="1275" cy="574"/>
            </a:xfrm>
            <a:custGeom>
              <a:rect b="b" l="l" r="r" t="t"/>
              <a:pathLst>
                <a:path extrusionOk="0" h="13" w="25">
                  <a:moveTo>
                    <a:pt x="0" y="1"/>
                  </a:moveTo>
                  <a:lnTo>
                    <a:pt x="12" y="13"/>
                  </a:lnTo>
                  <a:lnTo>
                    <a:pt x="24"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20"/>
            <p:cNvSpPr/>
            <p:nvPr/>
          </p:nvSpPr>
          <p:spPr>
            <a:xfrm rot="1290219">
              <a:off x="2945574" y="3101298"/>
              <a:ext cx="663" cy="1281"/>
            </a:xfrm>
            <a:custGeom>
              <a:rect b="b" l="l" r="r" t="t"/>
              <a:pathLst>
                <a:path extrusionOk="0" h="29" w="13">
                  <a:moveTo>
                    <a:pt x="12" y="12"/>
                  </a:moveTo>
                  <a:cubicBezTo>
                    <a:pt x="12" y="14"/>
                    <a:pt x="11" y="15"/>
                    <a:pt x="11" y="17"/>
                  </a:cubicBezTo>
                  <a:lnTo>
                    <a:pt x="11" y="17"/>
                  </a:lnTo>
                  <a:cubicBezTo>
                    <a:pt x="12" y="16"/>
                    <a:pt x="12" y="15"/>
                    <a:pt x="12" y="12"/>
                  </a:cubicBezTo>
                  <a:close/>
                  <a:moveTo>
                    <a:pt x="1" y="0"/>
                  </a:moveTo>
                  <a:lnTo>
                    <a:pt x="1" y="24"/>
                  </a:lnTo>
                  <a:cubicBezTo>
                    <a:pt x="1" y="22"/>
                    <a:pt x="1" y="21"/>
                    <a:pt x="1" y="21"/>
                  </a:cubicBezTo>
                  <a:cubicBezTo>
                    <a:pt x="1" y="21"/>
                    <a:pt x="1" y="28"/>
                    <a:pt x="4" y="28"/>
                  </a:cubicBezTo>
                  <a:cubicBezTo>
                    <a:pt x="5" y="28"/>
                    <a:pt x="8" y="26"/>
                    <a:pt x="11" y="17"/>
                  </a:cubicBezTo>
                  <a:lnTo>
                    <a:pt x="11" y="17"/>
                  </a:lnTo>
                  <a:cubicBezTo>
                    <a:pt x="11" y="17"/>
                    <a:pt x="10" y="17"/>
                    <a:pt x="10" y="17"/>
                  </a:cubicBezTo>
                  <a:cubicBezTo>
                    <a:pt x="7" y="17"/>
                    <a:pt x="1" y="8"/>
                    <a:pt x="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20"/>
            <p:cNvSpPr/>
            <p:nvPr/>
          </p:nvSpPr>
          <p:spPr>
            <a:xfrm rot="1290219">
              <a:off x="2919123" y="3111882"/>
              <a:ext cx="1275" cy="2165"/>
            </a:xfrm>
            <a:custGeom>
              <a:rect b="b" l="l" r="r" t="t"/>
              <a:pathLst>
                <a:path extrusionOk="0" h="49" w="25">
                  <a:moveTo>
                    <a:pt x="25" y="1"/>
                  </a:moveTo>
                  <a:lnTo>
                    <a:pt x="1" y="36"/>
                  </a:lnTo>
                  <a:cubicBezTo>
                    <a:pt x="13" y="36"/>
                    <a:pt x="13" y="36"/>
                    <a:pt x="13" y="48"/>
                  </a:cubicBezTo>
                  <a:cubicBezTo>
                    <a:pt x="25" y="36"/>
                    <a:pt x="25" y="24"/>
                    <a:pt x="25"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4" name="Google Shape;1604;p20"/>
            <p:cNvSpPr/>
            <p:nvPr/>
          </p:nvSpPr>
          <p:spPr>
            <a:xfrm rot="1290219">
              <a:off x="2918300" y="3111168"/>
              <a:ext cx="3060" cy="1326"/>
            </a:xfrm>
            <a:custGeom>
              <a:rect b="b" l="l" r="r" t="t"/>
              <a:pathLst>
                <a:path extrusionOk="0" h="30" w="60">
                  <a:moveTo>
                    <a:pt x="57" y="0"/>
                  </a:moveTo>
                  <a:cubicBezTo>
                    <a:pt x="52" y="0"/>
                    <a:pt x="42" y="7"/>
                    <a:pt x="33" y="7"/>
                  </a:cubicBezTo>
                  <a:cubicBezTo>
                    <a:pt x="30" y="7"/>
                    <a:pt x="26" y="6"/>
                    <a:pt x="24" y="4"/>
                  </a:cubicBezTo>
                  <a:lnTo>
                    <a:pt x="24" y="4"/>
                  </a:lnTo>
                  <a:lnTo>
                    <a:pt x="0" y="27"/>
                  </a:lnTo>
                  <a:cubicBezTo>
                    <a:pt x="2" y="29"/>
                    <a:pt x="4" y="30"/>
                    <a:pt x="6" y="30"/>
                  </a:cubicBezTo>
                  <a:cubicBezTo>
                    <a:pt x="19" y="30"/>
                    <a:pt x="39" y="4"/>
                    <a:pt x="60" y="4"/>
                  </a:cubicBezTo>
                  <a:cubicBezTo>
                    <a:pt x="60" y="1"/>
                    <a:pt x="59" y="0"/>
                    <a:pt x="57"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p20"/>
            <p:cNvSpPr/>
            <p:nvPr/>
          </p:nvSpPr>
          <p:spPr>
            <a:xfrm rot="1290219">
              <a:off x="2907531" y="3096636"/>
              <a:ext cx="4285" cy="2386"/>
            </a:xfrm>
            <a:custGeom>
              <a:rect b="b" l="l" r="r" t="t"/>
              <a:pathLst>
                <a:path extrusionOk="0" h="54" w="84">
                  <a:moveTo>
                    <a:pt x="24" y="0"/>
                  </a:moveTo>
                  <a:cubicBezTo>
                    <a:pt x="24" y="12"/>
                    <a:pt x="0" y="36"/>
                    <a:pt x="0" y="36"/>
                  </a:cubicBezTo>
                  <a:lnTo>
                    <a:pt x="36" y="24"/>
                  </a:lnTo>
                  <a:lnTo>
                    <a:pt x="24" y="48"/>
                  </a:lnTo>
                  <a:cubicBezTo>
                    <a:pt x="24" y="52"/>
                    <a:pt x="25" y="54"/>
                    <a:pt x="26" y="54"/>
                  </a:cubicBezTo>
                  <a:cubicBezTo>
                    <a:pt x="31" y="54"/>
                    <a:pt x="42" y="30"/>
                    <a:pt x="46" y="30"/>
                  </a:cubicBezTo>
                  <a:cubicBezTo>
                    <a:pt x="47" y="30"/>
                    <a:pt x="48" y="32"/>
                    <a:pt x="48" y="36"/>
                  </a:cubicBezTo>
                  <a:cubicBezTo>
                    <a:pt x="72" y="12"/>
                    <a:pt x="60" y="12"/>
                    <a:pt x="84" y="0"/>
                  </a:cubicBezTo>
                  <a:lnTo>
                    <a:pt x="84" y="0"/>
                  </a:lnTo>
                  <a:cubicBezTo>
                    <a:pt x="76" y="4"/>
                    <a:pt x="69" y="6"/>
                    <a:pt x="63" y="6"/>
                  </a:cubicBezTo>
                  <a:cubicBezTo>
                    <a:pt x="51" y="6"/>
                    <a:pt x="40" y="0"/>
                    <a:pt x="24"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20"/>
            <p:cNvSpPr/>
            <p:nvPr/>
          </p:nvSpPr>
          <p:spPr>
            <a:xfrm rot="1290219">
              <a:off x="2869045" y="3289992"/>
              <a:ext cx="3060" cy="2298"/>
            </a:xfrm>
            <a:custGeom>
              <a:rect b="b" l="l" r="r" t="t"/>
              <a:pathLst>
                <a:path extrusionOk="0" h="52" w="60">
                  <a:moveTo>
                    <a:pt x="25" y="1"/>
                  </a:moveTo>
                  <a:cubicBezTo>
                    <a:pt x="37" y="25"/>
                    <a:pt x="1" y="13"/>
                    <a:pt x="37" y="48"/>
                  </a:cubicBezTo>
                  <a:cubicBezTo>
                    <a:pt x="41" y="50"/>
                    <a:pt x="44" y="51"/>
                    <a:pt x="47" y="51"/>
                  </a:cubicBezTo>
                  <a:cubicBezTo>
                    <a:pt x="59" y="51"/>
                    <a:pt x="54" y="30"/>
                    <a:pt x="25"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20"/>
            <p:cNvSpPr/>
            <p:nvPr/>
          </p:nvSpPr>
          <p:spPr>
            <a:xfrm rot="1290219">
              <a:off x="2894069" y="3259347"/>
              <a:ext cx="357" cy="442"/>
            </a:xfrm>
            <a:custGeom>
              <a:rect b="b" l="l" r="r" t="t"/>
              <a:pathLst>
                <a:path extrusionOk="0" h="10" w="7">
                  <a:moveTo>
                    <a:pt x="2" y="0"/>
                  </a:moveTo>
                  <a:cubicBezTo>
                    <a:pt x="1" y="0"/>
                    <a:pt x="1" y="3"/>
                    <a:pt x="7" y="9"/>
                  </a:cubicBezTo>
                  <a:cubicBezTo>
                    <a:pt x="7" y="3"/>
                    <a:pt x="4" y="0"/>
                    <a:pt x="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20"/>
            <p:cNvSpPr/>
            <p:nvPr/>
          </p:nvSpPr>
          <p:spPr>
            <a:xfrm rot="1290219">
              <a:off x="2901069" y="3252517"/>
              <a:ext cx="1224" cy="574"/>
            </a:xfrm>
            <a:custGeom>
              <a:rect b="b" l="l" r="r" t="t"/>
              <a:pathLst>
                <a:path extrusionOk="0" h="13" w="24">
                  <a:moveTo>
                    <a:pt x="0" y="1"/>
                  </a:moveTo>
                  <a:lnTo>
                    <a:pt x="0" y="13"/>
                  </a:lnTo>
                  <a:lnTo>
                    <a:pt x="24" y="13"/>
                  </a:lnTo>
                  <a:cubicBezTo>
                    <a:pt x="12" y="13"/>
                    <a:pt x="12" y="1"/>
                    <a:pt x="0"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20"/>
            <p:cNvSpPr/>
            <p:nvPr/>
          </p:nvSpPr>
          <p:spPr>
            <a:xfrm rot="1290219">
              <a:off x="2881841" y="3286630"/>
              <a:ext cx="663" cy="530"/>
            </a:xfrm>
            <a:custGeom>
              <a:rect b="b" l="l" r="r" t="t"/>
              <a:pathLst>
                <a:path extrusionOk="0" h="12" w="13">
                  <a:moveTo>
                    <a:pt x="12" y="0"/>
                  </a:moveTo>
                  <a:cubicBezTo>
                    <a:pt x="0" y="0"/>
                    <a:pt x="0" y="0"/>
                    <a:pt x="12" y="12"/>
                  </a:cubicBezTo>
                  <a:cubicBezTo>
                    <a:pt x="12" y="12"/>
                    <a:pt x="12" y="0"/>
                    <a:pt x="1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0" name="Google Shape;1610;p20"/>
            <p:cNvSpPr/>
            <p:nvPr/>
          </p:nvSpPr>
          <p:spPr>
            <a:xfrm rot="1290219">
              <a:off x="2884923" y="3284981"/>
              <a:ext cx="612" cy="265"/>
            </a:xfrm>
            <a:custGeom>
              <a:rect b="b" l="l" r="r" t="t"/>
              <a:pathLst>
                <a:path extrusionOk="0" h="6" w="12">
                  <a:moveTo>
                    <a:pt x="1" y="1"/>
                  </a:moveTo>
                  <a:cubicBezTo>
                    <a:pt x="5" y="4"/>
                    <a:pt x="7" y="6"/>
                    <a:pt x="9" y="6"/>
                  </a:cubicBezTo>
                  <a:cubicBezTo>
                    <a:pt x="11" y="6"/>
                    <a:pt x="9" y="1"/>
                    <a:pt x="1"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1" name="Google Shape;1611;p20"/>
            <p:cNvSpPr/>
            <p:nvPr/>
          </p:nvSpPr>
          <p:spPr>
            <a:xfrm rot="1290219">
              <a:off x="2887149" y="3284154"/>
              <a:ext cx="663" cy="44"/>
            </a:xfrm>
            <a:custGeom>
              <a:rect b="b" l="l" r="r" t="t"/>
              <a:pathLst>
                <a:path extrusionOk="0" h="1" w="13">
                  <a:moveTo>
                    <a:pt x="1" y="1"/>
                  </a:moveTo>
                  <a:cubicBezTo>
                    <a:pt x="1" y="1"/>
                    <a:pt x="1" y="1"/>
                    <a:pt x="1" y="1"/>
                  </a:cubicBezTo>
                  <a:cubicBezTo>
                    <a:pt x="1" y="1"/>
                    <a:pt x="12" y="1"/>
                    <a:pt x="1"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20"/>
            <p:cNvSpPr/>
            <p:nvPr/>
          </p:nvSpPr>
          <p:spPr>
            <a:xfrm rot="1290219">
              <a:off x="2880821" y="3284820"/>
              <a:ext cx="4591" cy="3093"/>
            </a:xfrm>
            <a:custGeom>
              <a:rect b="b" l="l" r="r" t="t"/>
              <a:pathLst>
                <a:path extrusionOk="0" h="70" w="90">
                  <a:moveTo>
                    <a:pt x="36" y="0"/>
                  </a:moveTo>
                  <a:cubicBezTo>
                    <a:pt x="24" y="12"/>
                    <a:pt x="24" y="12"/>
                    <a:pt x="24" y="12"/>
                  </a:cubicBezTo>
                  <a:cubicBezTo>
                    <a:pt x="0" y="12"/>
                    <a:pt x="24" y="36"/>
                    <a:pt x="36" y="48"/>
                  </a:cubicBezTo>
                  <a:cubicBezTo>
                    <a:pt x="50" y="55"/>
                    <a:pt x="75" y="70"/>
                    <a:pt x="83" y="70"/>
                  </a:cubicBezTo>
                  <a:cubicBezTo>
                    <a:pt x="89" y="70"/>
                    <a:pt x="85" y="61"/>
                    <a:pt x="60" y="36"/>
                  </a:cubicBezTo>
                  <a:lnTo>
                    <a:pt x="58" y="36"/>
                  </a:lnTo>
                  <a:cubicBezTo>
                    <a:pt x="56" y="31"/>
                    <a:pt x="48" y="19"/>
                    <a:pt x="48" y="12"/>
                  </a:cubicBezTo>
                  <a:cubicBezTo>
                    <a:pt x="48" y="12"/>
                    <a:pt x="36" y="12"/>
                    <a:pt x="36"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20"/>
            <p:cNvSpPr/>
            <p:nvPr/>
          </p:nvSpPr>
          <p:spPr>
            <a:xfrm rot="1290219">
              <a:off x="2883068" y="3269039"/>
              <a:ext cx="663" cy="44"/>
            </a:xfrm>
            <a:custGeom>
              <a:rect b="b" l="l" r="r" t="t"/>
              <a:pathLst>
                <a:path extrusionOk="0" h="1" w="13">
                  <a:moveTo>
                    <a:pt x="13" y="0"/>
                  </a:moveTo>
                  <a:cubicBezTo>
                    <a:pt x="13" y="0"/>
                    <a:pt x="13" y="0"/>
                    <a:pt x="13" y="0"/>
                  </a:cubicBezTo>
                  <a:cubicBezTo>
                    <a:pt x="1" y="0"/>
                    <a:pt x="1" y="0"/>
                    <a:pt x="13"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20"/>
            <p:cNvSpPr/>
            <p:nvPr/>
          </p:nvSpPr>
          <p:spPr>
            <a:xfrm rot="1290219">
              <a:off x="2876297" y="3291987"/>
              <a:ext cx="1887" cy="574"/>
            </a:xfrm>
            <a:custGeom>
              <a:rect b="b" l="l" r="r" t="t"/>
              <a:pathLst>
                <a:path extrusionOk="0" h="13" w="37">
                  <a:moveTo>
                    <a:pt x="1" y="1"/>
                  </a:moveTo>
                  <a:cubicBezTo>
                    <a:pt x="1" y="1"/>
                    <a:pt x="25" y="13"/>
                    <a:pt x="37" y="13"/>
                  </a:cubicBezTo>
                  <a:lnTo>
                    <a:pt x="13"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20"/>
            <p:cNvSpPr/>
            <p:nvPr/>
          </p:nvSpPr>
          <p:spPr>
            <a:xfrm rot="1290219">
              <a:off x="2885625" y="3290601"/>
              <a:ext cx="1887" cy="840"/>
            </a:xfrm>
            <a:custGeom>
              <a:rect b="b" l="l" r="r" t="t"/>
              <a:pathLst>
                <a:path extrusionOk="0" h="19" w="37">
                  <a:moveTo>
                    <a:pt x="0" y="1"/>
                  </a:moveTo>
                  <a:cubicBezTo>
                    <a:pt x="6" y="13"/>
                    <a:pt x="18" y="19"/>
                    <a:pt x="26" y="19"/>
                  </a:cubicBezTo>
                  <a:cubicBezTo>
                    <a:pt x="33" y="19"/>
                    <a:pt x="36" y="13"/>
                    <a:pt x="24"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20"/>
            <p:cNvSpPr/>
            <p:nvPr/>
          </p:nvSpPr>
          <p:spPr>
            <a:xfrm rot="1290219">
              <a:off x="2887405" y="3288764"/>
              <a:ext cx="3060" cy="1591"/>
            </a:xfrm>
            <a:custGeom>
              <a:rect b="b" l="l" r="r" t="t"/>
              <a:pathLst>
                <a:path extrusionOk="0" h="36" w="60">
                  <a:moveTo>
                    <a:pt x="24" y="0"/>
                  </a:moveTo>
                  <a:cubicBezTo>
                    <a:pt x="36" y="12"/>
                    <a:pt x="0" y="0"/>
                    <a:pt x="36" y="36"/>
                  </a:cubicBezTo>
                  <a:cubicBezTo>
                    <a:pt x="0" y="0"/>
                    <a:pt x="60" y="24"/>
                    <a:pt x="24"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20"/>
            <p:cNvSpPr/>
            <p:nvPr/>
          </p:nvSpPr>
          <p:spPr>
            <a:xfrm rot="1290219">
              <a:off x="2886921" y="3283857"/>
              <a:ext cx="4897" cy="2695"/>
            </a:xfrm>
            <a:custGeom>
              <a:rect b="b" l="l" r="r" t="t"/>
              <a:pathLst>
                <a:path extrusionOk="0" h="61" w="96">
                  <a:moveTo>
                    <a:pt x="1" y="1"/>
                  </a:moveTo>
                  <a:cubicBezTo>
                    <a:pt x="1" y="6"/>
                    <a:pt x="3" y="9"/>
                    <a:pt x="6" y="11"/>
                  </a:cubicBezTo>
                  <a:lnTo>
                    <a:pt x="6" y="11"/>
                  </a:lnTo>
                  <a:cubicBezTo>
                    <a:pt x="4" y="8"/>
                    <a:pt x="3" y="5"/>
                    <a:pt x="1" y="1"/>
                  </a:cubicBezTo>
                  <a:close/>
                  <a:moveTo>
                    <a:pt x="12" y="1"/>
                  </a:moveTo>
                  <a:cubicBezTo>
                    <a:pt x="36" y="13"/>
                    <a:pt x="36" y="25"/>
                    <a:pt x="24" y="25"/>
                  </a:cubicBezTo>
                  <a:cubicBezTo>
                    <a:pt x="17" y="18"/>
                    <a:pt x="10" y="15"/>
                    <a:pt x="6" y="11"/>
                  </a:cubicBezTo>
                  <a:lnTo>
                    <a:pt x="6" y="11"/>
                  </a:lnTo>
                  <a:cubicBezTo>
                    <a:pt x="12" y="25"/>
                    <a:pt x="12" y="27"/>
                    <a:pt x="12" y="37"/>
                  </a:cubicBezTo>
                  <a:cubicBezTo>
                    <a:pt x="36" y="49"/>
                    <a:pt x="60" y="37"/>
                    <a:pt x="96" y="61"/>
                  </a:cubicBezTo>
                  <a:cubicBezTo>
                    <a:pt x="72" y="37"/>
                    <a:pt x="48" y="13"/>
                    <a:pt x="1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20"/>
            <p:cNvSpPr/>
            <p:nvPr/>
          </p:nvSpPr>
          <p:spPr>
            <a:xfrm rot="1290219">
              <a:off x="2890943" y="3284969"/>
              <a:ext cx="2499" cy="2695"/>
            </a:xfrm>
            <a:custGeom>
              <a:rect b="b" l="l" r="r" t="t"/>
              <a:pathLst>
                <a:path extrusionOk="0" h="61" w="49">
                  <a:moveTo>
                    <a:pt x="13" y="1"/>
                  </a:moveTo>
                  <a:cubicBezTo>
                    <a:pt x="25" y="25"/>
                    <a:pt x="1" y="37"/>
                    <a:pt x="37" y="61"/>
                  </a:cubicBezTo>
                  <a:cubicBezTo>
                    <a:pt x="49" y="49"/>
                    <a:pt x="37" y="25"/>
                    <a:pt x="25" y="13"/>
                  </a:cubicBezTo>
                  <a:lnTo>
                    <a:pt x="13"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20"/>
            <p:cNvSpPr/>
            <p:nvPr/>
          </p:nvSpPr>
          <p:spPr>
            <a:xfrm rot="1290219">
              <a:off x="2877893" y="3273602"/>
              <a:ext cx="2397" cy="1458"/>
            </a:xfrm>
            <a:custGeom>
              <a:rect b="b" l="l" r="r" t="t"/>
              <a:pathLst>
                <a:path extrusionOk="0" h="33" w="47">
                  <a:moveTo>
                    <a:pt x="7" y="0"/>
                  </a:moveTo>
                  <a:cubicBezTo>
                    <a:pt x="1" y="0"/>
                    <a:pt x="5" y="0"/>
                    <a:pt x="10" y="2"/>
                  </a:cubicBezTo>
                  <a:lnTo>
                    <a:pt x="10" y="2"/>
                  </a:lnTo>
                  <a:lnTo>
                    <a:pt x="7" y="0"/>
                  </a:lnTo>
                  <a:close/>
                  <a:moveTo>
                    <a:pt x="10" y="2"/>
                  </a:moveTo>
                  <a:lnTo>
                    <a:pt x="17" y="7"/>
                  </a:lnTo>
                  <a:lnTo>
                    <a:pt x="17" y="7"/>
                  </a:lnTo>
                  <a:cubicBezTo>
                    <a:pt x="16" y="5"/>
                    <a:pt x="13" y="3"/>
                    <a:pt x="10" y="2"/>
                  </a:cubicBezTo>
                  <a:close/>
                  <a:moveTo>
                    <a:pt x="17" y="7"/>
                  </a:moveTo>
                  <a:cubicBezTo>
                    <a:pt x="19" y="8"/>
                    <a:pt x="19" y="10"/>
                    <a:pt x="19" y="12"/>
                  </a:cubicBezTo>
                  <a:cubicBezTo>
                    <a:pt x="19" y="12"/>
                    <a:pt x="7" y="12"/>
                    <a:pt x="19" y="24"/>
                  </a:cubicBezTo>
                  <a:cubicBezTo>
                    <a:pt x="19" y="22"/>
                    <a:pt x="20" y="21"/>
                    <a:pt x="21" y="21"/>
                  </a:cubicBezTo>
                  <a:cubicBezTo>
                    <a:pt x="27" y="21"/>
                    <a:pt x="40" y="32"/>
                    <a:pt x="44" y="32"/>
                  </a:cubicBezTo>
                  <a:cubicBezTo>
                    <a:pt x="46" y="32"/>
                    <a:pt x="46" y="30"/>
                    <a:pt x="43" y="24"/>
                  </a:cubicBezTo>
                  <a:lnTo>
                    <a:pt x="17" y="7"/>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20"/>
            <p:cNvSpPr/>
            <p:nvPr/>
          </p:nvSpPr>
          <p:spPr>
            <a:xfrm rot="1290219">
              <a:off x="2879737" y="3270402"/>
              <a:ext cx="2448" cy="2695"/>
            </a:xfrm>
            <a:custGeom>
              <a:rect b="b" l="l" r="r" t="t"/>
              <a:pathLst>
                <a:path extrusionOk="0" h="61" w="48">
                  <a:moveTo>
                    <a:pt x="0" y="1"/>
                  </a:moveTo>
                  <a:lnTo>
                    <a:pt x="0" y="1"/>
                  </a:lnTo>
                  <a:cubicBezTo>
                    <a:pt x="12" y="24"/>
                    <a:pt x="12" y="24"/>
                    <a:pt x="36" y="48"/>
                  </a:cubicBezTo>
                  <a:lnTo>
                    <a:pt x="48" y="60"/>
                  </a:lnTo>
                  <a:lnTo>
                    <a:pt x="0"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p20"/>
            <p:cNvSpPr/>
            <p:nvPr/>
          </p:nvSpPr>
          <p:spPr>
            <a:xfrm rot="1290219">
              <a:off x="2900290" y="3278585"/>
              <a:ext cx="2499" cy="840"/>
            </a:xfrm>
            <a:custGeom>
              <a:rect b="b" l="l" r="r" t="t"/>
              <a:pathLst>
                <a:path extrusionOk="0" h="19" w="49">
                  <a:moveTo>
                    <a:pt x="7" y="1"/>
                  </a:moveTo>
                  <a:cubicBezTo>
                    <a:pt x="1" y="1"/>
                    <a:pt x="1" y="4"/>
                    <a:pt x="13" y="10"/>
                  </a:cubicBezTo>
                  <a:cubicBezTo>
                    <a:pt x="19" y="16"/>
                    <a:pt x="31" y="18"/>
                    <a:pt x="38" y="18"/>
                  </a:cubicBezTo>
                  <a:cubicBezTo>
                    <a:pt x="46" y="18"/>
                    <a:pt x="49" y="16"/>
                    <a:pt x="37" y="10"/>
                  </a:cubicBezTo>
                  <a:cubicBezTo>
                    <a:pt x="25" y="4"/>
                    <a:pt x="13" y="1"/>
                    <a:pt x="7"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20"/>
            <p:cNvSpPr/>
            <p:nvPr/>
          </p:nvSpPr>
          <p:spPr>
            <a:xfrm rot="1290219">
              <a:off x="2886079" y="3262748"/>
              <a:ext cx="2499" cy="2121"/>
            </a:xfrm>
            <a:custGeom>
              <a:rect b="b" l="l" r="r" t="t"/>
              <a:pathLst>
                <a:path extrusionOk="0" h="48" w="49">
                  <a:moveTo>
                    <a:pt x="25" y="0"/>
                  </a:moveTo>
                  <a:cubicBezTo>
                    <a:pt x="25" y="12"/>
                    <a:pt x="1" y="36"/>
                    <a:pt x="25" y="48"/>
                  </a:cubicBezTo>
                  <a:cubicBezTo>
                    <a:pt x="48" y="48"/>
                    <a:pt x="36" y="12"/>
                    <a:pt x="25"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20"/>
            <p:cNvSpPr/>
            <p:nvPr/>
          </p:nvSpPr>
          <p:spPr>
            <a:xfrm rot="1290219">
              <a:off x="2897605" y="3249082"/>
              <a:ext cx="1734" cy="2121"/>
            </a:xfrm>
            <a:custGeom>
              <a:rect b="b" l="l" r="r" t="t"/>
              <a:pathLst>
                <a:path extrusionOk="0" h="48" w="34">
                  <a:moveTo>
                    <a:pt x="10" y="0"/>
                  </a:moveTo>
                  <a:lnTo>
                    <a:pt x="10" y="0"/>
                  </a:lnTo>
                  <a:cubicBezTo>
                    <a:pt x="10" y="0"/>
                    <a:pt x="1" y="0"/>
                    <a:pt x="13" y="8"/>
                  </a:cubicBezTo>
                  <a:lnTo>
                    <a:pt x="13" y="8"/>
                  </a:lnTo>
                  <a:cubicBezTo>
                    <a:pt x="12" y="5"/>
                    <a:pt x="11" y="3"/>
                    <a:pt x="10" y="0"/>
                  </a:cubicBezTo>
                  <a:close/>
                  <a:moveTo>
                    <a:pt x="13" y="8"/>
                  </a:moveTo>
                  <a:cubicBezTo>
                    <a:pt x="14" y="10"/>
                    <a:pt x="15" y="12"/>
                    <a:pt x="16" y="15"/>
                  </a:cubicBezTo>
                  <a:lnTo>
                    <a:pt x="16" y="15"/>
                  </a:lnTo>
                  <a:cubicBezTo>
                    <a:pt x="17" y="13"/>
                    <a:pt x="19" y="12"/>
                    <a:pt x="21" y="12"/>
                  </a:cubicBezTo>
                  <a:cubicBezTo>
                    <a:pt x="18" y="10"/>
                    <a:pt x="15" y="9"/>
                    <a:pt x="13" y="8"/>
                  </a:cubicBezTo>
                  <a:close/>
                  <a:moveTo>
                    <a:pt x="16" y="15"/>
                  </a:moveTo>
                  <a:lnTo>
                    <a:pt x="16" y="15"/>
                  </a:lnTo>
                  <a:cubicBezTo>
                    <a:pt x="10" y="21"/>
                    <a:pt x="14" y="38"/>
                    <a:pt x="33" y="48"/>
                  </a:cubicBezTo>
                  <a:cubicBezTo>
                    <a:pt x="24" y="39"/>
                    <a:pt x="22" y="29"/>
                    <a:pt x="16" y="15"/>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20"/>
            <p:cNvSpPr/>
            <p:nvPr/>
          </p:nvSpPr>
          <p:spPr>
            <a:xfrm rot="1290219">
              <a:off x="2902269" y="3248507"/>
              <a:ext cx="1224" cy="1105"/>
            </a:xfrm>
            <a:custGeom>
              <a:rect b="b" l="l" r="r" t="t"/>
              <a:pathLst>
                <a:path extrusionOk="0" h="25" w="24">
                  <a:moveTo>
                    <a:pt x="0" y="1"/>
                  </a:moveTo>
                  <a:cubicBezTo>
                    <a:pt x="0" y="13"/>
                    <a:pt x="0" y="13"/>
                    <a:pt x="12" y="25"/>
                  </a:cubicBezTo>
                  <a:cubicBezTo>
                    <a:pt x="24" y="25"/>
                    <a:pt x="12" y="1"/>
                    <a:pt x="0"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20"/>
            <p:cNvSpPr/>
            <p:nvPr/>
          </p:nvSpPr>
          <p:spPr>
            <a:xfrm rot="1290219">
              <a:off x="2873662" y="3248815"/>
              <a:ext cx="51" cy="44"/>
            </a:xfrm>
            <a:custGeom>
              <a:rect b="b" l="l" r="r" t="t"/>
              <a:pathLst>
                <a:path extrusionOk="0" h="1" w="1">
                  <a:moveTo>
                    <a:pt x="0" y="1"/>
                  </a:moveTo>
                  <a:cubicBezTo>
                    <a:pt x="0" y="1"/>
                    <a:pt x="0" y="1"/>
                    <a:pt x="0" y="1"/>
                  </a:cubicBezTo>
                  <a:cubicBezTo>
                    <a:pt x="0" y="1"/>
                    <a:pt x="0" y="1"/>
                    <a:pt x="0"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6" name="Google Shape;1626;p20"/>
            <p:cNvSpPr/>
            <p:nvPr/>
          </p:nvSpPr>
          <p:spPr>
            <a:xfrm rot="1290219">
              <a:off x="2873986" y="3253733"/>
              <a:ext cx="1275" cy="44"/>
            </a:xfrm>
            <a:custGeom>
              <a:rect b="b" l="l" r="r" t="t"/>
              <a:pathLst>
                <a:path extrusionOk="0" h="1" w="25">
                  <a:moveTo>
                    <a:pt x="13" y="0"/>
                  </a:moveTo>
                  <a:cubicBezTo>
                    <a:pt x="13" y="0"/>
                    <a:pt x="13" y="0"/>
                    <a:pt x="1" y="0"/>
                  </a:cubicBezTo>
                  <a:cubicBezTo>
                    <a:pt x="13" y="0"/>
                    <a:pt x="13" y="0"/>
                    <a:pt x="25"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7" name="Google Shape;1627;p20"/>
            <p:cNvSpPr/>
            <p:nvPr/>
          </p:nvSpPr>
          <p:spPr>
            <a:xfrm rot="1290219">
              <a:off x="2855640" y="3268963"/>
              <a:ext cx="663" cy="574"/>
            </a:xfrm>
            <a:custGeom>
              <a:rect b="b" l="l" r="r" t="t"/>
              <a:pathLst>
                <a:path extrusionOk="0" h="13" w="13">
                  <a:moveTo>
                    <a:pt x="13" y="0"/>
                  </a:moveTo>
                  <a:cubicBezTo>
                    <a:pt x="13" y="12"/>
                    <a:pt x="1" y="12"/>
                    <a:pt x="1" y="12"/>
                  </a:cubicBezTo>
                  <a:lnTo>
                    <a:pt x="13" y="12"/>
                  </a:lnTo>
                  <a:lnTo>
                    <a:pt x="1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8" name="Google Shape;1628;p20"/>
            <p:cNvSpPr/>
            <p:nvPr/>
          </p:nvSpPr>
          <p:spPr>
            <a:xfrm rot="1290219">
              <a:off x="2871931" y="3241944"/>
              <a:ext cx="51" cy="574"/>
            </a:xfrm>
            <a:custGeom>
              <a:rect b="b" l="l" r="r" t="t"/>
              <a:pathLst>
                <a:path extrusionOk="0" h="13" w="1">
                  <a:moveTo>
                    <a:pt x="1" y="1"/>
                  </a:moveTo>
                  <a:cubicBezTo>
                    <a:pt x="1" y="13"/>
                    <a:pt x="1" y="13"/>
                    <a:pt x="1" y="13"/>
                  </a:cubicBezTo>
                  <a:cubicBezTo>
                    <a:pt x="1" y="1"/>
                    <a:pt x="1" y="1"/>
                    <a:pt x="1"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20"/>
            <p:cNvSpPr/>
            <p:nvPr/>
          </p:nvSpPr>
          <p:spPr>
            <a:xfrm rot="1290219">
              <a:off x="2869816" y="3246852"/>
              <a:ext cx="663" cy="44"/>
            </a:xfrm>
            <a:custGeom>
              <a:rect b="b" l="l" r="r" t="t"/>
              <a:pathLst>
                <a:path extrusionOk="0" h="1" w="13">
                  <a:moveTo>
                    <a:pt x="13" y="1"/>
                  </a:moveTo>
                  <a:cubicBezTo>
                    <a:pt x="13" y="1"/>
                    <a:pt x="13" y="1"/>
                    <a:pt x="13" y="1"/>
                  </a:cubicBezTo>
                  <a:cubicBezTo>
                    <a:pt x="13" y="1"/>
                    <a:pt x="1" y="1"/>
                    <a:pt x="1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20"/>
            <p:cNvSpPr/>
            <p:nvPr/>
          </p:nvSpPr>
          <p:spPr>
            <a:xfrm rot="1290219">
              <a:off x="2840688" y="3286103"/>
              <a:ext cx="3060" cy="574"/>
            </a:xfrm>
            <a:custGeom>
              <a:rect b="b" l="l" r="r" t="t"/>
              <a:pathLst>
                <a:path extrusionOk="0" h="13" w="60">
                  <a:moveTo>
                    <a:pt x="48" y="1"/>
                  </a:moveTo>
                  <a:cubicBezTo>
                    <a:pt x="45" y="1"/>
                    <a:pt x="43" y="1"/>
                    <a:pt x="40" y="1"/>
                  </a:cubicBezTo>
                  <a:lnTo>
                    <a:pt x="40" y="1"/>
                  </a:lnTo>
                  <a:cubicBezTo>
                    <a:pt x="42" y="1"/>
                    <a:pt x="45" y="1"/>
                    <a:pt x="48" y="1"/>
                  </a:cubicBezTo>
                  <a:close/>
                  <a:moveTo>
                    <a:pt x="60" y="1"/>
                  </a:moveTo>
                  <a:cubicBezTo>
                    <a:pt x="40" y="1"/>
                    <a:pt x="45" y="1"/>
                    <a:pt x="34" y="7"/>
                  </a:cubicBezTo>
                  <a:lnTo>
                    <a:pt x="34" y="7"/>
                  </a:lnTo>
                  <a:lnTo>
                    <a:pt x="60" y="1"/>
                  </a:lnTo>
                  <a:close/>
                  <a:moveTo>
                    <a:pt x="23" y="10"/>
                  </a:moveTo>
                  <a:lnTo>
                    <a:pt x="14" y="12"/>
                  </a:lnTo>
                  <a:lnTo>
                    <a:pt x="14" y="12"/>
                  </a:lnTo>
                  <a:cubicBezTo>
                    <a:pt x="19" y="11"/>
                    <a:pt x="21" y="11"/>
                    <a:pt x="23" y="10"/>
                  </a:cubicBezTo>
                  <a:close/>
                  <a:moveTo>
                    <a:pt x="14" y="12"/>
                  </a:moveTo>
                  <a:cubicBezTo>
                    <a:pt x="11" y="12"/>
                    <a:pt x="6" y="12"/>
                    <a:pt x="0" y="12"/>
                  </a:cubicBezTo>
                  <a:lnTo>
                    <a:pt x="12" y="12"/>
                  </a:lnTo>
                  <a:lnTo>
                    <a:pt x="14" y="12"/>
                  </a:lnTo>
                  <a:close/>
                  <a:moveTo>
                    <a:pt x="40" y="1"/>
                  </a:moveTo>
                  <a:cubicBezTo>
                    <a:pt x="17" y="2"/>
                    <a:pt x="27" y="7"/>
                    <a:pt x="23" y="10"/>
                  </a:cubicBezTo>
                  <a:lnTo>
                    <a:pt x="23" y="10"/>
                  </a:lnTo>
                  <a:lnTo>
                    <a:pt x="24" y="9"/>
                  </a:lnTo>
                  <a:lnTo>
                    <a:pt x="24" y="9"/>
                  </a:lnTo>
                  <a:cubicBezTo>
                    <a:pt x="24" y="10"/>
                    <a:pt x="24" y="11"/>
                    <a:pt x="24" y="12"/>
                  </a:cubicBezTo>
                  <a:cubicBezTo>
                    <a:pt x="29" y="10"/>
                    <a:pt x="32" y="8"/>
                    <a:pt x="34" y="7"/>
                  </a:cubicBezTo>
                  <a:lnTo>
                    <a:pt x="34" y="7"/>
                  </a:lnTo>
                  <a:lnTo>
                    <a:pt x="24" y="9"/>
                  </a:lnTo>
                  <a:lnTo>
                    <a:pt x="24" y="9"/>
                  </a:lnTo>
                  <a:cubicBezTo>
                    <a:pt x="26" y="3"/>
                    <a:pt x="32" y="1"/>
                    <a:pt x="40"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20"/>
            <p:cNvSpPr/>
            <p:nvPr/>
          </p:nvSpPr>
          <p:spPr>
            <a:xfrm rot="1290219">
              <a:off x="2849841" y="3269311"/>
              <a:ext cx="5509" cy="1105"/>
            </a:xfrm>
            <a:custGeom>
              <a:rect b="b" l="l" r="r" t="t"/>
              <a:pathLst>
                <a:path extrusionOk="0" h="25" w="108">
                  <a:moveTo>
                    <a:pt x="108" y="1"/>
                  </a:moveTo>
                  <a:cubicBezTo>
                    <a:pt x="85" y="1"/>
                    <a:pt x="56" y="6"/>
                    <a:pt x="33" y="13"/>
                  </a:cubicBezTo>
                  <a:lnTo>
                    <a:pt x="33" y="13"/>
                  </a:lnTo>
                  <a:cubicBezTo>
                    <a:pt x="56" y="13"/>
                    <a:pt x="87" y="12"/>
                    <a:pt x="108" y="1"/>
                  </a:cubicBezTo>
                  <a:close/>
                  <a:moveTo>
                    <a:pt x="33" y="13"/>
                  </a:moveTo>
                  <a:cubicBezTo>
                    <a:pt x="30" y="13"/>
                    <a:pt x="27" y="13"/>
                    <a:pt x="25" y="13"/>
                  </a:cubicBezTo>
                  <a:lnTo>
                    <a:pt x="33" y="13"/>
                  </a:lnTo>
                  <a:cubicBezTo>
                    <a:pt x="33" y="13"/>
                    <a:pt x="33" y="13"/>
                    <a:pt x="33" y="13"/>
                  </a:cubicBezTo>
                  <a:close/>
                  <a:moveTo>
                    <a:pt x="33" y="13"/>
                  </a:moveTo>
                  <a:cubicBezTo>
                    <a:pt x="33" y="13"/>
                    <a:pt x="33" y="13"/>
                    <a:pt x="33" y="13"/>
                  </a:cubicBezTo>
                  <a:lnTo>
                    <a:pt x="33" y="13"/>
                  </a:lnTo>
                  <a:cubicBezTo>
                    <a:pt x="34" y="13"/>
                    <a:pt x="35" y="13"/>
                    <a:pt x="36" y="13"/>
                  </a:cubicBezTo>
                  <a:close/>
                  <a:moveTo>
                    <a:pt x="33" y="13"/>
                  </a:moveTo>
                  <a:cubicBezTo>
                    <a:pt x="11" y="13"/>
                    <a:pt x="1" y="14"/>
                    <a:pt x="1" y="25"/>
                  </a:cubicBezTo>
                  <a:cubicBezTo>
                    <a:pt x="9" y="21"/>
                    <a:pt x="20" y="17"/>
                    <a:pt x="33" y="13"/>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20"/>
            <p:cNvSpPr/>
            <p:nvPr/>
          </p:nvSpPr>
          <p:spPr>
            <a:xfrm rot="1290219">
              <a:off x="2855228" y="3270561"/>
              <a:ext cx="1275" cy="44"/>
            </a:xfrm>
            <a:custGeom>
              <a:rect b="b" l="l" r="r" t="t"/>
              <a:pathLst>
                <a:path extrusionOk="0" h="1" w="25">
                  <a:moveTo>
                    <a:pt x="1" y="1"/>
                  </a:moveTo>
                  <a:cubicBezTo>
                    <a:pt x="1" y="1"/>
                    <a:pt x="1" y="1"/>
                    <a:pt x="1" y="1"/>
                  </a:cubicBezTo>
                  <a:cubicBezTo>
                    <a:pt x="13" y="1"/>
                    <a:pt x="13" y="1"/>
                    <a:pt x="13" y="1"/>
                  </a:cubicBezTo>
                  <a:cubicBezTo>
                    <a:pt x="13" y="1"/>
                    <a:pt x="25" y="1"/>
                    <a:pt x="25" y="1"/>
                  </a:cubicBezTo>
                  <a:cubicBezTo>
                    <a:pt x="13" y="1"/>
                    <a:pt x="13" y="1"/>
                    <a:pt x="1"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20"/>
            <p:cNvSpPr/>
            <p:nvPr/>
          </p:nvSpPr>
          <p:spPr>
            <a:xfrm rot="1290219">
              <a:off x="2843540" y="3283250"/>
              <a:ext cx="51" cy="44"/>
            </a:xfrm>
            <a:custGeom>
              <a:rect b="b" l="l" r="r" t="t"/>
              <a:pathLst>
                <a:path extrusionOk="0" h="1" w="1">
                  <a:moveTo>
                    <a:pt x="0" y="0"/>
                  </a:moveTo>
                  <a:cubicBezTo>
                    <a:pt x="0" y="0"/>
                    <a:pt x="0" y="0"/>
                    <a:pt x="0" y="0"/>
                  </a:cubicBezTo>
                  <a:cubicBezTo>
                    <a:pt x="0" y="0"/>
                    <a:pt x="0" y="0"/>
                    <a:pt x="0"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20"/>
            <p:cNvSpPr/>
            <p:nvPr/>
          </p:nvSpPr>
          <p:spPr>
            <a:xfrm rot="1290219">
              <a:off x="2853653" y="3267592"/>
              <a:ext cx="663" cy="44"/>
            </a:xfrm>
            <a:custGeom>
              <a:rect b="b" l="l" r="r" t="t"/>
              <a:pathLst>
                <a:path extrusionOk="0" h="1" w="13">
                  <a:moveTo>
                    <a:pt x="0" y="0"/>
                  </a:moveTo>
                  <a:cubicBezTo>
                    <a:pt x="12" y="0"/>
                    <a:pt x="12" y="0"/>
                    <a:pt x="12" y="0"/>
                  </a:cubicBezTo>
                  <a:cubicBezTo>
                    <a:pt x="12" y="0"/>
                    <a:pt x="12" y="0"/>
                    <a:pt x="1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20"/>
            <p:cNvSpPr/>
            <p:nvPr/>
          </p:nvSpPr>
          <p:spPr>
            <a:xfrm rot="1290219">
              <a:off x="2841281" y="3286294"/>
              <a:ext cx="51" cy="44"/>
            </a:xfrm>
            <a:custGeom>
              <a:rect b="b" l="l" r="r" t="t"/>
              <a:pathLst>
                <a:path extrusionOk="0" h="1" w="1">
                  <a:moveTo>
                    <a:pt x="0" y="0"/>
                  </a:moveTo>
                  <a:cubicBezTo>
                    <a:pt x="0" y="0"/>
                    <a:pt x="0" y="0"/>
                    <a:pt x="0" y="0"/>
                  </a:cubicBezTo>
                  <a:lnTo>
                    <a:pt x="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20"/>
            <p:cNvSpPr/>
            <p:nvPr/>
          </p:nvSpPr>
          <p:spPr>
            <a:xfrm rot="1290219">
              <a:off x="2855056" y="3269085"/>
              <a:ext cx="2448" cy="574"/>
            </a:xfrm>
            <a:custGeom>
              <a:rect b="b" l="l" r="r" t="t"/>
              <a:pathLst>
                <a:path extrusionOk="0" h="13" w="48">
                  <a:moveTo>
                    <a:pt x="24" y="0"/>
                  </a:moveTo>
                  <a:cubicBezTo>
                    <a:pt x="48" y="0"/>
                    <a:pt x="0" y="12"/>
                    <a:pt x="36" y="12"/>
                  </a:cubicBezTo>
                  <a:lnTo>
                    <a:pt x="36"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20"/>
            <p:cNvSpPr/>
            <p:nvPr/>
          </p:nvSpPr>
          <p:spPr>
            <a:xfrm rot="1290219">
              <a:off x="2872338" y="3244861"/>
              <a:ext cx="2499" cy="574"/>
            </a:xfrm>
            <a:custGeom>
              <a:rect b="b" l="l" r="r" t="t"/>
              <a:pathLst>
                <a:path extrusionOk="0" h="13" w="49">
                  <a:moveTo>
                    <a:pt x="24" y="0"/>
                  </a:moveTo>
                  <a:cubicBezTo>
                    <a:pt x="1" y="12"/>
                    <a:pt x="36" y="12"/>
                    <a:pt x="48" y="12"/>
                  </a:cubicBezTo>
                  <a:cubicBezTo>
                    <a:pt x="36" y="12"/>
                    <a:pt x="48" y="0"/>
                    <a:pt x="24"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20"/>
            <p:cNvSpPr/>
            <p:nvPr/>
          </p:nvSpPr>
          <p:spPr>
            <a:xfrm rot="1290219">
              <a:off x="2877014" y="3254160"/>
              <a:ext cx="3060" cy="574"/>
            </a:xfrm>
            <a:custGeom>
              <a:rect b="b" l="l" r="r" t="t"/>
              <a:pathLst>
                <a:path extrusionOk="0" h="13" w="60">
                  <a:moveTo>
                    <a:pt x="0" y="0"/>
                  </a:moveTo>
                  <a:cubicBezTo>
                    <a:pt x="12" y="0"/>
                    <a:pt x="24" y="0"/>
                    <a:pt x="48" y="12"/>
                  </a:cubicBezTo>
                  <a:cubicBezTo>
                    <a:pt x="48" y="0"/>
                    <a:pt x="60" y="0"/>
                    <a:pt x="36"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20"/>
            <p:cNvSpPr/>
            <p:nvPr/>
          </p:nvSpPr>
          <p:spPr>
            <a:xfrm rot="1290219">
              <a:off x="2876535" y="3255720"/>
              <a:ext cx="1887" cy="265"/>
            </a:xfrm>
            <a:custGeom>
              <a:rect b="b" l="l" r="r" t="t"/>
              <a:pathLst>
                <a:path extrusionOk="0" h="6" w="37">
                  <a:moveTo>
                    <a:pt x="15" y="1"/>
                  </a:moveTo>
                  <a:cubicBezTo>
                    <a:pt x="12" y="1"/>
                    <a:pt x="8" y="2"/>
                    <a:pt x="0" y="6"/>
                  </a:cubicBezTo>
                  <a:lnTo>
                    <a:pt x="36" y="6"/>
                  </a:lnTo>
                  <a:cubicBezTo>
                    <a:pt x="20" y="6"/>
                    <a:pt x="20" y="1"/>
                    <a:pt x="15"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20"/>
            <p:cNvSpPr/>
            <p:nvPr/>
          </p:nvSpPr>
          <p:spPr>
            <a:xfrm rot="1290219">
              <a:off x="2845889" y="3259877"/>
              <a:ext cx="1275" cy="309"/>
            </a:xfrm>
            <a:custGeom>
              <a:rect b="b" l="l" r="r" t="t"/>
              <a:pathLst>
                <a:path extrusionOk="0" h="7" w="25">
                  <a:moveTo>
                    <a:pt x="18" y="1"/>
                  </a:moveTo>
                  <a:cubicBezTo>
                    <a:pt x="11" y="1"/>
                    <a:pt x="1" y="6"/>
                    <a:pt x="1" y="6"/>
                  </a:cubicBezTo>
                  <a:lnTo>
                    <a:pt x="25" y="6"/>
                  </a:lnTo>
                  <a:cubicBezTo>
                    <a:pt x="25" y="2"/>
                    <a:pt x="22" y="1"/>
                    <a:pt x="18"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20"/>
            <p:cNvSpPr/>
            <p:nvPr/>
          </p:nvSpPr>
          <p:spPr>
            <a:xfrm rot="1290219">
              <a:off x="2845162" y="3260124"/>
              <a:ext cx="2499" cy="530"/>
            </a:xfrm>
            <a:custGeom>
              <a:rect b="b" l="l" r="r" t="t"/>
              <a:pathLst>
                <a:path extrusionOk="0" h="12" w="49">
                  <a:moveTo>
                    <a:pt x="25" y="0"/>
                  </a:moveTo>
                  <a:lnTo>
                    <a:pt x="1" y="12"/>
                  </a:lnTo>
                  <a:lnTo>
                    <a:pt x="49"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20"/>
            <p:cNvSpPr/>
            <p:nvPr/>
          </p:nvSpPr>
          <p:spPr>
            <a:xfrm rot="1290219">
              <a:off x="2843717" y="3260945"/>
              <a:ext cx="1224" cy="44"/>
            </a:xfrm>
            <a:custGeom>
              <a:rect b="b" l="l" r="r" t="t"/>
              <a:pathLst>
                <a:path extrusionOk="0" h="1" w="24">
                  <a:moveTo>
                    <a:pt x="12" y="1"/>
                  </a:moveTo>
                  <a:cubicBezTo>
                    <a:pt x="12" y="1"/>
                    <a:pt x="12" y="1"/>
                    <a:pt x="24" y="1"/>
                  </a:cubicBezTo>
                  <a:lnTo>
                    <a:pt x="0" y="1"/>
                  </a:lnTo>
                  <a:cubicBezTo>
                    <a:pt x="0" y="1"/>
                    <a:pt x="12" y="1"/>
                    <a:pt x="1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20"/>
            <p:cNvSpPr/>
            <p:nvPr/>
          </p:nvSpPr>
          <p:spPr>
            <a:xfrm rot="1290219">
              <a:off x="2843122" y="3260764"/>
              <a:ext cx="4285" cy="574"/>
            </a:xfrm>
            <a:custGeom>
              <a:rect b="b" l="l" r="r" t="t"/>
              <a:pathLst>
                <a:path extrusionOk="0" h="13" w="84">
                  <a:moveTo>
                    <a:pt x="84" y="1"/>
                  </a:moveTo>
                  <a:cubicBezTo>
                    <a:pt x="60" y="1"/>
                    <a:pt x="60" y="13"/>
                    <a:pt x="0" y="13"/>
                  </a:cubicBezTo>
                  <a:lnTo>
                    <a:pt x="36" y="13"/>
                  </a:lnTo>
                  <a:lnTo>
                    <a:pt x="84"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20"/>
            <p:cNvSpPr/>
            <p:nvPr/>
          </p:nvSpPr>
          <p:spPr>
            <a:xfrm rot="1290219">
              <a:off x="2844711" y="3263420"/>
              <a:ext cx="6631" cy="707"/>
            </a:xfrm>
            <a:custGeom>
              <a:rect b="b" l="l" r="r" t="t"/>
              <a:pathLst>
                <a:path extrusionOk="0" h="16" w="130">
                  <a:moveTo>
                    <a:pt x="3" y="4"/>
                  </a:moveTo>
                  <a:cubicBezTo>
                    <a:pt x="0" y="4"/>
                    <a:pt x="2" y="4"/>
                    <a:pt x="5" y="4"/>
                  </a:cubicBezTo>
                  <a:lnTo>
                    <a:pt x="5" y="4"/>
                  </a:lnTo>
                  <a:cubicBezTo>
                    <a:pt x="4" y="4"/>
                    <a:pt x="4" y="4"/>
                    <a:pt x="3" y="4"/>
                  </a:cubicBezTo>
                  <a:close/>
                  <a:moveTo>
                    <a:pt x="124" y="0"/>
                  </a:moveTo>
                  <a:cubicBezTo>
                    <a:pt x="121" y="0"/>
                    <a:pt x="117" y="0"/>
                    <a:pt x="112" y="1"/>
                  </a:cubicBezTo>
                  <a:lnTo>
                    <a:pt x="112" y="1"/>
                  </a:lnTo>
                  <a:cubicBezTo>
                    <a:pt x="110" y="0"/>
                    <a:pt x="107" y="0"/>
                    <a:pt x="104" y="0"/>
                  </a:cubicBezTo>
                  <a:cubicBezTo>
                    <a:pt x="92" y="0"/>
                    <a:pt x="78" y="3"/>
                    <a:pt x="64" y="6"/>
                  </a:cubicBezTo>
                  <a:lnTo>
                    <a:pt x="64" y="6"/>
                  </a:lnTo>
                  <a:cubicBezTo>
                    <a:pt x="79" y="5"/>
                    <a:pt x="99" y="2"/>
                    <a:pt x="112" y="1"/>
                  </a:cubicBezTo>
                  <a:lnTo>
                    <a:pt x="112" y="1"/>
                  </a:lnTo>
                  <a:cubicBezTo>
                    <a:pt x="116" y="1"/>
                    <a:pt x="119" y="2"/>
                    <a:pt x="122" y="4"/>
                  </a:cubicBezTo>
                  <a:cubicBezTo>
                    <a:pt x="129" y="1"/>
                    <a:pt x="129" y="0"/>
                    <a:pt x="124" y="0"/>
                  </a:cubicBezTo>
                  <a:close/>
                  <a:moveTo>
                    <a:pt x="50" y="4"/>
                  </a:moveTo>
                  <a:cubicBezTo>
                    <a:pt x="42" y="6"/>
                    <a:pt x="36" y="8"/>
                    <a:pt x="31" y="8"/>
                  </a:cubicBezTo>
                  <a:lnTo>
                    <a:pt x="31" y="8"/>
                  </a:lnTo>
                  <a:cubicBezTo>
                    <a:pt x="31" y="5"/>
                    <a:pt x="13" y="4"/>
                    <a:pt x="5" y="4"/>
                  </a:cubicBezTo>
                  <a:lnTo>
                    <a:pt x="5" y="4"/>
                  </a:lnTo>
                  <a:cubicBezTo>
                    <a:pt x="11" y="5"/>
                    <a:pt x="14" y="9"/>
                    <a:pt x="25" y="9"/>
                  </a:cubicBezTo>
                  <a:cubicBezTo>
                    <a:pt x="27" y="9"/>
                    <a:pt x="29" y="9"/>
                    <a:pt x="31" y="8"/>
                  </a:cubicBezTo>
                  <a:lnTo>
                    <a:pt x="31" y="8"/>
                  </a:lnTo>
                  <a:cubicBezTo>
                    <a:pt x="31" y="10"/>
                    <a:pt x="27" y="12"/>
                    <a:pt x="15" y="16"/>
                  </a:cubicBezTo>
                  <a:cubicBezTo>
                    <a:pt x="26" y="16"/>
                    <a:pt x="45" y="10"/>
                    <a:pt x="64" y="6"/>
                  </a:cubicBezTo>
                  <a:lnTo>
                    <a:pt x="64" y="6"/>
                  </a:lnTo>
                  <a:cubicBezTo>
                    <a:pt x="58" y="7"/>
                    <a:pt x="52" y="7"/>
                    <a:pt x="48" y="7"/>
                  </a:cubicBezTo>
                  <a:cubicBezTo>
                    <a:pt x="43" y="7"/>
                    <a:pt x="43" y="6"/>
                    <a:pt x="50" y="4"/>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20"/>
            <p:cNvSpPr/>
            <p:nvPr/>
          </p:nvSpPr>
          <p:spPr>
            <a:xfrm rot="1290219">
              <a:off x="2848650" y="3263269"/>
              <a:ext cx="3060" cy="574"/>
            </a:xfrm>
            <a:custGeom>
              <a:rect b="b" l="l" r="r" t="t"/>
              <a:pathLst>
                <a:path extrusionOk="0" h="13" w="60">
                  <a:moveTo>
                    <a:pt x="24" y="1"/>
                  </a:moveTo>
                  <a:cubicBezTo>
                    <a:pt x="0" y="13"/>
                    <a:pt x="0" y="13"/>
                    <a:pt x="12" y="13"/>
                  </a:cubicBezTo>
                  <a:cubicBezTo>
                    <a:pt x="12" y="13"/>
                    <a:pt x="60" y="1"/>
                    <a:pt x="24"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20"/>
            <p:cNvSpPr/>
            <p:nvPr/>
          </p:nvSpPr>
          <p:spPr>
            <a:xfrm rot="1290219">
              <a:off x="2845379" y="3263335"/>
              <a:ext cx="1275" cy="574"/>
            </a:xfrm>
            <a:custGeom>
              <a:rect b="b" l="l" r="r" t="t"/>
              <a:pathLst>
                <a:path extrusionOk="0" h="13" w="25">
                  <a:moveTo>
                    <a:pt x="25" y="1"/>
                  </a:moveTo>
                  <a:lnTo>
                    <a:pt x="1" y="12"/>
                  </a:lnTo>
                  <a:lnTo>
                    <a:pt x="13" y="12"/>
                  </a:lnTo>
                  <a:lnTo>
                    <a:pt x="25"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20"/>
            <p:cNvSpPr/>
            <p:nvPr/>
          </p:nvSpPr>
          <p:spPr>
            <a:xfrm rot="1290219">
              <a:off x="2843976" y="3264021"/>
              <a:ext cx="1887" cy="44"/>
            </a:xfrm>
            <a:custGeom>
              <a:rect b="b" l="l" r="r" t="t"/>
              <a:pathLst>
                <a:path extrusionOk="0" h="1" w="37">
                  <a:moveTo>
                    <a:pt x="37" y="0"/>
                  </a:moveTo>
                  <a:lnTo>
                    <a:pt x="1" y="0"/>
                  </a:lnTo>
                  <a:cubicBezTo>
                    <a:pt x="13" y="0"/>
                    <a:pt x="13" y="0"/>
                    <a:pt x="37"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20"/>
            <p:cNvSpPr/>
            <p:nvPr/>
          </p:nvSpPr>
          <p:spPr>
            <a:xfrm rot="1290219">
              <a:off x="2843311" y="3264588"/>
              <a:ext cx="3111" cy="574"/>
            </a:xfrm>
            <a:custGeom>
              <a:rect b="b" l="l" r="r" t="t"/>
              <a:pathLst>
                <a:path extrusionOk="0" h="13" w="61">
                  <a:moveTo>
                    <a:pt x="57" y="0"/>
                  </a:moveTo>
                  <a:lnTo>
                    <a:pt x="49" y="8"/>
                  </a:lnTo>
                  <a:lnTo>
                    <a:pt x="49" y="8"/>
                  </a:lnTo>
                  <a:cubicBezTo>
                    <a:pt x="56" y="6"/>
                    <a:pt x="60" y="4"/>
                    <a:pt x="57" y="0"/>
                  </a:cubicBezTo>
                  <a:close/>
                  <a:moveTo>
                    <a:pt x="49" y="8"/>
                  </a:moveTo>
                  <a:cubicBezTo>
                    <a:pt x="32" y="12"/>
                    <a:pt x="1" y="12"/>
                    <a:pt x="9" y="12"/>
                  </a:cubicBezTo>
                  <a:lnTo>
                    <a:pt x="45" y="12"/>
                  </a:lnTo>
                  <a:lnTo>
                    <a:pt x="49" y="8"/>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20"/>
            <p:cNvSpPr/>
            <p:nvPr/>
          </p:nvSpPr>
          <p:spPr>
            <a:xfrm rot="1290219">
              <a:off x="2847840" y="3267659"/>
              <a:ext cx="1224" cy="574"/>
            </a:xfrm>
            <a:custGeom>
              <a:rect b="b" l="l" r="r" t="t"/>
              <a:pathLst>
                <a:path extrusionOk="0" h="13" w="24">
                  <a:moveTo>
                    <a:pt x="0" y="1"/>
                  </a:moveTo>
                  <a:lnTo>
                    <a:pt x="24" y="13"/>
                  </a:lnTo>
                  <a:lnTo>
                    <a:pt x="24"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20"/>
            <p:cNvSpPr/>
            <p:nvPr/>
          </p:nvSpPr>
          <p:spPr>
            <a:xfrm rot="1290219">
              <a:off x="2857965" y="3270150"/>
              <a:ext cx="2040" cy="574"/>
            </a:xfrm>
            <a:custGeom>
              <a:rect b="b" l="l" r="r" t="t"/>
              <a:pathLst>
                <a:path extrusionOk="0" h="13" w="40">
                  <a:moveTo>
                    <a:pt x="10" y="0"/>
                  </a:moveTo>
                  <a:cubicBezTo>
                    <a:pt x="8" y="0"/>
                    <a:pt x="8" y="0"/>
                    <a:pt x="9" y="0"/>
                  </a:cubicBezTo>
                  <a:lnTo>
                    <a:pt x="9" y="0"/>
                  </a:lnTo>
                  <a:cubicBezTo>
                    <a:pt x="10" y="0"/>
                    <a:pt x="10" y="0"/>
                    <a:pt x="10" y="0"/>
                  </a:cubicBezTo>
                  <a:close/>
                  <a:moveTo>
                    <a:pt x="9" y="0"/>
                  </a:moveTo>
                  <a:cubicBezTo>
                    <a:pt x="7" y="1"/>
                    <a:pt x="1" y="3"/>
                    <a:pt x="10" y="12"/>
                  </a:cubicBezTo>
                  <a:cubicBezTo>
                    <a:pt x="39" y="3"/>
                    <a:pt x="14" y="1"/>
                    <a:pt x="9"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20"/>
            <p:cNvSpPr/>
            <p:nvPr/>
          </p:nvSpPr>
          <p:spPr>
            <a:xfrm rot="1290219">
              <a:off x="2844238" y="3266940"/>
              <a:ext cx="1887" cy="574"/>
            </a:xfrm>
            <a:custGeom>
              <a:rect b="b" l="l" r="r" t="t"/>
              <a:pathLst>
                <a:path extrusionOk="0" h="13" w="37">
                  <a:moveTo>
                    <a:pt x="25" y="1"/>
                  </a:moveTo>
                  <a:lnTo>
                    <a:pt x="25" y="1"/>
                  </a:lnTo>
                  <a:cubicBezTo>
                    <a:pt x="1" y="13"/>
                    <a:pt x="13" y="13"/>
                    <a:pt x="36" y="13"/>
                  </a:cubicBezTo>
                  <a:cubicBezTo>
                    <a:pt x="13" y="13"/>
                    <a:pt x="25" y="13"/>
                    <a:pt x="25"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20"/>
            <p:cNvSpPr/>
            <p:nvPr/>
          </p:nvSpPr>
          <p:spPr>
            <a:xfrm rot="1290219">
              <a:off x="2843257" y="3268096"/>
              <a:ext cx="6733" cy="1105"/>
            </a:xfrm>
            <a:custGeom>
              <a:rect b="b" l="l" r="r" t="t"/>
              <a:pathLst>
                <a:path extrusionOk="0" h="25" w="132">
                  <a:moveTo>
                    <a:pt x="50" y="7"/>
                  </a:moveTo>
                  <a:cubicBezTo>
                    <a:pt x="33" y="8"/>
                    <a:pt x="5" y="13"/>
                    <a:pt x="13" y="13"/>
                  </a:cubicBezTo>
                  <a:lnTo>
                    <a:pt x="50" y="7"/>
                  </a:lnTo>
                  <a:close/>
                  <a:moveTo>
                    <a:pt x="96" y="1"/>
                  </a:moveTo>
                  <a:lnTo>
                    <a:pt x="50" y="7"/>
                  </a:lnTo>
                  <a:lnTo>
                    <a:pt x="50" y="7"/>
                  </a:lnTo>
                  <a:cubicBezTo>
                    <a:pt x="50" y="7"/>
                    <a:pt x="50" y="7"/>
                    <a:pt x="51" y="7"/>
                  </a:cubicBezTo>
                  <a:cubicBezTo>
                    <a:pt x="59" y="7"/>
                    <a:pt x="64" y="9"/>
                    <a:pt x="60" y="13"/>
                  </a:cubicBezTo>
                  <a:lnTo>
                    <a:pt x="25" y="13"/>
                  </a:lnTo>
                  <a:cubicBezTo>
                    <a:pt x="1" y="25"/>
                    <a:pt x="13" y="25"/>
                    <a:pt x="37" y="25"/>
                  </a:cubicBezTo>
                  <a:cubicBezTo>
                    <a:pt x="60" y="25"/>
                    <a:pt x="108" y="13"/>
                    <a:pt x="132" y="13"/>
                  </a:cubicBezTo>
                  <a:cubicBezTo>
                    <a:pt x="120" y="7"/>
                    <a:pt x="93" y="7"/>
                    <a:pt x="78" y="7"/>
                  </a:cubicBezTo>
                  <a:cubicBezTo>
                    <a:pt x="63" y="7"/>
                    <a:pt x="60" y="7"/>
                    <a:pt x="9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20"/>
            <p:cNvSpPr/>
            <p:nvPr/>
          </p:nvSpPr>
          <p:spPr>
            <a:xfrm rot="1290219">
              <a:off x="2852999" y="3269591"/>
              <a:ext cx="3367" cy="530"/>
            </a:xfrm>
            <a:custGeom>
              <a:rect b="b" l="l" r="r" t="t"/>
              <a:pathLst>
                <a:path extrusionOk="0" h="12" w="66">
                  <a:moveTo>
                    <a:pt x="24" y="0"/>
                  </a:moveTo>
                  <a:lnTo>
                    <a:pt x="0" y="12"/>
                  </a:lnTo>
                  <a:lnTo>
                    <a:pt x="36" y="12"/>
                  </a:lnTo>
                  <a:cubicBezTo>
                    <a:pt x="66" y="6"/>
                    <a:pt x="63" y="6"/>
                    <a:pt x="52" y="6"/>
                  </a:cubicBezTo>
                  <a:cubicBezTo>
                    <a:pt x="42" y="6"/>
                    <a:pt x="24" y="6"/>
                    <a:pt x="24"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20"/>
            <p:cNvSpPr/>
            <p:nvPr/>
          </p:nvSpPr>
          <p:spPr>
            <a:xfrm rot="1290219">
              <a:off x="2848061" y="3271029"/>
              <a:ext cx="663" cy="44"/>
            </a:xfrm>
            <a:custGeom>
              <a:rect b="b" l="l" r="r" t="t"/>
              <a:pathLst>
                <a:path extrusionOk="0" h="1" w="13">
                  <a:moveTo>
                    <a:pt x="1" y="0"/>
                  </a:moveTo>
                  <a:lnTo>
                    <a:pt x="13" y="0"/>
                  </a:lnTo>
                  <a:lnTo>
                    <a:pt x="1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20"/>
            <p:cNvSpPr/>
            <p:nvPr/>
          </p:nvSpPr>
          <p:spPr>
            <a:xfrm rot="1290219">
              <a:off x="2846278" y="3270577"/>
              <a:ext cx="1836" cy="574"/>
            </a:xfrm>
            <a:custGeom>
              <a:rect b="b" l="l" r="r" t="t"/>
              <a:pathLst>
                <a:path extrusionOk="0" h="13" w="36">
                  <a:moveTo>
                    <a:pt x="12" y="0"/>
                  </a:moveTo>
                  <a:lnTo>
                    <a:pt x="0" y="12"/>
                  </a:lnTo>
                  <a:lnTo>
                    <a:pt x="36" y="12"/>
                  </a:lnTo>
                  <a:lnTo>
                    <a:pt x="12"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20"/>
            <p:cNvSpPr/>
            <p:nvPr/>
          </p:nvSpPr>
          <p:spPr>
            <a:xfrm rot="1290219">
              <a:off x="2845668" y="3270655"/>
              <a:ext cx="663" cy="44"/>
            </a:xfrm>
            <a:custGeom>
              <a:rect b="b" l="l" r="r" t="t"/>
              <a:pathLst>
                <a:path extrusionOk="0" h="1" w="13">
                  <a:moveTo>
                    <a:pt x="12" y="0"/>
                  </a:moveTo>
                  <a:lnTo>
                    <a:pt x="12" y="0"/>
                  </a:lnTo>
                  <a:lnTo>
                    <a:pt x="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20"/>
            <p:cNvSpPr/>
            <p:nvPr/>
          </p:nvSpPr>
          <p:spPr>
            <a:xfrm rot="1290219">
              <a:off x="2845364" y="3271474"/>
              <a:ext cx="2448" cy="574"/>
            </a:xfrm>
            <a:custGeom>
              <a:rect b="b" l="l" r="r" t="t"/>
              <a:pathLst>
                <a:path extrusionOk="0" h="13" w="48">
                  <a:moveTo>
                    <a:pt x="12" y="0"/>
                  </a:moveTo>
                  <a:cubicBezTo>
                    <a:pt x="24" y="0"/>
                    <a:pt x="24" y="12"/>
                    <a:pt x="0" y="12"/>
                  </a:cubicBezTo>
                  <a:lnTo>
                    <a:pt x="24" y="12"/>
                  </a:lnTo>
                  <a:cubicBezTo>
                    <a:pt x="24" y="0"/>
                    <a:pt x="48" y="0"/>
                    <a:pt x="1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20"/>
            <p:cNvSpPr/>
            <p:nvPr/>
          </p:nvSpPr>
          <p:spPr>
            <a:xfrm rot="1290219">
              <a:off x="2849818" y="3297373"/>
              <a:ext cx="1887" cy="265"/>
            </a:xfrm>
            <a:custGeom>
              <a:rect b="b" l="l" r="r" t="t"/>
              <a:pathLst>
                <a:path extrusionOk="0" h="6" w="37">
                  <a:moveTo>
                    <a:pt x="0" y="0"/>
                  </a:moveTo>
                  <a:cubicBezTo>
                    <a:pt x="4" y="4"/>
                    <a:pt x="10" y="5"/>
                    <a:pt x="15" y="5"/>
                  </a:cubicBezTo>
                  <a:cubicBezTo>
                    <a:pt x="26" y="5"/>
                    <a:pt x="36" y="0"/>
                    <a:pt x="36"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20"/>
            <p:cNvSpPr/>
            <p:nvPr/>
          </p:nvSpPr>
          <p:spPr>
            <a:xfrm rot="1290219">
              <a:off x="2886627" y="3231422"/>
              <a:ext cx="51" cy="1635"/>
            </a:xfrm>
            <a:custGeom>
              <a:rect b="b" l="l" r="r" t="t"/>
              <a:pathLst>
                <a:path extrusionOk="0" h="37" w="1">
                  <a:moveTo>
                    <a:pt x="0" y="36"/>
                  </a:moveTo>
                  <a:lnTo>
                    <a:pt x="0" y="36"/>
                  </a:lnTo>
                  <a:cubicBezTo>
                    <a:pt x="0" y="1"/>
                    <a:pt x="0" y="24"/>
                    <a:pt x="0" y="36"/>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20"/>
            <p:cNvSpPr/>
            <p:nvPr/>
          </p:nvSpPr>
          <p:spPr>
            <a:xfrm rot="1290219">
              <a:off x="2884082" y="3229149"/>
              <a:ext cx="1836" cy="2651"/>
            </a:xfrm>
            <a:custGeom>
              <a:rect b="b" l="l" r="r" t="t"/>
              <a:pathLst>
                <a:path extrusionOk="0" h="60" w="36">
                  <a:moveTo>
                    <a:pt x="8" y="0"/>
                  </a:moveTo>
                  <a:cubicBezTo>
                    <a:pt x="1" y="0"/>
                    <a:pt x="3" y="19"/>
                    <a:pt x="11" y="59"/>
                  </a:cubicBezTo>
                  <a:cubicBezTo>
                    <a:pt x="11" y="24"/>
                    <a:pt x="35" y="59"/>
                    <a:pt x="23" y="12"/>
                  </a:cubicBezTo>
                  <a:cubicBezTo>
                    <a:pt x="16" y="4"/>
                    <a:pt x="11" y="0"/>
                    <a:pt x="8"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20"/>
            <p:cNvSpPr/>
            <p:nvPr/>
          </p:nvSpPr>
          <p:spPr>
            <a:xfrm rot="1290219">
              <a:off x="2884573" y="3231871"/>
              <a:ext cx="663" cy="1635"/>
            </a:xfrm>
            <a:custGeom>
              <a:rect b="b" l="l" r="r" t="t"/>
              <a:pathLst>
                <a:path extrusionOk="0" h="37" w="13">
                  <a:moveTo>
                    <a:pt x="0" y="0"/>
                  </a:moveTo>
                  <a:lnTo>
                    <a:pt x="0" y="36"/>
                  </a:lnTo>
                  <a:lnTo>
                    <a:pt x="12" y="24"/>
                  </a:lnTo>
                  <a:lnTo>
                    <a:pt x="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20"/>
            <p:cNvSpPr/>
            <p:nvPr/>
          </p:nvSpPr>
          <p:spPr>
            <a:xfrm rot="1290219">
              <a:off x="2884745" y="3233624"/>
              <a:ext cx="663" cy="1060"/>
            </a:xfrm>
            <a:custGeom>
              <a:rect b="b" l="l" r="r" t="t"/>
              <a:pathLst>
                <a:path extrusionOk="0" h="24" w="13">
                  <a:moveTo>
                    <a:pt x="0" y="0"/>
                  </a:moveTo>
                  <a:lnTo>
                    <a:pt x="0" y="24"/>
                  </a:lnTo>
                  <a:lnTo>
                    <a:pt x="12" y="12"/>
                  </a:lnTo>
                  <a:lnTo>
                    <a:pt x="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20"/>
            <p:cNvSpPr/>
            <p:nvPr/>
          </p:nvSpPr>
          <p:spPr>
            <a:xfrm rot="1290219">
              <a:off x="2881760" y="3228353"/>
              <a:ext cx="2754" cy="4861"/>
            </a:xfrm>
            <a:custGeom>
              <a:rect b="b" l="l" r="r" t="t"/>
              <a:pathLst>
                <a:path extrusionOk="0" h="110" w="54">
                  <a:moveTo>
                    <a:pt x="3" y="0"/>
                  </a:moveTo>
                  <a:cubicBezTo>
                    <a:pt x="0" y="0"/>
                    <a:pt x="18" y="30"/>
                    <a:pt x="18" y="50"/>
                  </a:cubicBezTo>
                  <a:lnTo>
                    <a:pt x="18" y="39"/>
                  </a:lnTo>
                  <a:cubicBezTo>
                    <a:pt x="42" y="74"/>
                    <a:pt x="30" y="86"/>
                    <a:pt x="42" y="110"/>
                  </a:cubicBezTo>
                  <a:cubicBezTo>
                    <a:pt x="53" y="110"/>
                    <a:pt x="30" y="39"/>
                    <a:pt x="42" y="39"/>
                  </a:cubicBezTo>
                  <a:cubicBezTo>
                    <a:pt x="38" y="31"/>
                    <a:pt x="34" y="29"/>
                    <a:pt x="30" y="29"/>
                  </a:cubicBezTo>
                  <a:cubicBezTo>
                    <a:pt x="28" y="29"/>
                    <a:pt x="26" y="30"/>
                    <a:pt x="24" y="30"/>
                  </a:cubicBezTo>
                  <a:cubicBezTo>
                    <a:pt x="18" y="30"/>
                    <a:pt x="12" y="27"/>
                    <a:pt x="6" y="3"/>
                  </a:cubicBezTo>
                  <a:cubicBezTo>
                    <a:pt x="4" y="1"/>
                    <a:pt x="3" y="0"/>
                    <a:pt x="3"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20"/>
            <p:cNvSpPr/>
            <p:nvPr/>
          </p:nvSpPr>
          <p:spPr>
            <a:xfrm rot="1290219">
              <a:off x="2849431" y="3242811"/>
              <a:ext cx="612" cy="574"/>
            </a:xfrm>
            <a:custGeom>
              <a:rect b="b" l="l" r="r" t="t"/>
              <a:pathLst>
                <a:path extrusionOk="0" h="13" w="12">
                  <a:moveTo>
                    <a:pt x="0" y="0"/>
                  </a:moveTo>
                  <a:cubicBezTo>
                    <a:pt x="0" y="12"/>
                    <a:pt x="0" y="12"/>
                    <a:pt x="12" y="12"/>
                  </a:cubicBezTo>
                  <a:cubicBezTo>
                    <a:pt x="0" y="0"/>
                    <a:pt x="0" y="0"/>
                    <a:pt x="0"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20"/>
            <p:cNvSpPr/>
            <p:nvPr/>
          </p:nvSpPr>
          <p:spPr>
            <a:xfrm rot="1290219">
              <a:off x="2812402" y="3229247"/>
              <a:ext cx="51" cy="530"/>
            </a:xfrm>
            <a:custGeom>
              <a:rect b="b" l="l" r="r" t="t"/>
              <a:pathLst>
                <a:path extrusionOk="0" h="12" w="1">
                  <a:moveTo>
                    <a:pt x="0" y="12"/>
                  </a:moveTo>
                  <a:cubicBezTo>
                    <a:pt x="0" y="12"/>
                    <a:pt x="0" y="12"/>
                    <a:pt x="0" y="0"/>
                  </a:cubicBezTo>
                  <a:lnTo>
                    <a:pt x="0" y="0"/>
                  </a:lnTo>
                  <a:lnTo>
                    <a:pt x="0" y="12"/>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20"/>
            <p:cNvSpPr/>
            <p:nvPr/>
          </p:nvSpPr>
          <p:spPr>
            <a:xfrm rot="1290219">
              <a:off x="2874905" y="3226876"/>
              <a:ext cx="612" cy="574"/>
            </a:xfrm>
            <a:custGeom>
              <a:rect b="b" l="l" r="r" t="t"/>
              <a:pathLst>
                <a:path extrusionOk="0" h="13" w="12">
                  <a:moveTo>
                    <a:pt x="12" y="1"/>
                  </a:moveTo>
                  <a:cubicBezTo>
                    <a:pt x="0" y="1"/>
                    <a:pt x="0" y="1"/>
                    <a:pt x="0" y="12"/>
                  </a:cubicBezTo>
                  <a:cubicBezTo>
                    <a:pt x="12" y="12"/>
                    <a:pt x="12" y="12"/>
                    <a:pt x="1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20"/>
            <p:cNvSpPr/>
            <p:nvPr/>
          </p:nvSpPr>
          <p:spPr>
            <a:xfrm rot="1290219">
              <a:off x="2872463" y="3226493"/>
              <a:ext cx="663" cy="574"/>
            </a:xfrm>
            <a:custGeom>
              <a:rect b="b" l="l" r="r" t="t"/>
              <a:pathLst>
                <a:path extrusionOk="0" h="13" w="13">
                  <a:moveTo>
                    <a:pt x="12" y="12"/>
                  </a:moveTo>
                  <a:lnTo>
                    <a:pt x="12" y="12"/>
                  </a:lnTo>
                  <a:cubicBezTo>
                    <a:pt x="0" y="0"/>
                    <a:pt x="0" y="0"/>
                    <a:pt x="12" y="12"/>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20"/>
            <p:cNvSpPr/>
            <p:nvPr/>
          </p:nvSpPr>
          <p:spPr>
            <a:xfrm rot="1290219">
              <a:off x="2870674" y="3226337"/>
              <a:ext cx="663" cy="44"/>
            </a:xfrm>
            <a:custGeom>
              <a:rect b="b" l="l" r="r" t="t"/>
              <a:pathLst>
                <a:path extrusionOk="0" h="1" w="13">
                  <a:moveTo>
                    <a:pt x="13" y="0"/>
                  </a:moveTo>
                  <a:lnTo>
                    <a:pt x="13" y="0"/>
                  </a:lnTo>
                  <a:cubicBezTo>
                    <a:pt x="13" y="0"/>
                    <a:pt x="1" y="0"/>
                    <a:pt x="13"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20"/>
            <p:cNvSpPr/>
            <p:nvPr/>
          </p:nvSpPr>
          <p:spPr>
            <a:xfrm rot="1290219">
              <a:off x="2873997" y="3225173"/>
              <a:ext cx="1377" cy="3756"/>
            </a:xfrm>
            <a:custGeom>
              <a:rect b="b" l="l" r="r" t="t"/>
              <a:pathLst>
                <a:path extrusionOk="0" h="85" w="27">
                  <a:moveTo>
                    <a:pt x="1" y="0"/>
                  </a:moveTo>
                  <a:lnTo>
                    <a:pt x="1" y="0"/>
                  </a:lnTo>
                  <a:cubicBezTo>
                    <a:pt x="1" y="0"/>
                    <a:pt x="2" y="9"/>
                    <a:pt x="6" y="35"/>
                  </a:cubicBezTo>
                  <a:cubicBezTo>
                    <a:pt x="6" y="41"/>
                    <a:pt x="6" y="58"/>
                    <a:pt x="6" y="58"/>
                  </a:cubicBezTo>
                  <a:cubicBezTo>
                    <a:pt x="6" y="58"/>
                    <a:pt x="6" y="70"/>
                    <a:pt x="6" y="70"/>
                  </a:cubicBezTo>
                  <a:cubicBezTo>
                    <a:pt x="18" y="70"/>
                    <a:pt x="18" y="70"/>
                    <a:pt x="18" y="82"/>
                  </a:cubicBezTo>
                  <a:cubicBezTo>
                    <a:pt x="20" y="84"/>
                    <a:pt x="21" y="85"/>
                    <a:pt x="22" y="85"/>
                  </a:cubicBezTo>
                  <a:cubicBezTo>
                    <a:pt x="27" y="85"/>
                    <a:pt x="18" y="57"/>
                    <a:pt x="18" y="46"/>
                  </a:cubicBezTo>
                  <a:cubicBezTo>
                    <a:pt x="10" y="31"/>
                    <a:pt x="3" y="0"/>
                    <a:pt x="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20"/>
            <p:cNvSpPr/>
            <p:nvPr/>
          </p:nvSpPr>
          <p:spPr>
            <a:xfrm rot="1290219">
              <a:off x="2807543" y="3224667"/>
              <a:ext cx="3060" cy="4772"/>
            </a:xfrm>
            <a:custGeom>
              <a:rect b="b" l="l" r="r" t="t"/>
              <a:pathLst>
                <a:path extrusionOk="0" h="108" w="60">
                  <a:moveTo>
                    <a:pt x="0" y="1"/>
                  </a:moveTo>
                  <a:cubicBezTo>
                    <a:pt x="10" y="29"/>
                    <a:pt x="34" y="58"/>
                    <a:pt x="50" y="86"/>
                  </a:cubicBezTo>
                  <a:lnTo>
                    <a:pt x="50" y="86"/>
                  </a:lnTo>
                  <a:cubicBezTo>
                    <a:pt x="41" y="65"/>
                    <a:pt x="32" y="42"/>
                    <a:pt x="24" y="24"/>
                  </a:cubicBezTo>
                  <a:lnTo>
                    <a:pt x="24" y="36"/>
                  </a:lnTo>
                  <a:cubicBezTo>
                    <a:pt x="12" y="12"/>
                    <a:pt x="12" y="12"/>
                    <a:pt x="0" y="1"/>
                  </a:cubicBezTo>
                  <a:close/>
                  <a:moveTo>
                    <a:pt x="50" y="86"/>
                  </a:moveTo>
                  <a:lnTo>
                    <a:pt x="50" y="86"/>
                  </a:lnTo>
                  <a:cubicBezTo>
                    <a:pt x="53" y="94"/>
                    <a:pt x="56" y="101"/>
                    <a:pt x="60" y="108"/>
                  </a:cubicBezTo>
                  <a:cubicBezTo>
                    <a:pt x="57" y="101"/>
                    <a:pt x="54" y="93"/>
                    <a:pt x="50" y="86"/>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20"/>
            <p:cNvSpPr/>
            <p:nvPr/>
          </p:nvSpPr>
          <p:spPr>
            <a:xfrm rot="1290219">
              <a:off x="2809602" y="3230045"/>
              <a:ext cx="1275" cy="574"/>
            </a:xfrm>
            <a:custGeom>
              <a:rect b="b" l="l" r="r" t="t"/>
              <a:pathLst>
                <a:path extrusionOk="0" h="13" w="25">
                  <a:moveTo>
                    <a:pt x="1" y="1"/>
                  </a:moveTo>
                  <a:cubicBezTo>
                    <a:pt x="7" y="1"/>
                    <a:pt x="10" y="1"/>
                    <a:pt x="13" y="2"/>
                  </a:cubicBezTo>
                  <a:lnTo>
                    <a:pt x="13" y="2"/>
                  </a:lnTo>
                  <a:cubicBezTo>
                    <a:pt x="12" y="1"/>
                    <a:pt x="12" y="1"/>
                    <a:pt x="12" y="1"/>
                  </a:cubicBezTo>
                  <a:close/>
                  <a:moveTo>
                    <a:pt x="13" y="2"/>
                  </a:moveTo>
                  <a:cubicBezTo>
                    <a:pt x="13" y="6"/>
                    <a:pt x="15" y="13"/>
                    <a:pt x="24" y="13"/>
                  </a:cubicBezTo>
                  <a:cubicBezTo>
                    <a:pt x="18" y="7"/>
                    <a:pt x="16" y="4"/>
                    <a:pt x="13" y="2"/>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20"/>
            <p:cNvSpPr/>
            <p:nvPr/>
          </p:nvSpPr>
          <p:spPr>
            <a:xfrm rot="1290219">
              <a:off x="2780210" y="3224433"/>
              <a:ext cx="51" cy="574"/>
            </a:xfrm>
            <a:custGeom>
              <a:rect b="b" l="l" r="r" t="t"/>
              <a:pathLst>
                <a:path extrusionOk="0" h="13" w="1">
                  <a:moveTo>
                    <a:pt x="0" y="13"/>
                  </a:moveTo>
                  <a:lnTo>
                    <a:pt x="0" y="13"/>
                  </a:lnTo>
                  <a:cubicBezTo>
                    <a:pt x="0" y="1"/>
                    <a:pt x="0" y="1"/>
                    <a:pt x="0" y="13"/>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20"/>
            <p:cNvSpPr/>
            <p:nvPr/>
          </p:nvSpPr>
          <p:spPr>
            <a:xfrm rot="1290219">
              <a:off x="2813673" y="3227566"/>
              <a:ext cx="612" cy="44"/>
            </a:xfrm>
            <a:custGeom>
              <a:rect b="b" l="l" r="r" t="t"/>
              <a:pathLst>
                <a:path extrusionOk="0" h="1" w="12">
                  <a:moveTo>
                    <a:pt x="0" y="0"/>
                  </a:moveTo>
                  <a:cubicBezTo>
                    <a:pt x="0" y="0"/>
                    <a:pt x="12" y="0"/>
                    <a:pt x="12" y="0"/>
                  </a:cubicBezTo>
                  <a:cubicBezTo>
                    <a:pt x="12" y="0"/>
                    <a:pt x="12" y="0"/>
                    <a:pt x="1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20"/>
            <p:cNvSpPr/>
            <p:nvPr/>
          </p:nvSpPr>
          <p:spPr>
            <a:xfrm rot="1290219">
              <a:off x="2805571" y="3248247"/>
              <a:ext cx="1275" cy="1326"/>
            </a:xfrm>
            <a:custGeom>
              <a:rect b="b" l="l" r="r" t="t"/>
              <a:pathLst>
                <a:path extrusionOk="0" h="30" w="25">
                  <a:moveTo>
                    <a:pt x="0" y="0"/>
                  </a:moveTo>
                  <a:lnTo>
                    <a:pt x="12" y="24"/>
                  </a:lnTo>
                  <a:cubicBezTo>
                    <a:pt x="12" y="28"/>
                    <a:pt x="12" y="30"/>
                    <a:pt x="13" y="30"/>
                  </a:cubicBezTo>
                  <a:cubicBezTo>
                    <a:pt x="13" y="30"/>
                    <a:pt x="16" y="24"/>
                    <a:pt x="24" y="24"/>
                  </a:cubicBezTo>
                  <a:cubicBezTo>
                    <a:pt x="11" y="7"/>
                    <a:pt x="7" y="2"/>
                    <a:pt x="7" y="2"/>
                  </a:cubicBezTo>
                  <a:lnTo>
                    <a:pt x="7" y="2"/>
                  </a:lnTo>
                  <a:cubicBezTo>
                    <a:pt x="7" y="2"/>
                    <a:pt x="10" y="8"/>
                    <a:pt x="9" y="8"/>
                  </a:cubicBezTo>
                  <a:cubicBezTo>
                    <a:pt x="8" y="8"/>
                    <a:pt x="6" y="6"/>
                    <a:pt x="0"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5" name="Google Shape;1675;p20"/>
            <p:cNvSpPr/>
            <p:nvPr/>
          </p:nvSpPr>
          <p:spPr>
            <a:xfrm rot="1290219">
              <a:off x="2811898" y="3229761"/>
              <a:ext cx="918" cy="1105"/>
            </a:xfrm>
            <a:custGeom>
              <a:rect b="b" l="l" r="r" t="t"/>
              <a:pathLst>
                <a:path extrusionOk="0" h="25" w="18">
                  <a:moveTo>
                    <a:pt x="5" y="1"/>
                  </a:moveTo>
                  <a:lnTo>
                    <a:pt x="5" y="1"/>
                  </a:lnTo>
                  <a:cubicBezTo>
                    <a:pt x="9" y="8"/>
                    <a:pt x="9" y="10"/>
                    <a:pt x="8" y="10"/>
                  </a:cubicBezTo>
                  <a:cubicBezTo>
                    <a:pt x="7" y="10"/>
                    <a:pt x="5" y="8"/>
                    <a:pt x="3" y="8"/>
                  </a:cubicBezTo>
                  <a:lnTo>
                    <a:pt x="3" y="8"/>
                  </a:lnTo>
                  <a:cubicBezTo>
                    <a:pt x="1" y="8"/>
                    <a:pt x="1" y="11"/>
                    <a:pt x="5" y="25"/>
                  </a:cubicBezTo>
                  <a:lnTo>
                    <a:pt x="17" y="13"/>
                  </a:lnTo>
                  <a:lnTo>
                    <a:pt x="5"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6" name="Google Shape;1676;p20"/>
            <p:cNvSpPr/>
            <p:nvPr/>
          </p:nvSpPr>
          <p:spPr>
            <a:xfrm rot="1290219">
              <a:off x="2881224" y="3235370"/>
              <a:ext cx="1887" cy="3712"/>
            </a:xfrm>
            <a:custGeom>
              <a:rect b="b" l="l" r="r" t="t"/>
              <a:pathLst>
                <a:path extrusionOk="0" h="84" w="37">
                  <a:moveTo>
                    <a:pt x="13" y="1"/>
                  </a:moveTo>
                  <a:cubicBezTo>
                    <a:pt x="24" y="36"/>
                    <a:pt x="13" y="13"/>
                    <a:pt x="1" y="36"/>
                  </a:cubicBezTo>
                  <a:lnTo>
                    <a:pt x="24" y="60"/>
                  </a:lnTo>
                  <a:lnTo>
                    <a:pt x="24" y="72"/>
                  </a:lnTo>
                  <a:lnTo>
                    <a:pt x="36" y="84"/>
                  </a:lnTo>
                  <a:cubicBezTo>
                    <a:pt x="36" y="60"/>
                    <a:pt x="24" y="36"/>
                    <a:pt x="1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20"/>
            <p:cNvSpPr/>
            <p:nvPr/>
          </p:nvSpPr>
          <p:spPr>
            <a:xfrm rot="1290219">
              <a:off x="2880946" y="3225369"/>
              <a:ext cx="663" cy="1591"/>
            </a:xfrm>
            <a:custGeom>
              <a:rect b="b" l="l" r="r" t="t"/>
              <a:pathLst>
                <a:path extrusionOk="0" h="36" w="13">
                  <a:moveTo>
                    <a:pt x="0" y="0"/>
                  </a:moveTo>
                  <a:lnTo>
                    <a:pt x="0" y="24"/>
                  </a:lnTo>
                  <a:lnTo>
                    <a:pt x="12" y="36"/>
                  </a:lnTo>
                  <a:cubicBezTo>
                    <a:pt x="12" y="24"/>
                    <a:pt x="0" y="12"/>
                    <a:pt x="0"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20"/>
            <p:cNvSpPr/>
            <p:nvPr/>
          </p:nvSpPr>
          <p:spPr>
            <a:xfrm rot="1290219">
              <a:off x="2873831" y="3221177"/>
              <a:ext cx="867" cy="1370"/>
            </a:xfrm>
            <a:custGeom>
              <a:rect b="b" l="l" r="r" t="t"/>
              <a:pathLst>
                <a:path extrusionOk="0" h="31" w="17">
                  <a:moveTo>
                    <a:pt x="3" y="0"/>
                  </a:moveTo>
                  <a:lnTo>
                    <a:pt x="3" y="0"/>
                  </a:lnTo>
                  <a:cubicBezTo>
                    <a:pt x="1" y="0"/>
                    <a:pt x="0" y="5"/>
                    <a:pt x="4" y="18"/>
                  </a:cubicBezTo>
                  <a:lnTo>
                    <a:pt x="16" y="30"/>
                  </a:lnTo>
                  <a:cubicBezTo>
                    <a:pt x="16" y="15"/>
                    <a:pt x="7" y="0"/>
                    <a:pt x="3"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p20"/>
            <p:cNvSpPr/>
            <p:nvPr/>
          </p:nvSpPr>
          <p:spPr>
            <a:xfrm rot="1290219">
              <a:off x="2877061" y="3237576"/>
              <a:ext cx="663" cy="1414"/>
            </a:xfrm>
            <a:custGeom>
              <a:rect b="b" l="l" r="r" t="t"/>
              <a:pathLst>
                <a:path extrusionOk="0" h="32" w="13">
                  <a:moveTo>
                    <a:pt x="3" y="0"/>
                  </a:moveTo>
                  <a:cubicBezTo>
                    <a:pt x="0" y="0"/>
                    <a:pt x="0" y="6"/>
                    <a:pt x="0" y="20"/>
                  </a:cubicBezTo>
                  <a:cubicBezTo>
                    <a:pt x="0" y="17"/>
                    <a:pt x="1" y="16"/>
                    <a:pt x="1" y="16"/>
                  </a:cubicBezTo>
                  <a:cubicBezTo>
                    <a:pt x="5" y="16"/>
                    <a:pt x="12" y="32"/>
                    <a:pt x="12" y="32"/>
                  </a:cubicBezTo>
                  <a:lnTo>
                    <a:pt x="12" y="8"/>
                  </a:lnTo>
                  <a:cubicBezTo>
                    <a:pt x="7" y="3"/>
                    <a:pt x="4" y="0"/>
                    <a:pt x="3"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20"/>
            <p:cNvSpPr/>
            <p:nvPr/>
          </p:nvSpPr>
          <p:spPr>
            <a:xfrm rot="1290219">
              <a:off x="2871910" y="3221323"/>
              <a:ext cx="1173" cy="1105"/>
            </a:xfrm>
            <a:custGeom>
              <a:rect b="b" l="l" r="r" t="t"/>
              <a:pathLst>
                <a:path extrusionOk="0" h="25" w="23">
                  <a:moveTo>
                    <a:pt x="17" y="0"/>
                  </a:moveTo>
                  <a:lnTo>
                    <a:pt x="17" y="0"/>
                  </a:lnTo>
                  <a:cubicBezTo>
                    <a:pt x="17" y="15"/>
                    <a:pt x="14" y="20"/>
                    <a:pt x="11" y="20"/>
                  </a:cubicBezTo>
                  <a:cubicBezTo>
                    <a:pt x="7" y="20"/>
                    <a:pt x="3" y="12"/>
                    <a:pt x="2" y="12"/>
                  </a:cubicBezTo>
                  <a:lnTo>
                    <a:pt x="2" y="12"/>
                  </a:lnTo>
                  <a:cubicBezTo>
                    <a:pt x="1" y="12"/>
                    <a:pt x="2" y="15"/>
                    <a:pt x="5" y="24"/>
                  </a:cubicBezTo>
                  <a:cubicBezTo>
                    <a:pt x="5" y="21"/>
                    <a:pt x="6" y="20"/>
                    <a:pt x="8" y="20"/>
                  </a:cubicBezTo>
                  <a:cubicBezTo>
                    <a:pt x="10" y="20"/>
                    <a:pt x="13" y="21"/>
                    <a:pt x="15" y="21"/>
                  </a:cubicBezTo>
                  <a:cubicBezTo>
                    <a:pt x="20" y="21"/>
                    <a:pt x="23" y="18"/>
                    <a:pt x="17"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20"/>
            <p:cNvSpPr/>
            <p:nvPr/>
          </p:nvSpPr>
          <p:spPr>
            <a:xfrm rot="1290219">
              <a:off x="2869377" y="3222249"/>
              <a:ext cx="1836" cy="4816"/>
            </a:xfrm>
            <a:custGeom>
              <a:rect b="b" l="l" r="r" t="t"/>
              <a:pathLst>
                <a:path extrusionOk="0" h="109" w="36">
                  <a:moveTo>
                    <a:pt x="0" y="1"/>
                  </a:moveTo>
                  <a:cubicBezTo>
                    <a:pt x="0" y="37"/>
                    <a:pt x="12" y="72"/>
                    <a:pt x="24" y="96"/>
                  </a:cubicBezTo>
                  <a:cubicBezTo>
                    <a:pt x="12" y="72"/>
                    <a:pt x="24" y="72"/>
                    <a:pt x="24" y="72"/>
                  </a:cubicBezTo>
                  <a:cubicBezTo>
                    <a:pt x="36" y="84"/>
                    <a:pt x="36" y="96"/>
                    <a:pt x="36" y="108"/>
                  </a:cubicBezTo>
                  <a:cubicBezTo>
                    <a:pt x="36" y="84"/>
                    <a:pt x="36" y="84"/>
                    <a:pt x="36" y="72"/>
                  </a:cubicBezTo>
                  <a:cubicBezTo>
                    <a:pt x="24" y="49"/>
                    <a:pt x="12" y="37"/>
                    <a:pt x="0"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20"/>
            <p:cNvSpPr/>
            <p:nvPr/>
          </p:nvSpPr>
          <p:spPr>
            <a:xfrm rot="1290219">
              <a:off x="2868248" y="3220545"/>
              <a:ext cx="1275" cy="3181"/>
            </a:xfrm>
            <a:custGeom>
              <a:rect b="b" l="l" r="r" t="t"/>
              <a:pathLst>
                <a:path extrusionOk="0" h="72" w="25">
                  <a:moveTo>
                    <a:pt x="12" y="0"/>
                  </a:moveTo>
                  <a:cubicBezTo>
                    <a:pt x="0" y="12"/>
                    <a:pt x="0" y="36"/>
                    <a:pt x="0" y="60"/>
                  </a:cubicBezTo>
                  <a:lnTo>
                    <a:pt x="12" y="72"/>
                  </a:lnTo>
                  <a:cubicBezTo>
                    <a:pt x="12" y="36"/>
                    <a:pt x="24" y="48"/>
                    <a:pt x="1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20"/>
            <p:cNvSpPr/>
            <p:nvPr/>
          </p:nvSpPr>
          <p:spPr>
            <a:xfrm rot="1290219">
              <a:off x="2858935" y="3222166"/>
              <a:ext cx="816" cy="1281"/>
            </a:xfrm>
            <a:custGeom>
              <a:rect b="b" l="l" r="r" t="t"/>
              <a:pathLst>
                <a:path extrusionOk="0" h="29" w="16">
                  <a:moveTo>
                    <a:pt x="0" y="1"/>
                  </a:moveTo>
                  <a:cubicBezTo>
                    <a:pt x="0" y="1"/>
                    <a:pt x="2" y="4"/>
                    <a:pt x="5" y="7"/>
                  </a:cubicBezTo>
                  <a:lnTo>
                    <a:pt x="5" y="7"/>
                  </a:lnTo>
                  <a:cubicBezTo>
                    <a:pt x="5" y="6"/>
                    <a:pt x="4" y="5"/>
                    <a:pt x="4" y="4"/>
                  </a:cubicBezTo>
                  <a:cubicBezTo>
                    <a:pt x="1" y="2"/>
                    <a:pt x="0" y="1"/>
                    <a:pt x="0" y="1"/>
                  </a:cubicBezTo>
                  <a:close/>
                  <a:moveTo>
                    <a:pt x="5" y="7"/>
                  </a:moveTo>
                  <a:cubicBezTo>
                    <a:pt x="9" y="15"/>
                    <a:pt x="13" y="22"/>
                    <a:pt x="16" y="28"/>
                  </a:cubicBezTo>
                  <a:cubicBezTo>
                    <a:pt x="16" y="22"/>
                    <a:pt x="10" y="13"/>
                    <a:pt x="5" y="7"/>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20"/>
            <p:cNvSpPr/>
            <p:nvPr/>
          </p:nvSpPr>
          <p:spPr>
            <a:xfrm rot="1290219">
              <a:off x="2850183" y="3245467"/>
              <a:ext cx="969" cy="2298"/>
            </a:xfrm>
            <a:custGeom>
              <a:rect b="b" l="l" r="r" t="t"/>
              <a:pathLst>
                <a:path extrusionOk="0" h="52" w="19">
                  <a:moveTo>
                    <a:pt x="13" y="1"/>
                  </a:moveTo>
                  <a:cubicBezTo>
                    <a:pt x="13" y="13"/>
                    <a:pt x="1" y="25"/>
                    <a:pt x="13" y="48"/>
                  </a:cubicBezTo>
                  <a:cubicBezTo>
                    <a:pt x="13" y="48"/>
                    <a:pt x="16" y="51"/>
                    <a:pt x="17" y="51"/>
                  </a:cubicBezTo>
                  <a:cubicBezTo>
                    <a:pt x="19" y="51"/>
                    <a:pt x="19" y="48"/>
                    <a:pt x="13" y="37"/>
                  </a:cubicBezTo>
                  <a:cubicBezTo>
                    <a:pt x="13" y="37"/>
                    <a:pt x="13" y="25"/>
                    <a:pt x="1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5" name="Google Shape;1685;p20"/>
            <p:cNvSpPr/>
            <p:nvPr/>
          </p:nvSpPr>
          <p:spPr>
            <a:xfrm rot="1290219">
              <a:off x="2847272" y="3245217"/>
              <a:ext cx="663" cy="1237"/>
            </a:xfrm>
            <a:custGeom>
              <a:rect b="b" l="l" r="r" t="t"/>
              <a:pathLst>
                <a:path extrusionOk="0" h="28" w="13">
                  <a:moveTo>
                    <a:pt x="0" y="0"/>
                  </a:moveTo>
                  <a:cubicBezTo>
                    <a:pt x="0" y="0"/>
                    <a:pt x="0" y="1"/>
                    <a:pt x="0" y="4"/>
                  </a:cubicBezTo>
                  <a:cubicBezTo>
                    <a:pt x="1" y="4"/>
                    <a:pt x="1" y="4"/>
                    <a:pt x="1" y="5"/>
                  </a:cubicBezTo>
                  <a:lnTo>
                    <a:pt x="1" y="5"/>
                  </a:lnTo>
                  <a:cubicBezTo>
                    <a:pt x="1" y="2"/>
                    <a:pt x="0" y="0"/>
                    <a:pt x="0" y="0"/>
                  </a:cubicBezTo>
                  <a:close/>
                  <a:moveTo>
                    <a:pt x="1" y="5"/>
                  </a:moveTo>
                  <a:cubicBezTo>
                    <a:pt x="3" y="10"/>
                    <a:pt x="6" y="21"/>
                    <a:pt x="12" y="27"/>
                  </a:cubicBezTo>
                  <a:cubicBezTo>
                    <a:pt x="12" y="16"/>
                    <a:pt x="12" y="16"/>
                    <a:pt x="1" y="5"/>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6" name="Google Shape;1686;p20"/>
            <p:cNvSpPr/>
            <p:nvPr/>
          </p:nvSpPr>
          <p:spPr>
            <a:xfrm rot="1290219">
              <a:off x="2821614" y="3218208"/>
              <a:ext cx="1224" cy="1326"/>
            </a:xfrm>
            <a:custGeom>
              <a:rect b="b" l="l" r="r" t="t"/>
              <a:pathLst>
                <a:path extrusionOk="0" h="30" w="24">
                  <a:moveTo>
                    <a:pt x="4" y="1"/>
                  </a:moveTo>
                  <a:lnTo>
                    <a:pt x="4" y="1"/>
                  </a:lnTo>
                  <a:cubicBezTo>
                    <a:pt x="0" y="1"/>
                    <a:pt x="3" y="12"/>
                    <a:pt x="11" y="29"/>
                  </a:cubicBezTo>
                  <a:cubicBezTo>
                    <a:pt x="23" y="29"/>
                    <a:pt x="11" y="17"/>
                    <a:pt x="11" y="5"/>
                  </a:cubicBezTo>
                  <a:cubicBezTo>
                    <a:pt x="8" y="2"/>
                    <a:pt x="6" y="1"/>
                    <a:pt x="4"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7" name="Google Shape;1687;p20"/>
            <p:cNvSpPr/>
            <p:nvPr/>
          </p:nvSpPr>
          <p:spPr>
            <a:xfrm rot="1290219">
              <a:off x="2820881" y="3218177"/>
              <a:ext cx="1275" cy="1635"/>
            </a:xfrm>
            <a:custGeom>
              <a:rect b="b" l="l" r="r" t="t"/>
              <a:pathLst>
                <a:path extrusionOk="0" h="37" w="25">
                  <a:moveTo>
                    <a:pt x="0" y="0"/>
                  </a:moveTo>
                  <a:lnTo>
                    <a:pt x="12" y="24"/>
                  </a:lnTo>
                  <a:lnTo>
                    <a:pt x="24" y="36"/>
                  </a:lnTo>
                  <a:lnTo>
                    <a:pt x="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20"/>
            <p:cNvSpPr/>
            <p:nvPr/>
          </p:nvSpPr>
          <p:spPr>
            <a:xfrm rot="1290219">
              <a:off x="2819458" y="3216787"/>
              <a:ext cx="51" cy="1105"/>
            </a:xfrm>
            <a:custGeom>
              <a:rect b="b" l="l" r="r" t="t"/>
              <a:pathLst>
                <a:path extrusionOk="0" h="25" w="1">
                  <a:moveTo>
                    <a:pt x="1" y="1"/>
                  </a:moveTo>
                  <a:cubicBezTo>
                    <a:pt x="1" y="12"/>
                    <a:pt x="1" y="12"/>
                    <a:pt x="1" y="12"/>
                  </a:cubicBezTo>
                  <a:cubicBezTo>
                    <a:pt x="1" y="12"/>
                    <a:pt x="1" y="12"/>
                    <a:pt x="1" y="24"/>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20"/>
            <p:cNvSpPr/>
            <p:nvPr/>
          </p:nvSpPr>
          <p:spPr>
            <a:xfrm rot="1290219">
              <a:off x="2817938" y="3216626"/>
              <a:ext cx="1887" cy="3181"/>
            </a:xfrm>
            <a:custGeom>
              <a:rect b="b" l="l" r="r" t="t"/>
              <a:pathLst>
                <a:path extrusionOk="0" h="72" w="37">
                  <a:moveTo>
                    <a:pt x="1" y="1"/>
                  </a:moveTo>
                  <a:lnTo>
                    <a:pt x="13" y="24"/>
                  </a:lnTo>
                  <a:lnTo>
                    <a:pt x="37" y="72"/>
                  </a:lnTo>
                  <a:cubicBezTo>
                    <a:pt x="37" y="48"/>
                    <a:pt x="25" y="48"/>
                    <a:pt x="1"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20"/>
            <p:cNvSpPr/>
            <p:nvPr/>
          </p:nvSpPr>
          <p:spPr>
            <a:xfrm rot="1290219">
              <a:off x="2815085" y="3218704"/>
              <a:ext cx="3775" cy="5435"/>
            </a:xfrm>
            <a:custGeom>
              <a:rect b="b" l="l" r="r" t="t"/>
              <a:pathLst>
                <a:path extrusionOk="0" h="123" w="74">
                  <a:moveTo>
                    <a:pt x="22" y="1"/>
                  </a:moveTo>
                  <a:cubicBezTo>
                    <a:pt x="17" y="1"/>
                    <a:pt x="26" y="31"/>
                    <a:pt x="22" y="31"/>
                  </a:cubicBezTo>
                  <a:cubicBezTo>
                    <a:pt x="21" y="31"/>
                    <a:pt x="18" y="26"/>
                    <a:pt x="12" y="14"/>
                  </a:cubicBezTo>
                  <a:lnTo>
                    <a:pt x="12" y="14"/>
                  </a:lnTo>
                  <a:cubicBezTo>
                    <a:pt x="0" y="50"/>
                    <a:pt x="60" y="97"/>
                    <a:pt x="48" y="121"/>
                  </a:cubicBezTo>
                  <a:cubicBezTo>
                    <a:pt x="50" y="122"/>
                    <a:pt x="51" y="122"/>
                    <a:pt x="52" y="122"/>
                  </a:cubicBezTo>
                  <a:cubicBezTo>
                    <a:pt x="74" y="122"/>
                    <a:pt x="10" y="37"/>
                    <a:pt x="31" y="37"/>
                  </a:cubicBezTo>
                  <a:cubicBezTo>
                    <a:pt x="32" y="37"/>
                    <a:pt x="34" y="37"/>
                    <a:pt x="36" y="38"/>
                  </a:cubicBezTo>
                  <a:cubicBezTo>
                    <a:pt x="12" y="14"/>
                    <a:pt x="36" y="14"/>
                    <a:pt x="24" y="2"/>
                  </a:cubicBezTo>
                  <a:cubicBezTo>
                    <a:pt x="23" y="1"/>
                    <a:pt x="22" y="1"/>
                    <a:pt x="2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20"/>
            <p:cNvSpPr/>
            <p:nvPr/>
          </p:nvSpPr>
          <p:spPr>
            <a:xfrm rot="1290219">
              <a:off x="2817810" y="3221854"/>
              <a:ext cx="867" cy="1370"/>
            </a:xfrm>
            <a:custGeom>
              <a:rect b="b" l="l" r="r" t="t"/>
              <a:pathLst>
                <a:path extrusionOk="0" h="31" w="17">
                  <a:moveTo>
                    <a:pt x="3" y="1"/>
                  </a:moveTo>
                  <a:cubicBezTo>
                    <a:pt x="1" y="1"/>
                    <a:pt x="1" y="8"/>
                    <a:pt x="1" y="15"/>
                  </a:cubicBezTo>
                  <a:cubicBezTo>
                    <a:pt x="1" y="15"/>
                    <a:pt x="11" y="30"/>
                    <a:pt x="15" y="30"/>
                  </a:cubicBezTo>
                  <a:cubicBezTo>
                    <a:pt x="17" y="30"/>
                    <a:pt x="17" y="26"/>
                    <a:pt x="13" y="15"/>
                  </a:cubicBezTo>
                  <a:cubicBezTo>
                    <a:pt x="8" y="4"/>
                    <a:pt x="5" y="1"/>
                    <a:pt x="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20"/>
            <p:cNvSpPr/>
            <p:nvPr/>
          </p:nvSpPr>
          <p:spPr>
            <a:xfrm rot="1290219">
              <a:off x="2815028" y="3219077"/>
              <a:ext cx="663" cy="574"/>
            </a:xfrm>
            <a:custGeom>
              <a:rect b="b" l="l" r="r" t="t"/>
              <a:pathLst>
                <a:path extrusionOk="0" h="13" w="13">
                  <a:moveTo>
                    <a:pt x="0" y="1"/>
                  </a:moveTo>
                  <a:lnTo>
                    <a:pt x="0" y="13"/>
                  </a:lnTo>
                  <a:lnTo>
                    <a:pt x="12" y="13"/>
                  </a:lnTo>
                  <a:lnTo>
                    <a:pt x="0"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20"/>
            <p:cNvSpPr/>
            <p:nvPr/>
          </p:nvSpPr>
          <p:spPr>
            <a:xfrm rot="1290219">
              <a:off x="2813970" y="3218111"/>
              <a:ext cx="663" cy="1105"/>
            </a:xfrm>
            <a:custGeom>
              <a:rect b="b" l="l" r="r" t="t"/>
              <a:pathLst>
                <a:path extrusionOk="0" h="25" w="13">
                  <a:moveTo>
                    <a:pt x="0" y="1"/>
                  </a:moveTo>
                  <a:cubicBezTo>
                    <a:pt x="0" y="13"/>
                    <a:pt x="0" y="13"/>
                    <a:pt x="12" y="25"/>
                  </a:cubicBezTo>
                  <a:lnTo>
                    <a:pt x="0"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p20"/>
            <p:cNvSpPr/>
            <p:nvPr/>
          </p:nvSpPr>
          <p:spPr>
            <a:xfrm rot="1290219">
              <a:off x="2811774" y="3217956"/>
              <a:ext cx="1479" cy="1900"/>
            </a:xfrm>
            <a:custGeom>
              <a:rect b="b" l="l" r="r" t="t"/>
              <a:pathLst>
                <a:path extrusionOk="0" h="43" w="29">
                  <a:moveTo>
                    <a:pt x="3" y="1"/>
                  </a:moveTo>
                  <a:cubicBezTo>
                    <a:pt x="1" y="1"/>
                    <a:pt x="1" y="3"/>
                    <a:pt x="2" y="6"/>
                  </a:cubicBezTo>
                  <a:lnTo>
                    <a:pt x="2" y="6"/>
                  </a:lnTo>
                  <a:cubicBezTo>
                    <a:pt x="2" y="5"/>
                    <a:pt x="3" y="3"/>
                    <a:pt x="5" y="2"/>
                  </a:cubicBezTo>
                  <a:cubicBezTo>
                    <a:pt x="4" y="1"/>
                    <a:pt x="3" y="1"/>
                    <a:pt x="3" y="1"/>
                  </a:cubicBezTo>
                  <a:close/>
                  <a:moveTo>
                    <a:pt x="2" y="6"/>
                  </a:moveTo>
                  <a:cubicBezTo>
                    <a:pt x="0" y="10"/>
                    <a:pt x="2" y="15"/>
                    <a:pt x="5" y="19"/>
                  </a:cubicBezTo>
                  <a:lnTo>
                    <a:pt x="5" y="19"/>
                  </a:lnTo>
                  <a:cubicBezTo>
                    <a:pt x="4" y="14"/>
                    <a:pt x="2" y="10"/>
                    <a:pt x="2" y="6"/>
                  </a:cubicBezTo>
                  <a:close/>
                  <a:moveTo>
                    <a:pt x="5" y="19"/>
                  </a:moveTo>
                  <a:cubicBezTo>
                    <a:pt x="10" y="30"/>
                    <a:pt x="17" y="42"/>
                    <a:pt x="23" y="42"/>
                  </a:cubicBezTo>
                  <a:cubicBezTo>
                    <a:pt x="25" y="42"/>
                    <a:pt x="27" y="41"/>
                    <a:pt x="29" y="38"/>
                  </a:cubicBezTo>
                  <a:lnTo>
                    <a:pt x="17" y="38"/>
                  </a:lnTo>
                  <a:cubicBezTo>
                    <a:pt x="17" y="31"/>
                    <a:pt x="10" y="25"/>
                    <a:pt x="5" y="19"/>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20"/>
            <p:cNvSpPr/>
            <p:nvPr/>
          </p:nvSpPr>
          <p:spPr>
            <a:xfrm rot="1290219">
              <a:off x="2809355" y="3222501"/>
              <a:ext cx="663" cy="1105"/>
            </a:xfrm>
            <a:custGeom>
              <a:rect b="b" l="l" r="r" t="t"/>
              <a:pathLst>
                <a:path extrusionOk="0" h="25" w="13">
                  <a:moveTo>
                    <a:pt x="1" y="1"/>
                  </a:moveTo>
                  <a:lnTo>
                    <a:pt x="1" y="25"/>
                  </a:lnTo>
                  <a:lnTo>
                    <a:pt x="13" y="25"/>
                  </a:lnTo>
                  <a:cubicBezTo>
                    <a:pt x="13" y="25"/>
                    <a:pt x="13" y="13"/>
                    <a:pt x="1"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20"/>
            <p:cNvSpPr/>
            <p:nvPr/>
          </p:nvSpPr>
          <p:spPr>
            <a:xfrm rot="1290219">
              <a:off x="2812122" y="3232051"/>
              <a:ext cx="612" cy="751"/>
            </a:xfrm>
            <a:custGeom>
              <a:rect b="b" l="l" r="r" t="t"/>
              <a:pathLst>
                <a:path extrusionOk="0" h="17" w="12">
                  <a:moveTo>
                    <a:pt x="0" y="1"/>
                  </a:moveTo>
                  <a:cubicBezTo>
                    <a:pt x="8" y="12"/>
                    <a:pt x="11" y="16"/>
                    <a:pt x="11" y="16"/>
                  </a:cubicBezTo>
                  <a:cubicBezTo>
                    <a:pt x="12" y="16"/>
                    <a:pt x="4" y="1"/>
                    <a:pt x="1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20"/>
            <p:cNvSpPr/>
            <p:nvPr/>
          </p:nvSpPr>
          <p:spPr>
            <a:xfrm rot="1290219">
              <a:off x="2807850" y="3219733"/>
              <a:ext cx="1173" cy="1105"/>
            </a:xfrm>
            <a:custGeom>
              <a:rect b="b" l="l" r="r" t="t"/>
              <a:pathLst>
                <a:path extrusionOk="0" h="25" w="23">
                  <a:moveTo>
                    <a:pt x="5" y="0"/>
                  </a:moveTo>
                  <a:cubicBezTo>
                    <a:pt x="0" y="0"/>
                    <a:pt x="3" y="10"/>
                    <a:pt x="10" y="25"/>
                  </a:cubicBezTo>
                  <a:lnTo>
                    <a:pt x="10" y="25"/>
                  </a:lnTo>
                  <a:cubicBezTo>
                    <a:pt x="4" y="13"/>
                    <a:pt x="4" y="10"/>
                    <a:pt x="7" y="10"/>
                  </a:cubicBezTo>
                  <a:cubicBezTo>
                    <a:pt x="10" y="10"/>
                    <a:pt x="16" y="13"/>
                    <a:pt x="22" y="13"/>
                  </a:cubicBezTo>
                  <a:cubicBezTo>
                    <a:pt x="13" y="4"/>
                    <a:pt x="7" y="0"/>
                    <a:pt x="5"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20"/>
            <p:cNvSpPr/>
            <p:nvPr/>
          </p:nvSpPr>
          <p:spPr>
            <a:xfrm rot="1290219">
              <a:off x="2805486" y="3218815"/>
              <a:ext cx="3111" cy="5302"/>
            </a:xfrm>
            <a:custGeom>
              <a:rect b="b" l="l" r="r" t="t"/>
              <a:pathLst>
                <a:path extrusionOk="0" h="120" w="61">
                  <a:moveTo>
                    <a:pt x="24" y="0"/>
                  </a:moveTo>
                  <a:cubicBezTo>
                    <a:pt x="12" y="0"/>
                    <a:pt x="48" y="60"/>
                    <a:pt x="36" y="60"/>
                  </a:cubicBezTo>
                  <a:cubicBezTo>
                    <a:pt x="24" y="48"/>
                    <a:pt x="24" y="36"/>
                    <a:pt x="24" y="24"/>
                  </a:cubicBezTo>
                  <a:cubicBezTo>
                    <a:pt x="15" y="19"/>
                    <a:pt x="9" y="16"/>
                    <a:pt x="5" y="16"/>
                  </a:cubicBezTo>
                  <a:cubicBezTo>
                    <a:pt x="1" y="16"/>
                    <a:pt x="1" y="22"/>
                    <a:pt x="1" y="36"/>
                  </a:cubicBezTo>
                  <a:cubicBezTo>
                    <a:pt x="12" y="60"/>
                    <a:pt x="48" y="108"/>
                    <a:pt x="60" y="119"/>
                  </a:cubicBezTo>
                  <a:cubicBezTo>
                    <a:pt x="60" y="111"/>
                    <a:pt x="40" y="63"/>
                    <a:pt x="45" y="63"/>
                  </a:cubicBezTo>
                  <a:lnTo>
                    <a:pt x="45" y="63"/>
                  </a:lnTo>
                  <a:cubicBezTo>
                    <a:pt x="46" y="63"/>
                    <a:pt x="51" y="68"/>
                    <a:pt x="60" y="84"/>
                  </a:cubicBezTo>
                  <a:lnTo>
                    <a:pt x="24"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p20"/>
            <p:cNvSpPr/>
            <p:nvPr/>
          </p:nvSpPr>
          <p:spPr>
            <a:xfrm rot="1290219">
              <a:off x="2809524" y="3227406"/>
              <a:ext cx="1887" cy="2430"/>
            </a:xfrm>
            <a:custGeom>
              <a:rect b="b" l="l" r="r" t="t"/>
              <a:pathLst>
                <a:path extrusionOk="0" h="55" w="37">
                  <a:moveTo>
                    <a:pt x="1" y="0"/>
                  </a:moveTo>
                  <a:lnTo>
                    <a:pt x="1" y="0"/>
                  </a:lnTo>
                  <a:cubicBezTo>
                    <a:pt x="13" y="24"/>
                    <a:pt x="13" y="24"/>
                    <a:pt x="13" y="36"/>
                  </a:cubicBezTo>
                  <a:cubicBezTo>
                    <a:pt x="23" y="50"/>
                    <a:pt x="28" y="54"/>
                    <a:pt x="31" y="54"/>
                  </a:cubicBezTo>
                  <a:cubicBezTo>
                    <a:pt x="37" y="54"/>
                    <a:pt x="24" y="24"/>
                    <a:pt x="24" y="24"/>
                  </a:cubicBezTo>
                  <a:lnTo>
                    <a:pt x="1"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20"/>
            <p:cNvSpPr/>
            <p:nvPr/>
          </p:nvSpPr>
          <p:spPr>
            <a:xfrm rot="1290219">
              <a:off x="2804038" y="3223249"/>
              <a:ext cx="663" cy="1105"/>
            </a:xfrm>
            <a:custGeom>
              <a:rect b="b" l="l" r="r" t="t"/>
              <a:pathLst>
                <a:path extrusionOk="0" h="25" w="13">
                  <a:moveTo>
                    <a:pt x="13" y="0"/>
                  </a:moveTo>
                  <a:lnTo>
                    <a:pt x="1" y="24"/>
                  </a:lnTo>
                  <a:lnTo>
                    <a:pt x="13" y="24"/>
                  </a:lnTo>
                  <a:lnTo>
                    <a:pt x="1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20"/>
            <p:cNvSpPr/>
            <p:nvPr/>
          </p:nvSpPr>
          <p:spPr>
            <a:xfrm rot="1290219">
              <a:off x="2803732" y="3221890"/>
              <a:ext cx="51" cy="1635"/>
            </a:xfrm>
            <a:custGeom>
              <a:rect b="b" l="l" r="r" t="t"/>
              <a:pathLst>
                <a:path extrusionOk="0" h="37" w="1">
                  <a:moveTo>
                    <a:pt x="1" y="13"/>
                  </a:moveTo>
                  <a:lnTo>
                    <a:pt x="1" y="1"/>
                  </a:lnTo>
                  <a:lnTo>
                    <a:pt x="1" y="36"/>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20"/>
            <p:cNvSpPr/>
            <p:nvPr/>
          </p:nvSpPr>
          <p:spPr>
            <a:xfrm rot="1290219">
              <a:off x="2802815" y="3221062"/>
              <a:ext cx="663" cy="1105"/>
            </a:xfrm>
            <a:custGeom>
              <a:rect b="b" l="l" r="r" t="t"/>
              <a:pathLst>
                <a:path extrusionOk="0" h="25" w="13">
                  <a:moveTo>
                    <a:pt x="13" y="1"/>
                  </a:moveTo>
                  <a:lnTo>
                    <a:pt x="1" y="25"/>
                  </a:lnTo>
                  <a:lnTo>
                    <a:pt x="13" y="25"/>
                  </a:lnTo>
                  <a:lnTo>
                    <a:pt x="13"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p20"/>
            <p:cNvSpPr/>
            <p:nvPr/>
          </p:nvSpPr>
          <p:spPr>
            <a:xfrm rot="1290219">
              <a:off x="2801380" y="3221744"/>
              <a:ext cx="1224" cy="1105"/>
            </a:xfrm>
            <a:custGeom>
              <a:rect b="b" l="l" r="r" t="t"/>
              <a:pathLst>
                <a:path extrusionOk="0" h="25" w="24">
                  <a:moveTo>
                    <a:pt x="12" y="1"/>
                  </a:moveTo>
                  <a:cubicBezTo>
                    <a:pt x="12" y="7"/>
                    <a:pt x="12" y="10"/>
                    <a:pt x="11" y="10"/>
                  </a:cubicBezTo>
                  <a:cubicBezTo>
                    <a:pt x="9" y="10"/>
                    <a:pt x="6" y="7"/>
                    <a:pt x="0" y="1"/>
                  </a:cubicBezTo>
                  <a:lnTo>
                    <a:pt x="0" y="1"/>
                  </a:lnTo>
                  <a:lnTo>
                    <a:pt x="12" y="24"/>
                  </a:lnTo>
                  <a:cubicBezTo>
                    <a:pt x="12" y="21"/>
                    <a:pt x="14" y="21"/>
                    <a:pt x="15" y="21"/>
                  </a:cubicBezTo>
                  <a:cubicBezTo>
                    <a:pt x="17" y="21"/>
                    <a:pt x="19" y="21"/>
                    <a:pt x="21" y="21"/>
                  </a:cubicBezTo>
                  <a:cubicBezTo>
                    <a:pt x="24" y="21"/>
                    <a:pt x="24" y="18"/>
                    <a:pt x="1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20"/>
            <p:cNvSpPr/>
            <p:nvPr/>
          </p:nvSpPr>
          <p:spPr>
            <a:xfrm rot="1290219">
              <a:off x="2804637" y="3249026"/>
              <a:ext cx="1275" cy="1591"/>
            </a:xfrm>
            <a:custGeom>
              <a:rect b="b" l="l" r="r" t="t"/>
              <a:pathLst>
                <a:path extrusionOk="0" h="36" w="25">
                  <a:moveTo>
                    <a:pt x="0" y="0"/>
                  </a:moveTo>
                  <a:lnTo>
                    <a:pt x="12" y="36"/>
                  </a:lnTo>
                  <a:lnTo>
                    <a:pt x="24" y="36"/>
                  </a:lnTo>
                  <a:cubicBezTo>
                    <a:pt x="12" y="24"/>
                    <a:pt x="12" y="12"/>
                    <a:pt x="0"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p20"/>
            <p:cNvSpPr/>
            <p:nvPr/>
          </p:nvSpPr>
          <p:spPr>
            <a:xfrm rot="1290219">
              <a:off x="2803599" y="3247930"/>
              <a:ext cx="1275" cy="2254"/>
            </a:xfrm>
            <a:custGeom>
              <a:rect b="b" l="l" r="r" t="t"/>
              <a:pathLst>
                <a:path extrusionOk="0" h="51" w="25">
                  <a:moveTo>
                    <a:pt x="1" y="3"/>
                  </a:moveTo>
                  <a:lnTo>
                    <a:pt x="1" y="15"/>
                  </a:lnTo>
                  <a:cubicBezTo>
                    <a:pt x="2" y="17"/>
                    <a:pt x="3" y="18"/>
                    <a:pt x="4" y="18"/>
                  </a:cubicBezTo>
                  <a:lnTo>
                    <a:pt x="4" y="18"/>
                  </a:lnTo>
                  <a:lnTo>
                    <a:pt x="1" y="3"/>
                  </a:lnTo>
                  <a:close/>
                  <a:moveTo>
                    <a:pt x="9" y="1"/>
                  </a:moveTo>
                  <a:cubicBezTo>
                    <a:pt x="4" y="1"/>
                    <a:pt x="9" y="18"/>
                    <a:pt x="4" y="18"/>
                  </a:cubicBezTo>
                  <a:cubicBezTo>
                    <a:pt x="4" y="18"/>
                    <a:pt x="4" y="18"/>
                    <a:pt x="4" y="18"/>
                  </a:cubicBezTo>
                  <a:lnTo>
                    <a:pt x="4" y="18"/>
                  </a:lnTo>
                  <a:lnTo>
                    <a:pt x="12" y="51"/>
                  </a:lnTo>
                  <a:cubicBezTo>
                    <a:pt x="24" y="51"/>
                    <a:pt x="12" y="15"/>
                    <a:pt x="12" y="3"/>
                  </a:cubicBezTo>
                  <a:cubicBezTo>
                    <a:pt x="11" y="2"/>
                    <a:pt x="9" y="1"/>
                    <a:pt x="9"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p20"/>
            <p:cNvSpPr/>
            <p:nvPr/>
          </p:nvSpPr>
          <p:spPr>
            <a:xfrm rot="1290219">
              <a:off x="2792144" y="3245574"/>
              <a:ext cx="2652" cy="3270"/>
            </a:xfrm>
            <a:custGeom>
              <a:rect b="b" l="l" r="r" t="t"/>
              <a:pathLst>
                <a:path extrusionOk="0" h="74" w="52">
                  <a:moveTo>
                    <a:pt x="12" y="0"/>
                  </a:moveTo>
                  <a:cubicBezTo>
                    <a:pt x="12" y="24"/>
                    <a:pt x="0" y="24"/>
                    <a:pt x="0" y="36"/>
                  </a:cubicBezTo>
                  <a:cubicBezTo>
                    <a:pt x="11" y="46"/>
                    <a:pt x="21" y="74"/>
                    <a:pt x="23" y="74"/>
                  </a:cubicBezTo>
                  <a:cubicBezTo>
                    <a:pt x="24" y="74"/>
                    <a:pt x="24" y="73"/>
                    <a:pt x="24" y="72"/>
                  </a:cubicBezTo>
                  <a:lnTo>
                    <a:pt x="24" y="48"/>
                  </a:lnTo>
                  <a:lnTo>
                    <a:pt x="36" y="72"/>
                  </a:lnTo>
                  <a:cubicBezTo>
                    <a:pt x="39" y="73"/>
                    <a:pt x="41" y="73"/>
                    <a:pt x="42" y="73"/>
                  </a:cubicBezTo>
                  <a:cubicBezTo>
                    <a:pt x="51" y="73"/>
                    <a:pt x="32" y="46"/>
                    <a:pt x="34" y="46"/>
                  </a:cubicBezTo>
                  <a:lnTo>
                    <a:pt x="34" y="46"/>
                  </a:lnTo>
                  <a:cubicBezTo>
                    <a:pt x="34" y="46"/>
                    <a:pt x="35" y="46"/>
                    <a:pt x="36" y="48"/>
                  </a:cubicBezTo>
                  <a:cubicBezTo>
                    <a:pt x="24" y="24"/>
                    <a:pt x="24" y="24"/>
                    <a:pt x="1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07" name="Google Shape;1707;p20"/>
          <p:cNvSpPr txBox="1"/>
          <p:nvPr/>
        </p:nvSpPr>
        <p:spPr>
          <a:xfrm>
            <a:off x="537775" y="2396575"/>
            <a:ext cx="1968000" cy="738900"/>
          </a:xfrm>
          <a:prstGeom prst="rect">
            <a:avLst/>
          </a:prstGeom>
          <a:noFill/>
          <a:ln>
            <a:noFill/>
          </a:ln>
        </p:spPr>
        <p:txBody>
          <a:bodyPr anchorCtr="0" anchor="t" bIns="91425" lIns="91425" spcFirstLastPara="1" rIns="91425" wrap="square" tIns="91425">
            <a:spAutoFit/>
          </a:bodyPr>
          <a:lstStyle/>
          <a:p>
            <a:pPr indent="-147149" lvl="0" marL="179999" rtl="0" algn="l">
              <a:spcBef>
                <a:spcPts val="0"/>
              </a:spcBef>
              <a:spcAft>
                <a:spcPts val="0"/>
              </a:spcAft>
              <a:buClr>
                <a:srgbClr val="6AA84F"/>
              </a:buClr>
              <a:buSzPts val="900"/>
              <a:buFont typeface="Mada"/>
              <a:buChar char="●"/>
            </a:pPr>
            <a:r>
              <a:rPr lang="en-GB" sz="900">
                <a:solidFill>
                  <a:srgbClr val="6AA84F"/>
                </a:solidFill>
                <a:latin typeface="Mada"/>
                <a:ea typeface="Mada"/>
                <a:cs typeface="Mada"/>
                <a:sym typeface="Mada"/>
              </a:rPr>
              <a:t>Hx: young females  </a:t>
            </a:r>
            <a:endParaRPr sz="900">
              <a:solidFill>
                <a:srgbClr val="6AA84F"/>
              </a:solidFill>
              <a:latin typeface="Mada"/>
              <a:ea typeface="Mada"/>
              <a:cs typeface="Mada"/>
              <a:sym typeface="Mada"/>
            </a:endParaRPr>
          </a:p>
          <a:p>
            <a:pPr indent="-152400" lvl="0" marL="179999" rtl="0" algn="l">
              <a:spcBef>
                <a:spcPts val="0"/>
              </a:spcBef>
              <a:spcAft>
                <a:spcPts val="0"/>
              </a:spcAft>
              <a:buClr>
                <a:srgbClr val="6AA84F"/>
              </a:buClr>
              <a:buSzPts val="900"/>
              <a:buFont typeface="Mada"/>
              <a:buChar char="●"/>
            </a:pPr>
            <a:r>
              <a:rPr lang="en-GB" sz="900">
                <a:solidFill>
                  <a:srgbClr val="6AA84F"/>
                </a:solidFill>
                <a:latin typeface="Mada"/>
                <a:ea typeface="Mada"/>
                <a:cs typeface="Mada"/>
                <a:sym typeface="Mada"/>
              </a:rPr>
              <a:t>Examination: well localized, </a:t>
            </a:r>
            <a:r>
              <a:rPr b="1" lang="en-GB" sz="900">
                <a:solidFill>
                  <a:srgbClr val="FF0000"/>
                </a:solidFill>
                <a:latin typeface="Mada"/>
                <a:ea typeface="Mada"/>
                <a:cs typeface="Mada"/>
                <a:sym typeface="Mada"/>
              </a:rPr>
              <a:t>mobile </a:t>
            </a:r>
            <a:r>
              <a:rPr lang="en-GB" sz="900">
                <a:solidFill>
                  <a:srgbClr val="6AA84F"/>
                </a:solidFill>
                <a:latin typeface="Mada"/>
                <a:ea typeface="Mada"/>
                <a:cs typeface="Mada"/>
                <a:sym typeface="Mada"/>
              </a:rPr>
              <a:t>and non tender mass. Could be multiple.</a:t>
            </a:r>
            <a:endParaRPr sz="900">
              <a:solidFill>
                <a:srgbClr val="6AA84F"/>
              </a:solidFill>
              <a:latin typeface="Mada"/>
              <a:ea typeface="Mada"/>
              <a:cs typeface="Mada"/>
              <a:sym typeface="Mada"/>
            </a:endParaRPr>
          </a:p>
        </p:txBody>
      </p:sp>
      <p:sp>
        <p:nvSpPr>
          <p:cNvPr id="1708" name="Google Shape;1708;p20"/>
          <p:cNvSpPr txBox="1"/>
          <p:nvPr/>
        </p:nvSpPr>
        <p:spPr>
          <a:xfrm>
            <a:off x="2645000" y="2396575"/>
            <a:ext cx="2070600" cy="738900"/>
          </a:xfrm>
          <a:prstGeom prst="rect">
            <a:avLst/>
          </a:prstGeom>
          <a:noFill/>
          <a:ln>
            <a:noFill/>
          </a:ln>
        </p:spPr>
        <p:txBody>
          <a:bodyPr anchorCtr="0" anchor="t" bIns="91425" lIns="91425" spcFirstLastPara="1" rIns="91425" wrap="square" tIns="91425">
            <a:spAutoFit/>
          </a:bodyPr>
          <a:lstStyle/>
          <a:p>
            <a:pPr indent="-152400" lvl="0" marL="179999" rtl="0" algn="ctr">
              <a:spcBef>
                <a:spcPts val="0"/>
              </a:spcBef>
              <a:spcAft>
                <a:spcPts val="0"/>
              </a:spcAft>
              <a:buClr>
                <a:srgbClr val="6AA84F"/>
              </a:buClr>
              <a:buSzPts val="900"/>
              <a:buFont typeface="Mada"/>
              <a:buChar char="●"/>
            </a:pPr>
            <a:r>
              <a:rPr lang="en-GB" sz="900">
                <a:solidFill>
                  <a:srgbClr val="6AA84F"/>
                </a:solidFill>
                <a:latin typeface="Mada"/>
                <a:ea typeface="Mada"/>
                <a:cs typeface="Mada"/>
                <a:sym typeface="Mada"/>
              </a:rPr>
              <a:t>US: solid well encapsulated </a:t>
            </a:r>
            <a:r>
              <a:rPr lang="en-GB" sz="900">
                <a:solidFill>
                  <a:srgbClr val="6AA84F"/>
                </a:solidFill>
                <a:latin typeface="Mada"/>
                <a:ea typeface="Mada"/>
                <a:cs typeface="Mada"/>
                <a:sym typeface="Mada"/>
              </a:rPr>
              <a:t>mass, </a:t>
            </a:r>
            <a:r>
              <a:rPr lang="en-GB" sz="900">
                <a:solidFill>
                  <a:srgbClr val="6AA84F"/>
                </a:solidFill>
                <a:latin typeface="Mada"/>
                <a:ea typeface="Mada"/>
                <a:cs typeface="Mada"/>
                <a:sym typeface="Mada"/>
              </a:rPr>
              <a:t>variable in size, single or multiple.</a:t>
            </a:r>
            <a:endParaRPr sz="900">
              <a:solidFill>
                <a:srgbClr val="6AA84F"/>
              </a:solidFill>
              <a:latin typeface="Mada"/>
              <a:ea typeface="Mada"/>
              <a:cs typeface="Mada"/>
              <a:sym typeface="Mada"/>
            </a:endParaRPr>
          </a:p>
          <a:p>
            <a:pPr indent="-152400" lvl="0" marL="179999" rtl="0" algn="ctr">
              <a:spcBef>
                <a:spcPts val="0"/>
              </a:spcBef>
              <a:spcAft>
                <a:spcPts val="0"/>
              </a:spcAft>
              <a:buClr>
                <a:srgbClr val="6AA84F"/>
              </a:buClr>
              <a:buSzPts val="900"/>
              <a:buFont typeface="Mada"/>
              <a:buChar char="●"/>
            </a:pPr>
            <a:r>
              <a:rPr lang="en-GB" sz="900">
                <a:solidFill>
                  <a:srgbClr val="6AA84F"/>
                </a:solidFill>
                <a:latin typeface="Mada"/>
                <a:ea typeface="Mada"/>
                <a:cs typeface="Mada"/>
                <a:sym typeface="Mada"/>
              </a:rPr>
              <a:t>Ultrasound is used to differentiate between fibroadenoma and cysts.</a:t>
            </a:r>
            <a:endParaRPr sz="900">
              <a:solidFill>
                <a:srgbClr val="6AA84F"/>
              </a:solidFill>
              <a:latin typeface="Mada"/>
              <a:ea typeface="Mada"/>
              <a:cs typeface="Mada"/>
              <a:sym typeface="Mada"/>
            </a:endParaRPr>
          </a:p>
        </p:txBody>
      </p:sp>
      <p:sp>
        <p:nvSpPr>
          <p:cNvPr id="1709" name="Google Shape;1709;p20"/>
          <p:cNvSpPr txBox="1"/>
          <p:nvPr/>
        </p:nvSpPr>
        <p:spPr>
          <a:xfrm>
            <a:off x="5083400" y="2396575"/>
            <a:ext cx="2257200" cy="600300"/>
          </a:xfrm>
          <a:prstGeom prst="rect">
            <a:avLst/>
          </a:prstGeom>
          <a:noFill/>
          <a:ln>
            <a:noFill/>
          </a:ln>
        </p:spPr>
        <p:txBody>
          <a:bodyPr anchorCtr="0" anchor="t" bIns="91425" lIns="91425" spcFirstLastPara="1" rIns="91425" wrap="square" tIns="91425">
            <a:spAutoFit/>
          </a:bodyPr>
          <a:lstStyle/>
          <a:p>
            <a:pPr indent="-152400" lvl="0" marL="179999" rtl="0" algn="l">
              <a:spcBef>
                <a:spcPts val="0"/>
              </a:spcBef>
              <a:spcAft>
                <a:spcPts val="0"/>
              </a:spcAft>
              <a:buClr>
                <a:srgbClr val="FF0000"/>
              </a:buClr>
              <a:buSzPts val="900"/>
              <a:buFont typeface="Mada"/>
              <a:buChar char="●"/>
            </a:pPr>
            <a:r>
              <a:rPr lang="en-GB" sz="900">
                <a:solidFill>
                  <a:srgbClr val="FF0000"/>
                </a:solidFill>
                <a:latin typeface="Mada"/>
                <a:ea typeface="Mada"/>
                <a:cs typeface="Mada"/>
                <a:sym typeface="Mada"/>
              </a:rPr>
              <a:t>Biopsy is needed, ultrasound guided trucut (core) biopsy to differentiate between fibroadenoma and phyllodes. </a:t>
            </a:r>
            <a:endParaRPr sz="900">
              <a:solidFill>
                <a:srgbClr val="FF0000"/>
              </a:solidFill>
              <a:latin typeface="Mada"/>
              <a:ea typeface="Mada"/>
              <a:cs typeface="Mada"/>
              <a:sym typeface="Mada"/>
            </a:endParaRPr>
          </a:p>
        </p:txBody>
      </p:sp>
      <p:sp>
        <p:nvSpPr>
          <p:cNvPr id="1710" name="Google Shape;1710;p20"/>
          <p:cNvSpPr txBox="1"/>
          <p:nvPr/>
        </p:nvSpPr>
        <p:spPr>
          <a:xfrm>
            <a:off x="228600" y="3345350"/>
            <a:ext cx="7059600" cy="8376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SzPts val="1000"/>
              <a:buFont typeface="Mada"/>
              <a:buChar char="●"/>
            </a:pPr>
            <a:r>
              <a:rPr b="1" lang="en-GB" sz="1000">
                <a:solidFill>
                  <a:srgbClr val="6AA84F"/>
                </a:solidFill>
                <a:latin typeface="Mada"/>
                <a:ea typeface="Mada"/>
                <a:cs typeface="Mada"/>
                <a:sym typeface="Mada"/>
              </a:rPr>
              <a:t>Fate of fibroadenoma:</a:t>
            </a:r>
            <a:r>
              <a:rPr lang="en-GB" sz="1000">
                <a:solidFill>
                  <a:srgbClr val="6AA84F"/>
                </a:solidFill>
                <a:latin typeface="Mada"/>
                <a:ea typeface="Mada"/>
                <a:cs typeface="Mada"/>
                <a:sym typeface="Mada"/>
              </a:rPr>
              <a:t> 50% disappear </a:t>
            </a:r>
            <a:r>
              <a:rPr lang="en-GB" sz="1000">
                <a:solidFill>
                  <a:srgbClr val="6AA84F"/>
                </a:solidFill>
                <a:latin typeface="Mada"/>
                <a:ea typeface="Mada"/>
                <a:cs typeface="Mada"/>
                <a:sym typeface="Mada"/>
              </a:rPr>
              <a:t>spontaneously</a:t>
            </a:r>
            <a:r>
              <a:rPr lang="en-GB" sz="1000">
                <a:solidFill>
                  <a:srgbClr val="6AA84F"/>
                </a:solidFill>
                <a:latin typeface="Mada"/>
                <a:ea typeface="Mada"/>
                <a:cs typeface="Mada"/>
                <a:sym typeface="Mada"/>
              </a:rPr>
              <a:t>, the other 50% either gets smaller or bigger or the stays the same. </a:t>
            </a:r>
            <a:endParaRPr sz="1000">
              <a:solidFill>
                <a:srgbClr val="6AA84F"/>
              </a:solidFill>
              <a:latin typeface="Mada"/>
              <a:ea typeface="Mada"/>
              <a:cs typeface="Mada"/>
              <a:sym typeface="Mada"/>
            </a:endParaRPr>
          </a:p>
          <a:p>
            <a:pPr indent="-292100" lvl="0" marL="457200" rtl="0" algn="l">
              <a:spcBef>
                <a:spcPts val="0"/>
              </a:spcBef>
              <a:spcAft>
                <a:spcPts val="0"/>
              </a:spcAft>
              <a:buSzPts val="1000"/>
              <a:buFont typeface="Mada"/>
              <a:buChar char="●"/>
            </a:pPr>
            <a:r>
              <a:rPr b="1" lang="en-GB" sz="1000">
                <a:solidFill>
                  <a:srgbClr val="6AA84F"/>
                </a:solidFill>
                <a:latin typeface="Mada"/>
                <a:ea typeface="Mada"/>
                <a:cs typeface="Mada"/>
                <a:sym typeface="Mada"/>
              </a:rPr>
              <a:t>Transformation to malignancy = 0%</a:t>
            </a:r>
            <a:endParaRPr b="1" sz="1000">
              <a:solidFill>
                <a:srgbClr val="6AA84F"/>
              </a:solidFill>
              <a:latin typeface="Mada"/>
              <a:ea typeface="Mada"/>
              <a:cs typeface="Mada"/>
              <a:sym typeface="Mada"/>
            </a:endParaRPr>
          </a:p>
          <a:p>
            <a:pPr indent="-292100" lvl="0" marL="457200" rtl="0" algn="l">
              <a:spcBef>
                <a:spcPts val="0"/>
              </a:spcBef>
              <a:spcAft>
                <a:spcPts val="0"/>
              </a:spcAft>
              <a:buSzPts val="1000"/>
              <a:buFont typeface="Mada"/>
              <a:buChar char="●"/>
            </a:pPr>
            <a:r>
              <a:rPr lang="en-GB" sz="1000">
                <a:solidFill>
                  <a:srgbClr val="0E4877"/>
                </a:solidFill>
                <a:latin typeface="Mada"/>
                <a:ea typeface="Mada"/>
                <a:cs typeface="Mada"/>
                <a:sym typeface="Mada"/>
              </a:rPr>
              <a:t>Once a diagnosis of fibroadenoma has been established, options for management are </a:t>
            </a:r>
            <a:r>
              <a:rPr b="1" lang="en-GB" sz="1000">
                <a:solidFill>
                  <a:srgbClr val="0E4877"/>
                </a:solidFill>
                <a:latin typeface="Mada"/>
                <a:ea typeface="Mada"/>
                <a:cs typeface="Mada"/>
                <a:sym typeface="Mada"/>
              </a:rPr>
              <a:t>reassurance</a:t>
            </a:r>
            <a:r>
              <a:rPr lang="en-GB" sz="1000">
                <a:solidFill>
                  <a:srgbClr val="0E4877"/>
                </a:solidFill>
                <a:latin typeface="Mada"/>
                <a:ea typeface="Mada"/>
                <a:cs typeface="Mada"/>
                <a:sym typeface="Mada"/>
              </a:rPr>
              <a:t> with </a:t>
            </a:r>
            <a:r>
              <a:rPr b="1" lang="en-GB" sz="1000">
                <a:solidFill>
                  <a:srgbClr val="0E4877"/>
                </a:solidFill>
                <a:latin typeface="Mada"/>
                <a:ea typeface="Mada"/>
                <a:cs typeface="Mada"/>
                <a:sym typeface="Mada"/>
              </a:rPr>
              <a:t>no follow-up</a:t>
            </a:r>
            <a:r>
              <a:rPr lang="en-GB" sz="1000">
                <a:solidFill>
                  <a:srgbClr val="0E4877"/>
                </a:solidFill>
                <a:latin typeface="Mada"/>
                <a:ea typeface="Mada"/>
                <a:cs typeface="Mada"/>
                <a:sym typeface="Mada"/>
              </a:rPr>
              <a:t> or </a:t>
            </a:r>
            <a:r>
              <a:rPr b="1" lang="en-GB" sz="1000">
                <a:solidFill>
                  <a:srgbClr val="0E4877"/>
                </a:solidFill>
                <a:latin typeface="Mada"/>
                <a:ea typeface="Mada"/>
                <a:cs typeface="Mada"/>
                <a:sym typeface="Mada"/>
              </a:rPr>
              <a:t>surgical excision.</a:t>
            </a:r>
            <a:endParaRPr b="1" sz="1000">
              <a:solidFill>
                <a:srgbClr val="0E4877"/>
              </a:solidFill>
              <a:latin typeface="Mada"/>
              <a:ea typeface="Mada"/>
              <a:cs typeface="Mada"/>
              <a:sym typeface="Mada"/>
            </a:endParaRPr>
          </a:p>
          <a:p>
            <a:pPr indent="-292100" lvl="0" marL="457200" rtl="0" algn="l">
              <a:spcBef>
                <a:spcPts val="0"/>
              </a:spcBef>
              <a:spcAft>
                <a:spcPts val="0"/>
              </a:spcAft>
              <a:buSzPts val="1000"/>
              <a:buFont typeface="Mada"/>
              <a:buChar char="●"/>
            </a:pPr>
            <a:r>
              <a:rPr b="1" lang="en-GB" sz="1000">
                <a:solidFill>
                  <a:srgbClr val="FF0000"/>
                </a:solidFill>
                <a:latin typeface="Mada"/>
                <a:ea typeface="Mada"/>
                <a:cs typeface="Mada"/>
                <a:sym typeface="Mada"/>
              </a:rPr>
              <a:t>Criteria for surgery: </a:t>
            </a:r>
            <a:endParaRPr b="1" sz="1000">
              <a:solidFill>
                <a:srgbClr val="6AA84F"/>
              </a:solidFill>
              <a:latin typeface="Mada"/>
              <a:ea typeface="Mada"/>
              <a:cs typeface="Mada"/>
              <a:sym typeface="Mada"/>
            </a:endParaRPr>
          </a:p>
          <a:p>
            <a:pPr indent="0" lvl="0" marL="0" rtl="0" algn="l">
              <a:spcBef>
                <a:spcPts val="0"/>
              </a:spcBef>
              <a:spcAft>
                <a:spcPts val="0"/>
              </a:spcAft>
              <a:buNone/>
            </a:pPr>
            <a:r>
              <a:t/>
            </a:r>
            <a:endParaRPr sz="1000">
              <a:solidFill>
                <a:srgbClr val="6AA84F"/>
              </a:solidFill>
              <a:latin typeface="Mada"/>
              <a:ea typeface="Mada"/>
              <a:cs typeface="Mada"/>
              <a:sym typeface="Mada"/>
            </a:endParaRPr>
          </a:p>
        </p:txBody>
      </p:sp>
      <p:sp>
        <p:nvSpPr>
          <p:cNvPr id="1711" name="Google Shape;1711;p20"/>
          <p:cNvSpPr/>
          <p:nvPr/>
        </p:nvSpPr>
        <p:spPr>
          <a:xfrm>
            <a:off x="2949825" y="4179225"/>
            <a:ext cx="1418650" cy="1423117"/>
          </a:xfrm>
          <a:custGeom>
            <a:rect b="b" l="l" r="r" t="t"/>
            <a:pathLst>
              <a:path extrusionOk="0" h="157294" w="191064">
                <a:moveTo>
                  <a:pt x="113237" y="0"/>
                </a:moveTo>
                <a:cubicBezTo>
                  <a:pt x="104842" y="0"/>
                  <a:pt x="96326" y="4897"/>
                  <a:pt x="89808" y="10733"/>
                </a:cubicBezTo>
                <a:cubicBezTo>
                  <a:pt x="81189" y="18547"/>
                  <a:pt x="73752" y="28339"/>
                  <a:pt x="63049" y="32727"/>
                </a:cubicBezTo>
                <a:cubicBezTo>
                  <a:pt x="53201" y="36794"/>
                  <a:pt x="42014" y="35617"/>
                  <a:pt x="31366" y="36422"/>
                </a:cubicBezTo>
                <a:cubicBezTo>
                  <a:pt x="20714" y="37171"/>
                  <a:pt x="8996" y="40917"/>
                  <a:pt x="4338" y="50709"/>
                </a:cubicBezTo>
                <a:cubicBezTo>
                  <a:pt x="1" y="59914"/>
                  <a:pt x="3537" y="71637"/>
                  <a:pt x="10225" y="79609"/>
                </a:cubicBezTo>
                <a:cubicBezTo>
                  <a:pt x="19430" y="90582"/>
                  <a:pt x="24409" y="104548"/>
                  <a:pt x="20770" y="119160"/>
                </a:cubicBezTo>
                <a:cubicBezTo>
                  <a:pt x="19323" y="124992"/>
                  <a:pt x="16595" y="130720"/>
                  <a:pt x="17345" y="136659"/>
                </a:cubicBezTo>
                <a:cubicBezTo>
                  <a:pt x="18252" y="143457"/>
                  <a:pt x="23767" y="148968"/>
                  <a:pt x="30189" y="151271"/>
                </a:cubicBezTo>
                <a:cubicBezTo>
                  <a:pt x="33271" y="152374"/>
                  <a:pt x="36512" y="152838"/>
                  <a:pt x="39779" y="152838"/>
                </a:cubicBezTo>
                <a:cubicBezTo>
                  <a:pt x="43318" y="152838"/>
                  <a:pt x="46887" y="152294"/>
                  <a:pt x="50312" y="151430"/>
                </a:cubicBezTo>
                <a:cubicBezTo>
                  <a:pt x="57259" y="149716"/>
                  <a:pt x="64784" y="147567"/>
                  <a:pt x="72116" y="147567"/>
                </a:cubicBezTo>
                <a:cubicBezTo>
                  <a:pt x="73708" y="147567"/>
                  <a:pt x="75291" y="147668"/>
                  <a:pt x="76856" y="147897"/>
                </a:cubicBezTo>
                <a:cubicBezTo>
                  <a:pt x="84777" y="149075"/>
                  <a:pt x="91036" y="155231"/>
                  <a:pt x="99334" y="156623"/>
                </a:cubicBezTo>
                <a:cubicBezTo>
                  <a:pt x="101955" y="157053"/>
                  <a:pt x="104623" y="157293"/>
                  <a:pt x="107281" y="157293"/>
                </a:cubicBezTo>
                <a:cubicBezTo>
                  <a:pt x="112219" y="157293"/>
                  <a:pt x="117126" y="156464"/>
                  <a:pt x="121648" y="154482"/>
                </a:cubicBezTo>
                <a:cubicBezTo>
                  <a:pt x="127270" y="151965"/>
                  <a:pt x="133101" y="147790"/>
                  <a:pt x="139365" y="145971"/>
                </a:cubicBezTo>
                <a:cubicBezTo>
                  <a:pt x="142212" y="145190"/>
                  <a:pt x="144975" y="144895"/>
                  <a:pt x="147715" y="144895"/>
                </a:cubicBezTo>
                <a:cubicBezTo>
                  <a:pt x="148733" y="144895"/>
                  <a:pt x="149747" y="144935"/>
                  <a:pt x="150762" y="145007"/>
                </a:cubicBezTo>
                <a:cubicBezTo>
                  <a:pt x="154829" y="145328"/>
                  <a:pt x="158952" y="146133"/>
                  <a:pt x="163127" y="146776"/>
                </a:cubicBezTo>
                <a:cubicBezTo>
                  <a:pt x="165495" y="147147"/>
                  <a:pt x="168164" y="147443"/>
                  <a:pt x="170829" y="147443"/>
                </a:cubicBezTo>
                <a:cubicBezTo>
                  <a:pt x="177374" y="147443"/>
                  <a:pt x="183892" y="145661"/>
                  <a:pt x="185870" y="138855"/>
                </a:cubicBezTo>
                <a:cubicBezTo>
                  <a:pt x="188815" y="128794"/>
                  <a:pt x="184371" y="118570"/>
                  <a:pt x="179876" y="109848"/>
                </a:cubicBezTo>
                <a:cubicBezTo>
                  <a:pt x="176934" y="104175"/>
                  <a:pt x="173561" y="97270"/>
                  <a:pt x="174687" y="90689"/>
                </a:cubicBezTo>
                <a:cubicBezTo>
                  <a:pt x="175864" y="83783"/>
                  <a:pt x="181430" y="77309"/>
                  <a:pt x="184585" y="71208"/>
                </a:cubicBezTo>
                <a:cubicBezTo>
                  <a:pt x="188225" y="64195"/>
                  <a:pt x="191063" y="55740"/>
                  <a:pt x="187903" y="48461"/>
                </a:cubicBezTo>
                <a:cubicBezTo>
                  <a:pt x="184585" y="40810"/>
                  <a:pt x="174738" y="35510"/>
                  <a:pt x="167301" y="32834"/>
                </a:cubicBezTo>
                <a:cubicBezTo>
                  <a:pt x="158738" y="29730"/>
                  <a:pt x="149585" y="27482"/>
                  <a:pt x="142469" y="21595"/>
                </a:cubicBezTo>
                <a:cubicBezTo>
                  <a:pt x="134977" y="15443"/>
                  <a:pt x="130160" y="5703"/>
                  <a:pt x="121434" y="1742"/>
                </a:cubicBezTo>
                <a:cubicBezTo>
                  <a:pt x="118766" y="533"/>
                  <a:pt x="116008" y="0"/>
                  <a:pt x="113237"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70" name="Google Shape;970;p20"/>
          <p:cNvPicPr preferRelativeResize="0"/>
          <p:nvPr/>
        </p:nvPicPr>
        <p:blipFill>
          <a:blip r:embed="rId3">
            <a:alphaModFix/>
          </a:blip>
          <a:stretch>
            <a:fillRect/>
          </a:stretch>
        </p:blipFill>
        <p:spPr>
          <a:xfrm>
            <a:off x="3198200" y="4448475"/>
            <a:ext cx="1015800" cy="1015800"/>
          </a:xfrm>
          <a:prstGeom prst="rect">
            <a:avLst/>
          </a:prstGeom>
          <a:noFill/>
          <a:ln>
            <a:noFill/>
          </a:ln>
        </p:spPr>
      </p:pic>
      <p:sp>
        <p:nvSpPr>
          <p:cNvPr id="977" name="Google Shape;977;p20"/>
          <p:cNvSpPr txBox="1"/>
          <p:nvPr/>
        </p:nvSpPr>
        <p:spPr>
          <a:xfrm>
            <a:off x="-12025" y="4283825"/>
            <a:ext cx="2529300" cy="780300"/>
          </a:xfrm>
          <a:prstGeom prst="rect">
            <a:avLst/>
          </a:prstGeom>
          <a:noFill/>
          <a:ln>
            <a:noFill/>
          </a:ln>
        </p:spPr>
        <p:txBody>
          <a:bodyPr anchorCtr="0" anchor="t" bIns="91425" lIns="91425" spcFirstLastPara="1" rIns="91425" wrap="square" tIns="91425">
            <a:noAutofit/>
          </a:bodyPr>
          <a:lstStyle/>
          <a:p>
            <a:pPr indent="-285750" lvl="0" marL="457200" rtl="0" algn="l">
              <a:spcBef>
                <a:spcPts val="0"/>
              </a:spcBef>
              <a:spcAft>
                <a:spcPts val="0"/>
              </a:spcAft>
              <a:buClr>
                <a:srgbClr val="FF0000"/>
              </a:buClr>
              <a:buSzPts val="900"/>
              <a:buFont typeface="Mada"/>
              <a:buChar char="●"/>
            </a:pPr>
            <a:r>
              <a:rPr lang="en-GB" sz="900">
                <a:solidFill>
                  <a:srgbClr val="FF0000"/>
                </a:solidFill>
                <a:latin typeface="Mada"/>
                <a:ea typeface="Mada"/>
                <a:cs typeface="Mada"/>
                <a:sym typeface="Mada"/>
              </a:rPr>
              <a:t>Any</a:t>
            </a:r>
            <a:r>
              <a:rPr b="1" lang="en-GB" sz="900">
                <a:solidFill>
                  <a:srgbClr val="FF0000"/>
                </a:solidFill>
                <a:latin typeface="Mada"/>
                <a:ea typeface="Mada"/>
                <a:cs typeface="Mada"/>
                <a:sym typeface="Mada"/>
              </a:rPr>
              <a:t> fibroadenoma &gt;4cm</a:t>
            </a:r>
            <a:r>
              <a:rPr lang="en-GB" sz="900">
                <a:solidFill>
                  <a:srgbClr val="FF0000"/>
                </a:solidFill>
                <a:latin typeface="Mada"/>
                <a:ea typeface="Mada"/>
                <a:cs typeface="Mada"/>
                <a:sym typeface="Mada"/>
              </a:rPr>
              <a:t> (t</a:t>
            </a:r>
            <a:r>
              <a:rPr lang="en-GB" sz="900">
                <a:solidFill>
                  <a:srgbClr val="FF0000"/>
                </a:solidFill>
                <a:latin typeface="Mada"/>
                <a:ea typeface="Mada"/>
                <a:cs typeface="Mada"/>
                <a:sym typeface="Mada"/>
              </a:rPr>
              <a:t>o ensure that a phyllodes tumor is not missed</a:t>
            </a:r>
            <a:r>
              <a:rPr lang="en-GB" sz="900">
                <a:solidFill>
                  <a:srgbClr val="FF0000"/>
                </a:solidFill>
                <a:latin typeface="Mada"/>
                <a:ea typeface="Mada"/>
                <a:cs typeface="Mada"/>
                <a:sym typeface="Mada"/>
              </a:rPr>
              <a:t>).</a:t>
            </a:r>
            <a:endParaRPr sz="900">
              <a:solidFill>
                <a:srgbClr val="FF0000"/>
              </a:solidFill>
              <a:latin typeface="Mada"/>
              <a:ea typeface="Mada"/>
              <a:cs typeface="Mada"/>
              <a:sym typeface="Mada"/>
            </a:endParaRPr>
          </a:p>
          <a:p>
            <a:pPr indent="-285750" lvl="0" marL="457200" rtl="0" algn="l">
              <a:spcBef>
                <a:spcPts val="0"/>
              </a:spcBef>
              <a:spcAft>
                <a:spcPts val="0"/>
              </a:spcAft>
              <a:buClr>
                <a:srgbClr val="FF0000"/>
              </a:buClr>
              <a:buSzPts val="900"/>
              <a:buFont typeface="Mada"/>
              <a:buChar char="●"/>
            </a:pPr>
            <a:r>
              <a:rPr b="1" lang="en-GB" sz="900">
                <a:solidFill>
                  <a:srgbClr val="FF0000"/>
                </a:solidFill>
                <a:latin typeface="Mada"/>
                <a:ea typeface="Mada"/>
                <a:cs typeface="Mada"/>
                <a:sym typeface="Mada"/>
              </a:rPr>
              <a:t>Painful </a:t>
            </a:r>
            <a:r>
              <a:rPr lang="en-GB" sz="900">
                <a:solidFill>
                  <a:srgbClr val="FF0000"/>
                </a:solidFill>
                <a:latin typeface="Mada"/>
                <a:ea typeface="Mada"/>
                <a:cs typeface="Mada"/>
                <a:sym typeface="Mada"/>
              </a:rPr>
              <a:t>and </a:t>
            </a:r>
            <a:r>
              <a:rPr b="1" lang="en-GB" sz="900">
                <a:solidFill>
                  <a:srgbClr val="FF0000"/>
                </a:solidFill>
                <a:latin typeface="Mada"/>
                <a:ea typeface="Mada"/>
                <a:cs typeface="Mada"/>
                <a:sym typeface="Mada"/>
              </a:rPr>
              <a:t>rapidly growing </a:t>
            </a:r>
            <a:r>
              <a:rPr lang="en-GB" sz="900">
                <a:solidFill>
                  <a:srgbClr val="FF0000"/>
                </a:solidFill>
                <a:latin typeface="Mada"/>
                <a:ea typeface="Mada"/>
                <a:cs typeface="Mada"/>
                <a:sym typeface="Mada"/>
              </a:rPr>
              <a:t>fibroadenoma. </a:t>
            </a:r>
            <a:endParaRPr sz="900">
              <a:solidFill>
                <a:srgbClr val="FF0000"/>
              </a:solidFill>
              <a:latin typeface="Mada"/>
              <a:ea typeface="Mada"/>
              <a:cs typeface="Mada"/>
              <a:sym typeface="Mada"/>
            </a:endParaRPr>
          </a:p>
        </p:txBody>
      </p:sp>
      <p:sp>
        <p:nvSpPr>
          <p:cNvPr id="975" name="Google Shape;975;p20"/>
          <p:cNvSpPr txBox="1"/>
          <p:nvPr/>
        </p:nvSpPr>
        <p:spPr>
          <a:xfrm>
            <a:off x="-12025" y="5045825"/>
            <a:ext cx="2594100" cy="780300"/>
          </a:xfrm>
          <a:prstGeom prst="rect">
            <a:avLst/>
          </a:prstGeom>
          <a:noFill/>
          <a:ln>
            <a:noFill/>
          </a:ln>
        </p:spPr>
        <p:txBody>
          <a:bodyPr anchorCtr="0" anchor="t" bIns="91425" lIns="91425" spcFirstLastPara="1" rIns="91425" wrap="square" tIns="91425">
            <a:noAutofit/>
          </a:bodyPr>
          <a:lstStyle/>
          <a:p>
            <a:pPr indent="-285750" lvl="0" marL="457200" rtl="0" algn="l">
              <a:spcBef>
                <a:spcPts val="0"/>
              </a:spcBef>
              <a:spcAft>
                <a:spcPts val="0"/>
              </a:spcAft>
              <a:buClr>
                <a:srgbClr val="FF0000"/>
              </a:buClr>
              <a:buSzPts val="900"/>
              <a:buFont typeface="Mada"/>
              <a:buChar char="●"/>
            </a:pPr>
            <a:r>
              <a:rPr b="1" lang="en-GB" sz="900">
                <a:solidFill>
                  <a:srgbClr val="FF0000"/>
                </a:solidFill>
                <a:latin typeface="Mada"/>
                <a:ea typeface="Mada"/>
                <a:cs typeface="Mada"/>
                <a:sym typeface="Mada"/>
              </a:rPr>
              <a:t>Family Hx</a:t>
            </a:r>
            <a:r>
              <a:rPr lang="en-GB" sz="900">
                <a:solidFill>
                  <a:srgbClr val="FF0000"/>
                </a:solidFill>
                <a:latin typeface="Mada"/>
                <a:ea typeface="Mada"/>
                <a:cs typeface="Mada"/>
                <a:sym typeface="Mada"/>
              </a:rPr>
              <a:t> of malignancy (however there’s no chance for fibroadenomas to be malignant, it’s just to relieve the patient from stress).</a:t>
            </a:r>
            <a:endParaRPr sz="900">
              <a:solidFill>
                <a:srgbClr val="FF0000"/>
              </a:solidFill>
              <a:latin typeface="Mada"/>
              <a:ea typeface="Mada"/>
              <a:cs typeface="Mada"/>
              <a:sym typeface="Mada"/>
            </a:endParaRPr>
          </a:p>
        </p:txBody>
      </p:sp>
      <p:sp>
        <p:nvSpPr>
          <p:cNvPr id="973" name="Google Shape;973;p20"/>
          <p:cNvSpPr txBox="1"/>
          <p:nvPr/>
        </p:nvSpPr>
        <p:spPr>
          <a:xfrm>
            <a:off x="4839875" y="4207625"/>
            <a:ext cx="2673300" cy="688800"/>
          </a:xfrm>
          <a:prstGeom prst="rect">
            <a:avLst/>
          </a:prstGeom>
          <a:noFill/>
          <a:ln>
            <a:noFill/>
          </a:ln>
        </p:spPr>
        <p:txBody>
          <a:bodyPr anchorCtr="0" anchor="t" bIns="91425" lIns="91425" spcFirstLastPara="1" rIns="91425" wrap="square" tIns="91425">
            <a:noAutofit/>
          </a:bodyPr>
          <a:lstStyle/>
          <a:p>
            <a:pPr indent="-285750" lvl="0" marL="457200" rtl="0" algn="l">
              <a:spcBef>
                <a:spcPts val="0"/>
              </a:spcBef>
              <a:spcAft>
                <a:spcPts val="0"/>
              </a:spcAft>
              <a:buClr>
                <a:srgbClr val="FF0000"/>
              </a:buClr>
              <a:buSzPts val="900"/>
              <a:buFont typeface="Mada"/>
              <a:buChar char="●"/>
            </a:pPr>
            <a:r>
              <a:rPr b="1" lang="en-GB" sz="900">
                <a:solidFill>
                  <a:srgbClr val="FF0000"/>
                </a:solidFill>
                <a:latin typeface="Mada"/>
                <a:ea typeface="Mada"/>
                <a:cs typeface="Mada"/>
                <a:sym typeface="Mada"/>
              </a:rPr>
              <a:t>Unusual age group </a:t>
            </a:r>
            <a:r>
              <a:rPr lang="en-GB" sz="900">
                <a:solidFill>
                  <a:srgbClr val="FF0000"/>
                </a:solidFill>
                <a:latin typeface="Mada"/>
                <a:ea typeface="Mada"/>
                <a:cs typeface="Mada"/>
                <a:sym typeface="Mada"/>
              </a:rPr>
              <a:t>(40-50 yo), First you’re gonna perform US then Mammogram then eventually a biopsy to confirm your diagnosis, then remove it.</a:t>
            </a:r>
            <a:endParaRPr sz="900">
              <a:solidFill>
                <a:srgbClr val="FF0000"/>
              </a:solidFill>
              <a:latin typeface="Mada"/>
              <a:ea typeface="Mada"/>
              <a:cs typeface="Mada"/>
              <a:sym typeface="Mada"/>
            </a:endParaRPr>
          </a:p>
        </p:txBody>
      </p:sp>
      <p:sp>
        <p:nvSpPr>
          <p:cNvPr id="971" name="Google Shape;971;p20"/>
          <p:cNvSpPr txBox="1"/>
          <p:nvPr/>
        </p:nvSpPr>
        <p:spPr>
          <a:xfrm>
            <a:off x="4839875" y="4969625"/>
            <a:ext cx="2673300" cy="780300"/>
          </a:xfrm>
          <a:prstGeom prst="rect">
            <a:avLst/>
          </a:prstGeom>
          <a:noFill/>
          <a:ln>
            <a:noFill/>
          </a:ln>
        </p:spPr>
        <p:txBody>
          <a:bodyPr anchorCtr="0" anchor="t" bIns="91425" lIns="91425" spcFirstLastPara="1" rIns="91425" wrap="square" tIns="91425">
            <a:noAutofit/>
          </a:bodyPr>
          <a:lstStyle/>
          <a:p>
            <a:pPr indent="-285750" lvl="0" marL="457200" rtl="0" algn="l">
              <a:spcBef>
                <a:spcPts val="0"/>
              </a:spcBef>
              <a:spcAft>
                <a:spcPts val="0"/>
              </a:spcAft>
              <a:buClr>
                <a:srgbClr val="FF0000"/>
              </a:buClr>
              <a:buSzPts val="900"/>
              <a:buFont typeface="Mada"/>
              <a:buChar char="●"/>
            </a:pPr>
            <a:r>
              <a:rPr b="1" lang="en-GB" sz="900">
                <a:solidFill>
                  <a:srgbClr val="FF0000"/>
                </a:solidFill>
                <a:latin typeface="Mada"/>
                <a:ea typeface="Mada"/>
                <a:cs typeface="Mada"/>
                <a:sym typeface="Mada"/>
              </a:rPr>
              <a:t>Unclear pathology</a:t>
            </a:r>
            <a:r>
              <a:rPr lang="en-GB" sz="900">
                <a:solidFill>
                  <a:srgbClr val="FF0000"/>
                </a:solidFill>
                <a:latin typeface="Mada"/>
                <a:ea typeface="Mada"/>
                <a:cs typeface="Mada"/>
                <a:sym typeface="Mada"/>
              </a:rPr>
              <a:t> (e.g. the pathology report says fibroadenoma with hypercellularity, or phyllodes atypia). </a:t>
            </a:r>
            <a:endParaRPr sz="900">
              <a:solidFill>
                <a:srgbClr val="FF0000"/>
              </a:solidFill>
              <a:latin typeface="Mada"/>
              <a:ea typeface="Mada"/>
              <a:cs typeface="Mada"/>
              <a:sym typeface="Mada"/>
            </a:endParaRPr>
          </a:p>
        </p:txBody>
      </p:sp>
      <p:sp>
        <p:nvSpPr>
          <p:cNvPr id="1712" name="Google Shape;1712;p20"/>
          <p:cNvSpPr txBox="1"/>
          <p:nvPr/>
        </p:nvSpPr>
        <p:spPr>
          <a:xfrm>
            <a:off x="983851" y="1865950"/>
            <a:ext cx="476400" cy="485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GB" sz="2600">
                <a:solidFill>
                  <a:srgbClr val="83C5BE"/>
                </a:solidFill>
                <a:latin typeface="Secular One"/>
                <a:ea typeface="Secular One"/>
                <a:cs typeface="Secular One"/>
                <a:sym typeface="Secular One"/>
              </a:rPr>
              <a:t>01</a:t>
            </a:r>
            <a:endParaRPr sz="2600">
              <a:solidFill>
                <a:srgbClr val="83C5BE"/>
              </a:solidFill>
              <a:latin typeface="Secular One"/>
              <a:ea typeface="Secular One"/>
              <a:cs typeface="Secular One"/>
              <a:sym typeface="Secular One"/>
            </a:endParaRPr>
          </a:p>
        </p:txBody>
      </p:sp>
      <p:sp>
        <p:nvSpPr>
          <p:cNvPr id="1713" name="Google Shape;1713;p20"/>
          <p:cNvSpPr txBox="1"/>
          <p:nvPr/>
        </p:nvSpPr>
        <p:spPr>
          <a:xfrm>
            <a:off x="3422251" y="1865950"/>
            <a:ext cx="476400" cy="485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GB" sz="2600">
                <a:solidFill>
                  <a:srgbClr val="83C5BE"/>
                </a:solidFill>
                <a:latin typeface="Secular One"/>
                <a:ea typeface="Secular One"/>
                <a:cs typeface="Secular One"/>
                <a:sym typeface="Secular One"/>
              </a:rPr>
              <a:t>02</a:t>
            </a:r>
            <a:endParaRPr sz="2600">
              <a:solidFill>
                <a:srgbClr val="83C5BE"/>
              </a:solidFill>
              <a:latin typeface="Secular One"/>
              <a:ea typeface="Secular One"/>
              <a:cs typeface="Secular One"/>
              <a:sym typeface="Secular One"/>
            </a:endParaRPr>
          </a:p>
        </p:txBody>
      </p:sp>
      <p:sp>
        <p:nvSpPr>
          <p:cNvPr id="1714" name="Google Shape;1714;p20"/>
          <p:cNvSpPr txBox="1"/>
          <p:nvPr/>
        </p:nvSpPr>
        <p:spPr>
          <a:xfrm>
            <a:off x="5860651" y="1865950"/>
            <a:ext cx="476400" cy="485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GB" sz="2600">
                <a:solidFill>
                  <a:srgbClr val="83C5BE"/>
                </a:solidFill>
                <a:latin typeface="Secular One"/>
                <a:ea typeface="Secular One"/>
                <a:cs typeface="Secular One"/>
                <a:sym typeface="Secular One"/>
              </a:rPr>
              <a:t>03</a:t>
            </a:r>
            <a:endParaRPr sz="2600">
              <a:solidFill>
                <a:srgbClr val="83C5BE"/>
              </a:solidFill>
              <a:latin typeface="Secular One"/>
              <a:ea typeface="Secular One"/>
              <a:cs typeface="Secular One"/>
              <a:sym typeface="Secular One"/>
            </a:endParaRPr>
          </a:p>
        </p:txBody>
      </p:sp>
      <p:sp>
        <p:nvSpPr>
          <p:cNvPr id="1715" name="Google Shape;1715;p20"/>
          <p:cNvSpPr/>
          <p:nvPr/>
        </p:nvSpPr>
        <p:spPr>
          <a:xfrm>
            <a:off x="939775" y="392263"/>
            <a:ext cx="3254792" cy="468691"/>
          </a:xfrm>
          <a:custGeom>
            <a:rect b="b" l="l" r="r" t="t"/>
            <a:pathLst>
              <a:path extrusionOk="0" h="15999" w="42683">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20"/>
          <p:cNvSpPr txBox="1"/>
          <p:nvPr/>
        </p:nvSpPr>
        <p:spPr>
          <a:xfrm>
            <a:off x="1064525" y="410488"/>
            <a:ext cx="2821800" cy="39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E29578"/>
                </a:solidFill>
                <a:latin typeface="Lora"/>
                <a:ea typeface="Lora"/>
                <a:cs typeface="Lora"/>
                <a:sym typeface="Lora"/>
              </a:rPr>
              <a:t>Fibroadenomas</a:t>
            </a:r>
            <a:endParaRPr b="1" sz="1600">
              <a:solidFill>
                <a:srgbClr val="E29578"/>
              </a:solidFill>
              <a:latin typeface="Lora"/>
              <a:ea typeface="Lora"/>
              <a:cs typeface="Lora"/>
              <a:sym typeface="Lora"/>
            </a:endParaRPr>
          </a:p>
        </p:txBody>
      </p:sp>
      <p:sp>
        <p:nvSpPr>
          <p:cNvPr id="1717" name="Google Shape;1717;p20"/>
          <p:cNvSpPr/>
          <p:nvPr/>
        </p:nvSpPr>
        <p:spPr>
          <a:xfrm>
            <a:off x="6143383" y="8106250"/>
            <a:ext cx="959619" cy="981121"/>
          </a:xfrm>
          <a:custGeom>
            <a:rect b="b" l="l" r="r" t="t"/>
            <a:pathLst>
              <a:path extrusionOk="0" h="157294" w="191064">
                <a:moveTo>
                  <a:pt x="113237" y="0"/>
                </a:moveTo>
                <a:cubicBezTo>
                  <a:pt x="104842" y="0"/>
                  <a:pt x="96326" y="4897"/>
                  <a:pt x="89808" y="10733"/>
                </a:cubicBezTo>
                <a:cubicBezTo>
                  <a:pt x="81189" y="18547"/>
                  <a:pt x="73752" y="28339"/>
                  <a:pt x="63049" y="32727"/>
                </a:cubicBezTo>
                <a:cubicBezTo>
                  <a:pt x="53201" y="36794"/>
                  <a:pt x="42014" y="35617"/>
                  <a:pt x="31366" y="36422"/>
                </a:cubicBezTo>
                <a:cubicBezTo>
                  <a:pt x="20714" y="37171"/>
                  <a:pt x="8996" y="40917"/>
                  <a:pt x="4338" y="50709"/>
                </a:cubicBezTo>
                <a:cubicBezTo>
                  <a:pt x="1" y="59914"/>
                  <a:pt x="3537" y="71637"/>
                  <a:pt x="10225" y="79609"/>
                </a:cubicBezTo>
                <a:cubicBezTo>
                  <a:pt x="19430" y="90582"/>
                  <a:pt x="24409" y="104548"/>
                  <a:pt x="20770" y="119160"/>
                </a:cubicBezTo>
                <a:cubicBezTo>
                  <a:pt x="19323" y="124992"/>
                  <a:pt x="16595" y="130720"/>
                  <a:pt x="17345" y="136659"/>
                </a:cubicBezTo>
                <a:cubicBezTo>
                  <a:pt x="18252" y="143457"/>
                  <a:pt x="23767" y="148968"/>
                  <a:pt x="30189" y="151271"/>
                </a:cubicBezTo>
                <a:cubicBezTo>
                  <a:pt x="33271" y="152374"/>
                  <a:pt x="36512" y="152838"/>
                  <a:pt x="39779" y="152838"/>
                </a:cubicBezTo>
                <a:cubicBezTo>
                  <a:pt x="43318" y="152838"/>
                  <a:pt x="46887" y="152294"/>
                  <a:pt x="50312" y="151430"/>
                </a:cubicBezTo>
                <a:cubicBezTo>
                  <a:pt x="57259" y="149716"/>
                  <a:pt x="64784" y="147567"/>
                  <a:pt x="72116" y="147567"/>
                </a:cubicBezTo>
                <a:cubicBezTo>
                  <a:pt x="73708" y="147567"/>
                  <a:pt x="75291" y="147668"/>
                  <a:pt x="76856" y="147897"/>
                </a:cubicBezTo>
                <a:cubicBezTo>
                  <a:pt x="84777" y="149075"/>
                  <a:pt x="91036" y="155231"/>
                  <a:pt x="99334" y="156623"/>
                </a:cubicBezTo>
                <a:cubicBezTo>
                  <a:pt x="101955" y="157053"/>
                  <a:pt x="104623" y="157293"/>
                  <a:pt x="107281" y="157293"/>
                </a:cubicBezTo>
                <a:cubicBezTo>
                  <a:pt x="112219" y="157293"/>
                  <a:pt x="117126" y="156464"/>
                  <a:pt x="121648" y="154482"/>
                </a:cubicBezTo>
                <a:cubicBezTo>
                  <a:pt x="127270" y="151965"/>
                  <a:pt x="133101" y="147790"/>
                  <a:pt x="139365" y="145971"/>
                </a:cubicBezTo>
                <a:cubicBezTo>
                  <a:pt x="142212" y="145190"/>
                  <a:pt x="144975" y="144895"/>
                  <a:pt x="147715" y="144895"/>
                </a:cubicBezTo>
                <a:cubicBezTo>
                  <a:pt x="148733" y="144895"/>
                  <a:pt x="149747" y="144935"/>
                  <a:pt x="150762" y="145007"/>
                </a:cubicBezTo>
                <a:cubicBezTo>
                  <a:pt x="154829" y="145328"/>
                  <a:pt x="158952" y="146133"/>
                  <a:pt x="163127" y="146776"/>
                </a:cubicBezTo>
                <a:cubicBezTo>
                  <a:pt x="165495" y="147147"/>
                  <a:pt x="168164" y="147443"/>
                  <a:pt x="170829" y="147443"/>
                </a:cubicBezTo>
                <a:cubicBezTo>
                  <a:pt x="177374" y="147443"/>
                  <a:pt x="183892" y="145661"/>
                  <a:pt x="185870" y="138855"/>
                </a:cubicBezTo>
                <a:cubicBezTo>
                  <a:pt x="188815" y="128794"/>
                  <a:pt x="184371" y="118570"/>
                  <a:pt x="179876" y="109848"/>
                </a:cubicBezTo>
                <a:cubicBezTo>
                  <a:pt x="176934" y="104175"/>
                  <a:pt x="173561" y="97270"/>
                  <a:pt x="174687" y="90689"/>
                </a:cubicBezTo>
                <a:cubicBezTo>
                  <a:pt x="175864" y="83783"/>
                  <a:pt x="181430" y="77309"/>
                  <a:pt x="184585" y="71208"/>
                </a:cubicBezTo>
                <a:cubicBezTo>
                  <a:pt x="188225" y="64195"/>
                  <a:pt x="191063" y="55740"/>
                  <a:pt x="187903" y="48461"/>
                </a:cubicBezTo>
                <a:cubicBezTo>
                  <a:pt x="184585" y="40810"/>
                  <a:pt x="174738" y="35510"/>
                  <a:pt x="167301" y="32834"/>
                </a:cubicBezTo>
                <a:cubicBezTo>
                  <a:pt x="158738" y="29730"/>
                  <a:pt x="149585" y="27482"/>
                  <a:pt x="142469" y="21595"/>
                </a:cubicBezTo>
                <a:cubicBezTo>
                  <a:pt x="134977" y="15443"/>
                  <a:pt x="130160" y="5703"/>
                  <a:pt x="121434" y="1742"/>
                </a:cubicBezTo>
                <a:cubicBezTo>
                  <a:pt x="118766" y="533"/>
                  <a:pt x="116008" y="0"/>
                  <a:pt x="113237"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20"/>
          <p:cNvSpPr/>
          <p:nvPr/>
        </p:nvSpPr>
        <p:spPr>
          <a:xfrm>
            <a:off x="4390783" y="8106250"/>
            <a:ext cx="959619" cy="981121"/>
          </a:xfrm>
          <a:custGeom>
            <a:rect b="b" l="l" r="r" t="t"/>
            <a:pathLst>
              <a:path extrusionOk="0" h="157294" w="191064">
                <a:moveTo>
                  <a:pt x="113237" y="0"/>
                </a:moveTo>
                <a:cubicBezTo>
                  <a:pt x="104842" y="0"/>
                  <a:pt x="96326" y="4897"/>
                  <a:pt x="89808" y="10733"/>
                </a:cubicBezTo>
                <a:cubicBezTo>
                  <a:pt x="81189" y="18547"/>
                  <a:pt x="73752" y="28339"/>
                  <a:pt x="63049" y="32727"/>
                </a:cubicBezTo>
                <a:cubicBezTo>
                  <a:pt x="53201" y="36794"/>
                  <a:pt x="42014" y="35617"/>
                  <a:pt x="31366" y="36422"/>
                </a:cubicBezTo>
                <a:cubicBezTo>
                  <a:pt x="20714" y="37171"/>
                  <a:pt x="8996" y="40917"/>
                  <a:pt x="4338" y="50709"/>
                </a:cubicBezTo>
                <a:cubicBezTo>
                  <a:pt x="1" y="59914"/>
                  <a:pt x="3537" y="71637"/>
                  <a:pt x="10225" y="79609"/>
                </a:cubicBezTo>
                <a:cubicBezTo>
                  <a:pt x="19430" y="90582"/>
                  <a:pt x="24409" y="104548"/>
                  <a:pt x="20770" y="119160"/>
                </a:cubicBezTo>
                <a:cubicBezTo>
                  <a:pt x="19323" y="124992"/>
                  <a:pt x="16595" y="130720"/>
                  <a:pt x="17345" y="136659"/>
                </a:cubicBezTo>
                <a:cubicBezTo>
                  <a:pt x="18252" y="143457"/>
                  <a:pt x="23767" y="148968"/>
                  <a:pt x="30189" y="151271"/>
                </a:cubicBezTo>
                <a:cubicBezTo>
                  <a:pt x="33271" y="152374"/>
                  <a:pt x="36512" y="152838"/>
                  <a:pt x="39779" y="152838"/>
                </a:cubicBezTo>
                <a:cubicBezTo>
                  <a:pt x="43318" y="152838"/>
                  <a:pt x="46887" y="152294"/>
                  <a:pt x="50312" y="151430"/>
                </a:cubicBezTo>
                <a:cubicBezTo>
                  <a:pt x="57259" y="149716"/>
                  <a:pt x="64784" y="147567"/>
                  <a:pt x="72116" y="147567"/>
                </a:cubicBezTo>
                <a:cubicBezTo>
                  <a:pt x="73708" y="147567"/>
                  <a:pt x="75291" y="147668"/>
                  <a:pt x="76856" y="147897"/>
                </a:cubicBezTo>
                <a:cubicBezTo>
                  <a:pt x="84777" y="149075"/>
                  <a:pt x="91036" y="155231"/>
                  <a:pt x="99334" y="156623"/>
                </a:cubicBezTo>
                <a:cubicBezTo>
                  <a:pt x="101955" y="157053"/>
                  <a:pt x="104623" y="157293"/>
                  <a:pt x="107281" y="157293"/>
                </a:cubicBezTo>
                <a:cubicBezTo>
                  <a:pt x="112219" y="157293"/>
                  <a:pt x="117126" y="156464"/>
                  <a:pt x="121648" y="154482"/>
                </a:cubicBezTo>
                <a:cubicBezTo>
                  <a:pt x="127270" y="151965"/>
                  <a:pt x="133101" y="147790"/>
                  <a:pt x="139365" y="145971"/>
                </a:cubicBezTo>
                <a:cubicBezTo>
                  <a:pt x="142212" y="145190"/>
                  <a:pt x="144975" y="144895"/>
                  <a:pt x="147715" y="144895"/>
                </a:cubicBezTo>
                <a:cubicBezTo>
                  <a:pt x="148733" y="144895"/>
                  <a:pt x="149747" y="144935"/>
                  <a:pt x="150762" y="145007"/>
                </a:cubicBezTo>
                <a:cubicBezTo>
                  <a:pt x="154829" y="145328"/>
                  <a:pt x="158952" y="146133"/>
                  <a:pt x="163127" y="146776"/>
                </a:cubicBezTo>
                <a:cubicBezTo>
                  <a:pt x="165495" y="147147"/>
                  <a:pt x="168164" y="147443"/>
                  <a:pt x="170829" y="147443"/>
                </a:cubicBezTo>
                <a:cubicBezTo>
                  <a:pt x="177374" y="147443"/>
                  <a:pt x="183892" y="145661"/>
                  <a:pt x="185870" y="138855"/>
                </a:cubicBezTo>
                <a:cubicBezTo>
                  <a:pt x="188815" y="128794"/>
                  <a:pt x="184371" y="118570"/>
                  <a:pt x="179876" y="109848"/>
                </a:cubicBezTo>
                <a:cubicBezTo>
                  <a:pt x="176934" y="104175"/>
                  <a:pt x="173561" y="97270"/>
                  <a:pt x="174687" y="90689"/>
                </a:cubicBezTo>
                <a:cubicBezTo>
                  <a:pt x="175864" y="83783"/>
                  <a:pt x="181430" y="77309"/>
                  <a:pt x="184585" y="71208"/>
                </a:cubicBezTo>
                <a:cubicBezTo>
                  <a:pt x="188225" y="64195"/>
                  <a:pt x="191063" y="55740"/>
                  <a:pt x="187903" y="48461"/>
                </a:cubicBezTo>
                <a:cubicBezTo>
                  <a:pt x="184585" y="40810"/>
                  <a:pt x="174738" y="35510"/>
                  <a:pt x="167301" y="32834"/>
                </a:cubicBezTo>
                <a:cubicBezTo>
                  <a:pt x="158738" y="29730"/>
                  <a:pt x="149585" y="27482"/>
                  <a:pt x="142469" y="21595"/>
                </a:cubicBezTo>
                <a:cubicBezTo>
                  <a:pt x="134977" y="15443"/>
                  <a:pt x="130160" y="5703"/>
                  <a:pt x="121434" y="1742"/>
                </a:cubicBezTo>
                <a:cubicBezTo>
                  <a:pt x="118766" y="533"/>
                  <a:pt x="116008" y="0"/>
                  <a:pt x="113237"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20"/>
          <p:cNvSpPr/>
          <p:nvPr/>
        </p:nvSpPr>
        <p:spPr>
          <a:xfrm>
            <a:off x="2485783" y="8106250"/>
            <a:ext cx="959619" cy="981121"/>
          </a:xfrm>
          <a:custGeom>
            <a:rect b="b" l="l" r="r" t="t"/>
            <a:pathLst>
              <a:path extrusionOk="0" h="157294" w="191064">
                <a:moveTo>
                  <a:pt x="113237" y="0"/>
                </a:moveTo>
                <a:cubicBezTo>
                  <a:pt x="104842" y="0"/>
                  <a:pt x="96326" y="4897"/>
                  <a:pt x="89808" y="10733"/>
                </a:cubicBezTo>
                <a:cubicBezTo>
                  <a:pt x="81189" y="18547"/>
                  <a:pt x="73752" y="28339"/>
                  <a:pt x="63049" y="32727"/>
                </a:cubicBezTo>
                <a:cubicBezTo>
                  <a:pt x="53201" y="36794"/>
                  <a:pt x="42014" y="35617"/>
                  <a:pt x="31366" y="36422"/>
                </a:cubicBezTo>
                <a:cubicBezTo>
                  <a:pt x="20714" y="37171"/>
                  <a:pt x="8996" y="40917"/>
                  <a:pt x="4338" y="50709"/>
                </a:cubicBezTo>
                <a:cubicBezTo>
                  <a:pt x="1" y="59914"/>
                  <a:pt x="3537" y="71637"/>
                  <a:pt x="10225" y="79609"/>
                </a:cubicBezTo>
                <a:cubicBezTo>
                  <a:pt x="19430" y="90582"/>
                  <a:pt x="24409" y="104548"/>
                  <a:pt x="20770" y="119160"/>
                </a:cubicBezTo>
                <a:cubicBezTo>
                  <a:pt x="19323" y="124992"/>
                  <a:pt x="16595" y="130720"/>
                  <a:pt x="17345" y="136659"/>
                </a:cubicBezTo>
                <a:cubicBezTo>
                  <a:pt x="18252" y="143457"/>
                  <a:pt x="23767" y="148968"/>
                  <a:pt x="30189" y="151271"/>
                </a:cubicBezTo>
                <a:cubicBezTo>
                  <a:pt x="33271" y="152374"/>
                  <a:pt x="36512" y="152838"/>
                  <a:pt x="39779" y="152838"/>
                </a:cubicBezTo>
                <a:cubicBezTo>
                  <a:pt x="43318" y="152838"/>
                  <a:pt x="46887" y="152294"/>
                  <a:pt x="50312" y="151430"/>
                </a:cubicBezTo>
                <a:cubicBezTo>
                  <a:pt x="57259" y="149716"/>
                  <a:pt x="64784" y="147567"/>
                  <a:pt x="72116" y="147567"/>
                </a:cubicBezTo>
                <a:cubicBezTo>
                  <a:pt x="73708" y="147567"/>
                  <a:pt x="75291" y="147668"/>
                  <a:pt x="76856" y="147897"/>
                </a:cubicBezTo>
                <a:cubicBezTo>
                  <a:pt x="84777" y="149075"/>
                  <a:pt x="91036" y="155231"/>
                  <a:pt x="99334" y="156623"/>
                </a:cubicBezTo>
                <a:cubicBezTo>
                  <a:pt x="101955" y="157053"/>
                  <a:pt x="104623" y="157293"/>
                  <a:pt x="107281" y="157293"/>
                </a:cubicBezTo>
                <a:cubicBezTo>
                  <a:pt x="112219" y="157293"/>
                  <a:pt x="117126" y="156464"/>
                  <a:pt x="121648" y="154482"/>
                </a:cubicBezTo>
                <a:cubicBezTo>
                  <a:pt x="127270" y="151965"/>
                  <a:pt x="133101" y="147790"/>
                  <a:pt x="139365" y="145971"/>
                </a:cubicBezTo>
                <a:cubicBezTo>
                  <a:pt x="142212" y="145190"/>
                  <a:pt x="144975" y="144895"/>
                  <a:pt x="147715" y="144895"/>
                </a:cubicBezTo>
                <a:cubicBezTo>
                  <a:pt x="148733" y="144895"/>
                  <a:pt x="149747" y="144935"/>
                  <a:pt x="150762" y="145007"/>
                </a:cubicBezTo>
                <a:cubicBezTo>
                  <a:pt x="154829" y="145328"/>
                  <a:pt x="158952" y="146133"/>
                  <a:pt x="163127" y="146776"/>
                </a:cubicBezTo>
                <a:cubicBezTo>
                  <a:pt x="165495" y="147147"/>
                  <a:pt x="168164" y="147443"/>
                  <a:pt x="170829" y="147443"/>
                </a:cubicBezTo>
                <a:cubicBezTo>
                  <a:pt x="177374" y="147443"/>
                  <a:pt x="183892" y="145661"/>
                  <a:pt x="185870" y="138855"/>
                </a:cubicBezTo>
                <a:cubicBezTo>
                  <a:pt x="188815" y="128794"/>
                  <a:pt x="184371" y="118570"/>
                  <a:pt x="179876" y="109848"/>
                </a:cubicBezTo>
                <a:cubicBezTo>
                  <a:pt x="176934" y="104175"/>
                  <a:pt x="173561" y="97270"/>
                  <a:pt x="174687" y="90689"/>
                </a:cubicBezTo>
                <a:cubicBezTo>
                  <a:pt x="175864" y="83783"/>
                  <a:pt x="181430" y="77309"/>
                  <a:pt x="184585" y="71208"/>
                </a:cubicBezTo>
                <a:cubicBezTo>
                  <a:pt x="188225" y="64195"/>
                  <a:pt x="191063" y="55740"/>
                  <a:pt x="187903" y="48461"/>
                </a:cubicBezTo>
                <a:cubicBezTo>
                  <a:pt x="184585" y="40810"/>
                  <a:pt x="174738" y="35510"/>
                  <a:pt x="167301" y="32834"/>
                </a:cubicBezTo>
                <a:cubicBezTo>
                  <a:pt x="158738" y="29730"/>
                  <a:pt x="149585" y="27482"/>
                  <a:pt x="142469" y="21595"/>
                </a:cubicBezTo>
                <a:cubicBezTo>
                  <a:pt x="134977" y="15443"/>
                  <a:pt x="130160" y="5703"/>
                  <a:pt x="121434" y="1742"/>
                </a:cubicBezTo>
                <a:cubicBezTo>
                  <a:pt x="118766" y="533"/>
                  <a:pt x="116008" y="0"/>
                  <a:pt x="113237"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p20"/>
          <p:cNvSpPr txBox="1"/>
          <p:nvPr/>
        </p:nvSpPr>
        <p:spPr>
          <a:xfrm>
            <a:off x="135675" y="6251925"/>
            <a:ext cx="7318200" cy="4116300"/>
          </a:xfrm>
          <a:prstGeom prst="rect">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solidFill>
                <a:srgbClr val="6AA84F"/>
              </a:solidFill>
              <a:latin typeface="Mada"/>
              <a:ea typeface="Mada"/>
              <a:cs typeface="Mada"/>
              <a:sym typeface="Mada"/>
            </a:endParaRPr>
          </a:p>
        </p:txBody>
      </p:sp>
      <p:sp>
        <p:nvSpPr>
          <p:cNvPr id="1721" name="Google Shape;1721;p20"/>
          <p:cNvSpPr/>
          <p:nvPr/>
        </p:nvSpPr>
        <p:spPr>
          <a:xfrm>
            <a:off x="948500" y="5989438"/>
            <a:ext cx="3254792" cy="468691"/>
          </a:xfrm>
          <a:custGeom>
            <a:rect b="b" l="l" r="r" t="t"/>
            <a:pathLst>
              <a:path extrusionOk="0" h="15999" w="42683">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20"/>
          <p:cNvSpPr txBox="1"/>
          <p:nvPr/>
        </p:nvSpPr>
        <p:spPr>
          <a:xfrm>
            <a:off x="1073250" y="6007663"/>
            <a:ext cx="2821800" cy="39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E29578"/>
                </a:solidFill>
                <a:latin typeface="Lora"/>
                <a:ea typeface="Lora"/>
                <a:cs typeface="Lora"/>
                <a:sym typeface="Lora"/>
              </a:rPr>
              <a:t>Phyllodes Tumor</a:t>
            </a:r>
            <a:endParaRPr b="1" sz="1600">
              <a:solidFill>
                <a:srgbClr val="E29578"/>
              </a:solidFill>
              <a:latin typeface="Lora"/>
              <a:ea typeface="Lora"/>
              <a:cs typeface="Lora"/>
              <a:sym typeface="Lora"/>
            </a:endParaRPr>
          </a:p>
        </p:txBody>
      </p:sp>
      <p:sp>
        <p:nvSpPr>
          <p:cNvPr id="1723" name="Google Shape;1723;p20"/>
          <p:cNvSpPr txBox="1"/>
          <p:nvPr/>
        </p:nvSpPr>
        <p:spPr>
          <a:xfrm>
            <a:off x="99075" y="6518675"/>
            <a:ext cx="7172400" cy="15393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dk1"/>
              </a:buClr>
              <a:buSzPts val="1100"/>
              <a:buFont typeface="Mada"/>
              <a:buChar char="●"/>
            </a:pPr>
            <a:r>
              <a:rPr lang="en-GB" sz="1100">
                <a:solidFill>
                  <a:srgbClr val="6AA84F"/>
                </a:solidFill>
                <a:latin typeface="Mada"/>
                <a:ea typeface="Mada"/>
                <a:cs typeface="Mada"/>
                <a:sym typeface="Mada"/>
              </a:rPr>
              <a:t> It differs from fibroadenoma in that it has:</a:t>
            </a:r>
            <a:endParaRPr sz="1100">
              <a:solidFill>
                <a:srgbClr val="6AA84F"/>
              </a:solidFill>
              <a:latin typeface="Mada"/>
              <a:ea typeface="Mada"/>
              <a:cs typeface="Mada"/>
              <a:sym typeface="Mada"/>
            </a:endParaRPr>
          </a:p>
          <a:p>
            <a:pPr indent="-298450" lvl="1" marL="914400" rtl="0" algn="l">
              <a:spcBef>
                <a:spcPts val="0"/>
              </a:spcBef>
              <a:spcAft>
                <a:spcPts val="0"/>
              </a:spcAft>
              <a:buSzPts val="1100"/>
              <a:buFont typeface="Mada"/>
              <a:buChar char="○"/>
            </a:pPr>
            <a:r>
              <a:rPr lang="en-GB" sz="1100">
                <a:solidFill>
                  <a:srgbClr val="6AA84F"/>
                </a:solidFill>
                <a:latin typeface="Mada"/>
                <a:ea typeface="Mada"/>
                <a:cs typeface="Mada"/>
                <a:sym typeface="Mada"/>
              </a:rPr>
              <a:t>More fibrous tissue component</a:t>
            </a:r>
            <a:endParaRPr sz="1100">
              <a:solidFill>
                <a:srgbClr val="6AA84F"/>
              </a:solidFill>
              <a:latin typeface="Mada"/>
              <a:ea typeface="Mada"/>
              <a:cs typeface="Mada"/>
              <a:sym typeface="Mada"/>
            </a:endParaRPr>
          </a:p>
          <a:p>
            <a:pPr indent="-298450" lvl="1" marL="914400" rtl="0" algn="l">
              <a:spcBef>
                <a:spcPts val="0"/>
              </a:spcBef>
              <a:spcAft>
                <a:spcPts val="0"/>
              </a:spcAft>
              <a:buSzPts val="1100"/>
              <a:buFont typeface="Mada"/>
              <a:buChar char="○"/>
            </a:pPr>
            <a:r>
              <a:rPr lang="en-GB" sz="1100">
                <a:solidFill>
                  <a:srgbClr val="FF0000"/>
                </a:solidFill>
                <a:latin typeface="Mada"/>
                <a:ea typeface="Mada"/>
                <a:cs typeface="Mada"/>
                <a:sym typeface="Mada"/>
              </a:rPr>
              <a:t>Malignant potential</a:t>
            </a:r>
            <a:r>
              <a:rPr lang="en-GB" sz="1100">
                <a:solidFill>
                  <a:srgbClr val="6AA84F"/>
                </a:solidFill>
                <a:latin typeface="Mada"/>
                <a:ea typeface="Mada"/>
                <a:cs typeface="Mada"/>
                <a:sym typeface="Mada"/>
              </a:rPr>
              <a:t> of  &lt;1% </a:t>
            </a:r>
            <a:endParaRPr sz="1100">
              <a:solidFill>
                <a:srgbClr val="6AA84F"/>
              </a:solidFill>
              <a:latin typeface="Mada"/>
              <a:ea typeface="Mada"/>
              <a:cs typeface="Mada"/>
              <a:sym typeface="Mada"/>
            </a:endParaRPr>
          </a:p>
          <a:p>
            <a:pPr indent="-298450" lvl="1" marL="914400" rtl="0" algn="l">
              <a:spcBef>
                <a:spcPts val="0"/>
              </a:spcBef>
              <a:spcAft>
                <a:spcPts val="0"/>
              </a:spcAft>
              <a:buSzPts val="1100"/>
              <a:buFont typeface="Mada"/>
              <a:buChar char="○"/>
            </a:pPr>
            <a:r>
              <a:rPr lang="en-GB" sz="1100">
                <a:solidFill>
                  <a:srgbClr val="6AA84F"/>
                </a:solidFill>
                <a:latin typeface="Mada"/>
                <a:ea typeface="Mada"/>
                <a:cs typeface="Mada"/>
                <a:sym typeface="Mada"/>
              </a:rPr>
              <a:t>If not excised completely there is a high chance of recurrence.</a:t>
            </a:r>
            <a:endParaRPr sz="1100">
              <a:solidFill>
                <a:srgbClr val="6AA84F"/>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rgbClr val="6AA84F"/>
                </a:solidFill>
                <a:latin typeface="Mada"/>
                <a:ea typeface="Mada"/>
                <a:cs typeface="Mada"/>
                <a:sym typeface="Mada"/>
              </a:rPr>
              <a:t>Getting another phyllodes tumor somewhere else in the body is different from recurrence in the same location. Why? Because of the hormonal stimulation. </a:t>
            </a:r>
            <a:endParaRPr sz="1100">
              <a:solidFill>
                <a:srgbClr val="6AA84F"/>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rgbClr val="6AA84F"/>
                </a:solidFill>
                <a:latin typeface="Mada"/>
                <a:ea typeface="Mada"/>
                <a:cs typeface="Mada"/>
                <a:sym typeface="Mada"/>
              </a:rPr>
              <a:t>Phyllodes tumor can be graded to benign, mild and malignant (</a:t>
            </a:r>
            <a:r>
              <a:rPr lang="en-GB" sz="1100">
                <a:solidFill>
                  <a:srgbClr val="FF0000"/>
                </a:solidFill>
                <a:latin typeface="Mada"/>
                <a:ea typeface="Mada"/>
                <a:cs typeface="Mada"/>
                <a:sym typeface="Mada"/>
              </a:rPr>
              <a:t>Sarcoma</a:t>
            </a:r>
            <a:r>
              <a:rPr lang="en-GB" sz="1100">
                <a:solidFill>
                  <a:srgbClr val="6AA84F"/>
                </a:solidFill>
                <a:latin typeface="Mada"/>
                <a:ea typeface="Mada"/>
                <a:cs typeface="Mada"/>
                <a:sym typeface="Mada"/>
              </a:rPr>
              <a:t>, which is a very nasty cancer, that rapidly grows and spreads via blood. </a:t>
            </a:r>
            <a:r>
              <a:rPr lang="en-GB" sz="1100">
                <a:solidFill>
                  <a:srgbClr val="1C4588"/>
                </a:solidFill>
                <a:latin typeface="Mada"/>
                <a:ea typeface="Mada"/>
                <a:cs typeface="Mada"/>
                <a:sym typeface="Mada"/>
              </a:rPr>
              <a:t>Almost ¼ of malignant cases metastasise , most commonly to the lungs</a:t>
            </a:r>
            <a:r>
              <a:rPr lang="en-GB" sz="1100">
                <a:solidFill>
                  <a:srgbClr val="6AA84F"/>
                </a:solidFill>
                <a:latin typeface="Mada"/>
                <a:ea typeface="Mada"/>
                <a:cs typeface="Mada"/>
                <a:sym typeface="Mada"/>
              </a:rPr>
              <a:t>).</a:t>
            </a:r>
            <a:endParaRPr sz="1100">
              <a:solidFill>
                <a:srgbClr val="6AA84F"/>
              </a:solidFill>
              <a:latin typeface="Mada"/>
              <a:ea typeface="Mada"/>
              <a:cs typeface="Mada"/>
              <a:sym typeface="Mada"/>
            </a:endParaRPr>
          </a:p>
        </p:txBody>
      </p:sp>
      <p:sp>
        <p:nvSpPr>
          <p:cNvPr id="1724" name="Google Shape;1724;p20"/>
          <p:cNvSpPr txBox="1"/>
          <p:nvPr/>
        </p:nvSpPr>
        <p:spPr>
          <a:xfrm>
            <a:off x="619752" y="9179200"/>
            <a:ext cx="1186500" cy="26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solidFill>
                  <a:srgbClr val="6AA84F"/>
                </a:solidFill>
                <a:latin typeface="Mada"/>
                <a:ea typeface="Mada"/>
                <a:cs typeface="Mada"/>
                <a:sym typeface="Mada"/>
              </a:rPr>
              <a:t>Female &gt;30 y/o</a:t>
            </a:r>
            <a:endParaRPr sz="1000"/>
          </a:p>
        </p:txBody>
      </p:sp>
      <p:sp>
        <p:nvSpPr>
          <p:cNvPr id="1725" name="Google Shape;1725;p20"/>
          <p:cNvSpPr txBox="1"/>
          <p:nvPr/>
        </p:nvSpPr>
        <p:spPr>
          <a:xfrm>
            <a:off x="1774361" y="9192850"/>
            <a:ext cx="2375700" cy="981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solidFill>
                  <a:srgbClr val="6AA84F"/>
                </a:solidFill>
                <a:latin typeface="Mada"/>
                <a:ea typeface="Mada"/>
                <a:cs typeface="Mada"/>
                <a:sym typeface="Mada"/>
              </a:rPr>
              <a:t>Similar presentation to fibroadenoma but single large (&gt;4 cm) fibroepithelial mass, well localized, mobile and non tender mass. </a:t>
            </a:r>
            <a:endParaRPr sz="1000">
              <a:solidFill>
                <a:srgbClr val="6AA84F"/>
              </a:solidFill>
              <a:latin typeface="Mada"/>
              <a:ea typeface="Mada"/>
              <a:cs typeface="Mada"/>
              <a:sym typeface="Mada"/>
            </a:endParaRPr>
          </a:p>
          <a:p>
            <a:pPr indent="0" lvl="0" marL="0" rtl="0" algn="ctr">
              <a:spcBef>
                <a:spcPts val="0"/>
              </a:spcBef>
              <a:spcAft>
                <a:spcPts val="0"/>
              </a:spcAft>
              <a:buNone/>
            </a:pPr>
            <a:r>
              <a:rPr lang="en-GB" sz="1000">
                <a:solidFill>
                  <a:srgbClr val="6AA84F"/>
                </a:solidFill>
                <a:latin typeface="Mada"/>
                <a:ea typeface="Mada"/>
                <a:cs typeface="Mada"/>
                <a:sym typeface="Mada"/>
              </a:rPr>
              <a:t>Skin changes and discharge when malignant</a:t>
            </a:r>
            <a:r>
              <a:rPr lang="en-GB" sz="1000">
                <a:solidFill>
                  <a:srgbClr val="6AA84F"/>
                </a:solidFill>
                <a:latin typeface="Mada"/>
                <a:ea typeface="Mada"/>
                <a:cs typeface="Mada"/>
                <a:sym typeface="Mada"/>
              </a:rPr>
              <a:t>.</a:t>
            </a:r>
            <a:endParaRPr sz="1000"/>
          </a:p>
        </p:txBody>
      </p:sp>
      <p:grpSp>
        <p:nvGrpSpPr>
          <p:cNvPr id="1726" name="Google Shape;1726;p20"/>
          <p:cNvGrpSpPr/>
          <p:nvPr/>
        </p:nvGrpSpPr>
        <p:grpSpPr>
          <a:xfrm>
            <a:off x="656983" y="8106250"/>
            <a:ext cx="993967" cy="1099600"/>
            <a:chOff x="448663" y="2140226"/>
            <a:chExt cx="993967" cy="1099600"/>
          </a:xfrm>
        </p:grpSpPr>
        <p:grpSp>
          <p:nvGrpSpPr>
            <p:cNvPr id="1727" name="Google Shape;1727;p20"/>
            <p:cNvGrpSpPr/>
            <p:nvPr/>
          </p:nvGrpSpPr>
          <p:grpSpPr>
            <a:xfrm>
              <a:off x="448663" y="2140226"/>
              <a:ext cx="959619" cy="981121"/>
              <a:chOff x="448663" y="2140226"/>
              <a:chExt cx="959619" cy="981121"/>
            </a:xfrm>
          </p:grpSpPr>
          <p:sp>
            <p:nvSpPr>
              <p:cNvPr id="1728" name="Google Shape;1728;p20"/>
              <p:cNvSpPr/>
              <p:nvPr/>
            </p:nvSpPr>
            <p:spPr>
              <a:xfrm>
                <a:off x="448663" y="2140226"/>
                <a:ext cx="959619" cy="981121"/>
              </a:xfrm>
              <a:custGeom>
                <a:rect b="b" l="l" r="r" t="t"/>
                <a:pathLst>
                  <a:path extrusionOk="0" h="157294" w="191064">
                    <a:moveTo>
                      <a:pt x="113237" y="0"/>
                    </a:moveTo>
                    <a:cubicBezTo>
                      <a:pt x="104842" y="0"/>
                      <a:pt x="96326" y="4897"/>
                      <a:pt x="89808" y="10733"/>
                    </a:cubicBezTo>
                    <a:cubicBezTo>
                      <a:pt x="81189" y="18547"/>
                      <a:pt x="73752" y="28339"/>
                      <a:pt x="63049" y="32727"/>
                    </a:cubicBezTo>
                    <a:cubicBezTo>
                      <a:pt x="53201" y="36794"/>
                      <a:pt x="42014" y="35617"/>
                      <a:pt x="31366" y="36422"/>
                    </a:cubicBezTo>
                    <a:cubicBezTo>
                      <a:pt x="20714" y="37171"/>
                      <a:pt x="8996" y="40917"/>
                      <a:pt x="4338" y="50709"/>
                    </a:cubicBezTo>
                    <a:cubicBezTo>
                      <a:pt x="1" y="59914"/>
                      <a:pt x="3537" y="71637"/>
                      <a:pt x="10225" y="79609"/>
                    </a:cubicBezTo>
                    <a:cubicBezTo>
                      <a:pt x="19430" y="90582"/>
                      <a:pt x="24409" y="104548"/>
                      <a:pt x="20770" y="119160"/>
                    </a:cubicBezTo>
                    <a:cubicBezTo>
                      <a:pt x="19323" y="124992"/>
                      <a:pt x="16595" y="130720"/>
                      <a:pt x="17345" y="136659"/>
                    </a:cubicBezTo>
                    <a:cubicBezTo>
                      <a:pt x="18252" y="143457"/>
                      <a:pt x="23767" y="148968"/>
                      <a:pt x="30189" y="151271"/>
                    </a:cubicBezTo>
                    <a:cubicBezTo>
                      <a:pt x="33271" y="152374"/>
                      <a:pt x="36512" y="152838"/>
                      <a:pt x="39779" y="152838"/>
                    </a:cubicBezTo>
                    <a:cubicBezTo>
                      <a:pt x="43318" y="152838"/>
                      <a:pt x="46887" y="152294"/>
                      <a:pt x="50312" y="151430"/>
                    </a:cubicBezTo>
                    <a:cubicBezTo>
                      <a:pt x="57259" y="149716"/>
                      <a:pt x="64784" y="147567"/>
                      <a:pt x="72116" y="147567"/>
                    </a:cubicBezTo>
                    <a:cubicBezTo>
                      <a:pt x="73708" y="147567"/>
                      <a:pt x="75291" y="147668"/>
                      <a:pt x="76856" y="147897"/>
                    </a:cubicBezTo>
                    <a:cubicBezTo>
                      <a:pt x="84777" y="149075"/>
                      <a:pt x="91036" y="155231"/>
                      <a:pt x="99334" y="156623"/>
                    </a:cubicBezTo>
                    <a:cubicBezTo>
                      <a:pt x="101955" y="157053"/>
                      <a:pt x="104623" y="157293"/>
                      <a:pt x="107281" y="157293"/>
                    </a:cubicBezTo>
                    <a:cubicBezTo>
                      <a:pt x="112219" y="157293"/>
                      <a:pt x="117126" y="156464"/>
                      <a:pt x="121648" y="154482"/>
                    </a:cubicBezTo>
                    <a:cubicBezTo>
                      <a:pt x="127270" y="151965"/>
                      <a:pt x="133101" y="147790"/>
                      <a:pt x="139365" y="145971"/>
                    </a:cubicBezTo>
                    <a:cubicBezTo>
                      <a:pt x="142212" y="145190"/>
                      <a:pt x="144975" y="144895"/>
                      <a:pt x="147715" y="144895"/>
                    </a:cubicBezTo>
                    <a:cubicBezTo>
                      <a:pt x="148733" y="144895"/>
                      <a:pt x="149747" y="144935"/>
                      <a:pt x="150762" y="145007"/>
                    </a:cubicBezTo>
                    <a:cubicBezTo>
                      <a:pt x="154829" y="145328"/>
                      <a:pt x="158952" y="146133"/>
                      <a:pt x="163127" y="146776"/>
                    </a:cubicBezTo>
                    <a:cubicBezTo>
                      <a:pt x="165495" y="147147"/>
                      <a:pt x="168164" y="147443"/>
                      <a:pt x="170829" y="147443"/>
                    </a:cubicBezTo>
                    <a:cubicBezTo>
                      <a:pt x="177374" y="147443"/>
                      <a:pt x="183892" y="145661"/>
                      <a:pt x="185870" y="138855"/>
                    </a:cubicBezTo>
                    <a:cubicBezTo>
                      <a:pt x="188815" y="128794"/>
                      <a:pt x="184371" y="118570"/>
                      <a:pt x="179876" y="109848"/>
                    </a:cubicBezTo>
                    <a:cubicBezTo>
                      <a:pt x="176934" y="104175"/>
                      <a:pt x="173561" y="97270"/>
                      <a:pt x="174687" y="90689"/>
                    </a:cubicBezTo>
                    <a:cubicBezTo>
                      <a:pt x="175864" y="83783"/>
                      <a:pt x="181430" y="77309"/>
                      <a:pt x="184585" y="71208"/>
                    </a:cubicBezTo>
                    <a:cubicBezTo>
                      <a:pt x="188225" y="64195"/>
                      <a:pt x="191063" y="55740"/>
                      <a:pt x="187903" y="48461"/>
                    </a:cubicBezTo>
                    <a:cubicBezTo>
                      <a:pt x="184585" y="40810"/>
                      <a:pt x="174738" y="35510"/>
                      <a:pt x="167301" y="32834"/>
                    </a:cubicBezTo>
                    <a:cubicBezTo>
                      <a:pt x="158738" y="29730"/>
                      <a:pt x="149585" y="27482"/>
                      <a:pt x="142469" y="21595"/>
                    </a:cubicBezTo>
                    <a:cubicBezTo>
                      <a:pt x="134977" y="15443"/>
                      <a:pt x="130160" y="5703"/>
                      <a:pt x="121434" y="1742"/>
                    </a:cubicBezTo>
                    <a:cubicBezTo>
                      <a:pt x="118766" y="533"/>
                      <a:pt x="116008" y="0"/>
                      <a:pt x="113237"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29" name="Google Shape;1729;p20"/>
              <p:cNvGrpSpPr/>
              <p:nvPr/>
            </p:nvGrpSpPr>
            <p:grpSpPr>
              <a:xfrm>
                <a:off x="704923" y="2402756"/>
                <a:ext cx="514107" cy="569261"/>
                <a:chOff x="2983000" y="265125"/>
                <a:chExt cx="542250" cy="575825"/>
              </a:xfrm>
            </p:grpSpPr>
            <p:sp>
              <p:nvSpPr>
                <p:cNvPr id="1730" name="Google Shape;1730;p20"/>
                <p:cNvSpPr/>
                <p:nvPr/>
              </p:nvSpPr>
              <p:spPr>
                <a:xfrm>
                  <a:off x="2983025" y="422525"/>
                  <a:ext cx="495325" cy="418425"/>
                </a:xfrm>
                <a:custGeom>
                  <a:rect b="b" l="l" r="r" t="t"/>
                  <a:pathLst>
                    <a:path extrusionOk="0" h="16737" w="19813">
                      <a:moveTo>
                        <a:pt x="1468" y="1"/>
                      </a:moveTo>
                      <a:cubicBezTo>
                        <a:pt x="660" y="1"/>
                        <a:pt x="1" y="662"/>
                        <a:pt x="1" y="1468"/>
                      </a:cubicBezTo>
                      <a:lnTo>
                        <a:pt x="1" y="11506"/>
                      </a:lnTo>
                      <a:cubicBezTo>
                        <a:pt x="1" y="12314"/>
                        <a:pt x="660" y="12974"/>
                        <a:pt x="1468" y="12974"/>
                      </a:cubicBezTo>
                      <a:lnTo>
                        <a:pt x="3459" y="12974"/>
                      </a:lnTo>
                      <a:cubicBezTo>
                        <a:pt x="3699" y="12974"/>
                        <a:pt x="3894" y="13169"/>
                        <a:pt x="3894" y="13409"/>
                      </a:cubicBezTo>
                      <a:lnTo>
                        <a:pt x="3894" y="16402"/>
                      </a:lnTo>
                      <a:cubicBezTo>
                        <a:pt x="3894" y="16606"/>
                        <a:pt x="4059" y="16736"/>
                        <a:pt x="4229" y="16736"/>
                      </a:cubicBezTo>
                      <a:cubicBezTo>
                        <a:pt x="4321" y="16736"/>
                        <a:pt x="4415" y="16698"/>
                        <a:pt x="4484" y="16613"/>
                      </a:cubicBezTo>
                      <a:lnTo>
                        <a:pt x="7154" y="13347"/>
                      </a:lnTo>
                      <a:cubicBezTo>
                        <a:pt x="7347" y="13111"/>
                        <a:pt x="7635" y="12974"/>
                        <a:pt x="7940" y="12974"/>
                      </a:cubicBezTo>
                      <a:lnTo>
                        <a:pt x="18345" y="12974"/>
                      </a:lnTo>
                      <a:cubicBezTo>
                        <a:pt x="19152" y="12974"/>
                        <a:pt x="19812" y="12314"/>
                        <a:pt x="19812" y="11506"/>
                      </a:cubicBezTo>
                      <a:lnTo>
                        <a:pt x="19812" y="6539"/>
                      </a:lnTo>
                      <a:lnTo>
                        <a:pt x="18137" y="6539"/>
                      </a:lnTo>
                      <a:cubicBezTo>
                        <a:pt x="17897" y="6539"/>
                        <a:pt x="17702" y="6734"/>
                        <a:pt x="17702" y="6975"/>
                      </a:cubicBezTo>
                      <a:lnTo>
                        <a:pt x="17702" y="9876"/>
                      </a:lnTo>
                      <a:cubicBezTo>
                        <a:pt x="17702" y="10079"/>
                        <a:pt x="17576" y="10209"/>
                        <a:pt x="17433" y="10209"/>
                      </a:cubicBezTo>
                      <a:cubicBezTo>
                        <a:pt x="17356" y="10209"/>
                        <a:pt x="17274" y="10171"/>
                        <a:pt x="17205" y="10086"/>
                      </a:cubicBezTo>
                      <a:lnTo>
                        <a:pt x="14675" y="6913"/>
                      </a:lnTo>
                      <a:cubicBezTo>
                        <a:pt x="14482" y="6678"/>
                        <a:pt x="14193" y="6540"/>
                        <a:pt x="13888" y="6540"/>
                      </a:cubicBezTo>
                      <a:lnTo>
                        <a:pt x="3484" y="6540"/>
                      </a:lnTo>
                      <a:cubicBezTo>
                        <a:pt x="2677" y="6540"/>
                        <a:pt x="2016" y="5879"/>
                        <a:pt x="2016" y="5073"/>
                      </a:cubicBezTo>
                      <a:lnTo>
                        <a:pt x="2016"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p20"/>
                <p:cNvSpPr/>
                <p:nvPr/>
              </p:nvSpPr>
              <p:spPr>
                <a:xfrm>
                  <a:off x="2983000" y="422525"/>
                  <a:ext cx="71450" cy="324350"/>
                </a:xfrm>
                <a:custGeom>
                  <a:rect b="b" l="l" r="r" t="t"/>
                  <a:pathLst>
                    <a:path extrusionOk="0" h="12974" w="2858">
                      <a:moveTo>
                        <a:pt x="1468" y="1"/>
                      </a:moveTo>
                      <a:cubicBezTo>
                        <a:pt x="660" y="1"/>
                        <a:pt x="1" y="662"/>
                        <a:pt x="1" y="1468"/>
                      </a:cubicBezTo>
                      <a:lnTo>
                        <a:pt x="1" y="11506"/>
                      </a:lnTo>
                      <a:cubicBezTo>
                        <a:pt x="1" y="12314"/>
                        <a:pt x="660" y="12974"/>
                        <a:pt x="1468" y="12974"/>
                      </a:cubicBezTo>
                      <a:lnTo>
                        <a:pt x="2858" y="12974"/>
                      </a:lnTo>
                      <a:cubicBezTo>
                        <a:pt x="2051" y="12974"/>
                        <a:pt x="1390" y="12314"/>
                        <a:pt x="1390" y="11506"/>
                      </a:cubicBezTo>
                      <a:lnTo>
                        <a:pt x="1390" y="1468"/>
                      </a:lnTo>
                      <a:cubicBezTo>
                        <a:pt x="1391" y="990"/>
                        <a:pt x="1625" y="542"/>
                        <a:pt x="2016" y="268"/>
                      </a:cubicBezTo>
                      <a:lnTo>
                        <a:pt x="2016" y="1"/>
                      </a:lnTo>
                      <a:close/>
                    </a:path>
                  </a:pathLst>
                </a:cu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20"/>
                <p:cNvSpPr/>
                <p:nvPr/>
              </p:nvSpPr>
              <p:spPr>
                <a:xfrm>
                  <a:off x="3069450" y="746850"/>
                  <a:ext cx="45650" cy="94100"/>
                </a:xfrm>
                <a:custGeom>
                  <a:rect b="b" l="l" r="r" t="t"/>
                  <a:pathLst>
                    <a:path extrusionOk="0" h="3764" w="1826">
                      <a:moveTo>
                        <a:pt x="1" y="1"/>
                      </a:moveTo>
                      <a:cubicBezTo>
                        <a:pt x="241" y="1"/>
                        <a:pt x="435" y="196"/>
                        <a:pt x="435" y="436"/>
                      </a:cubicBezTo>
                      <a:lnTo>
                        <a:pt x="435" y="3429"/>
                      </a:lnTo>
                      <a:cubicBezTo>
                        <a:pt x="435" y="3633"/>
                        <a:pt x="600" y="3763"/>
                        <a:pt x="771" y="3763"/>
                      </a:cubicBezTo>
                      <a:cubicBezTo>
                        <a:pt x="863" y="3763"/>
                        <a:pt x="957" y="3725"/>
                        <a:pt x="1026" y="3640"/>
                      </a:cubicBezTo>
                      <a:lnTo>
                        <a:pt x="1825" y="2662"/>
                      </a:lnTo>
                      <a:lnTo>
                        <a:pt x="1825" y="436"/>
                      </a:lnTo>
                      <a:cubicBezTo>
                        <a:pt x="1825" y="196"/>
                        <a:pt x="1630" y="1"/>
                        <a:pt x="1391" y="1"/>
                      </a:cubicBezTo>
                      <a:close/>
                    </a:path>
                  </a:pathLst>
                </a:cu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3" name="Google Shape;1733;p20"/>
                <p:cNvSpPr/>
                <p:nvPr/>
              </p:nvSpPr>
              <p:spPr>
                <a:xfrm>
                  <a:off x="3029925" y="265125"/>
                  <a:ext cx="495325" cy="418425"/>
                </a:xfrm>
                <a:custGeom>
                  <a:rect b="b" l="l" r="r" t="t"/>
                  <a:pathLst>
                    <a:path extrusionOk="0" h="16737" w="19813">
                      <a:moveTo>
                        <a:pt x="1468" y="1"/>
                      </a:moveTo>
                      <a:cubicBezTo>
                        <a:pt x="661" y="1"/>
                        <a:pt x="0" y="661"/>
                        <a:pt x="0" y="1468"/>
                      </a:cubicBezTo>
                      <a:lnTo>
                        <a:pt x="0" y="11507"/>
                      </a:lnTo>
                      <a:cubicBezTo>
                        <a:pt x="0" y="12314"/>
                        <a:pt x="661" y="12975"/>
                        <a:pt x="1468" y="12975"/>
                      </a:cubicBezTo>
                      <a:lnTo>
                        <a:pt x="11871" y="12975"/>
                      </a:lnTo>
                      <a:cubicBezTo>
                        <a:pt x="12176" y="12975"/>
                        <a:pt x="12465" y="13111"/>
                        <a:pt x="12659" y="13348"/>
                      </a:cubicBezTo>
                      <a:lnTo>
                        <a:pt x="15328" y="16613"/>
                      </a:lnTo>
                      <a:cubicBezTo>
                        <a:pt x="15397" y="16698"/>
                        <a:pt x="15490" y="16736"/>
                        <a:pt x="15582" y="16736"/>
                      </a:cubicBezTo>
                      <a:cubicBezTo>
                        <a:pt x="15753" y="16736"/>
                        <a:pt x="15919" y="16606"/>
                        <a:pt x="15919" y="16402"/>
                      </a:cubicBezTo>
                      <a:lnTo>
                        <a:pt x="15919" y="13410"/>
                      </a:lnTo>
                      <a:cubicBezTo>
                        <a:pt x="15919" y="13169"/>
                        <a:pt x="16114" y="12975"/>
                        <a:pt x="16354" y="12975"/>
                      </a:cubicBezTo>
                      <a:lnTo>
                        <a:pt x="18345" y="12975"/>
                      </a:lnTo>
                      <a:cubicBezTo>
                        <a:pt x="19151" y="12975"/>
                        <a:pt x="19812" y="12314"/>
                        <a:pt x="19812" y="11507"/>
                      </a:cubicBezTo>
                      <a:lnTo>
                        <a:pt x="19812" y="1468"/>
                      </a:lnTo>
                      <a:cubicBezTo>
                        <a:pt x="19812" y="661"/>
                        <a:pt x="19151" y="1"/>
                        <a:pt x="18345"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20"/>
                <p:cNvSpPr/>
                <p:nvPr/>
              </p:nvSpPr>
              <p:spPr>
                <a:xfrm>
                  <a:off x="3029925" y="265125"/>
                  <a:ext cx="71475" cy="324375"/>
                </a:xfrm>
                <a:custGeom>
                  <a:rect b="b" l="l" r="r" t="t"/>
                  <a:pathLst>
                    <a:path extrusionOk="0" h="12975" w="2859">
                      <a:moveTo>
                        <a:pt x="1468" y="1"/>
                      </a:moveTo>
                      <a:cubicBezTo>
                        <a:pt x="661" y="1"/>
                        <a:pt x="0" y="661"/>
                        <a:pt x="0" y="1468"/>
                      </a:cubicBezTo>
                      <a:lnTo>
                        <a:pt x="0" y="11507"/>
                      </a:lnTo>
                      <a:cubicBezTo>
                        <a:pt x="0" y="12314"/>
                        <a:pt x="661" y="12975"/>
                        <a:pt x="1468" y="12975"/>
                      </a:cubicBezTo>
                      <a:lnTo>
                        <a:pt x="2859" y="12975"/>
                      </a:lnTo>
                      <a:cubicBezTo>
                        <a:pt x="2051" y="12975"/>
                        <a:pt x="1390" y="12314"/>
                        <a:pt x="1390" y="11507"/>
                      </a:cubicBezTo>
                      <a:lnTo>
                        <a:pt x="1390" y="1468"/>
                      </a:lnTo>
                      <a:cubicBezTo>
                        <a:pt x="1390" y="661"/>
                        <a:pt x="2051" y="1"/>
                        <a:pt x="2858"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20"/>
                <p:cNvSpPr/>
                <p:nvPr/>
              </p:nvSpPr>
              <p:spPr>
                <a:xfrm>
                  <a:off x="3326725" y="589475"/>
                  <a:ext cx="101175" cy="94050"/>
                </a:xfrm>
                <a:custGeom>
                  <a:rect b="b" l="l" r="r" t="t"/>
                  <a:pathLst>
                    <a:path extrusionOk="0" h="3762" w="4047">
                      <a:moveTo>
                        <a:pt x="0" y="1"/>
                      </a:moveTo>
                      <a:cubicBezTo>
                        <a:pt x="305" y="1"/>
                        <a:pt x="594" y="137"/>
                        <a:pt x="787" y="374"/>
                      </a:cubicBezTo>
                      <a:lnTo>
                        <a:pt x="3457" y="3639"/>
                      </a:lnTo>
                      <a:cubicBezTo>
                        <a:pt x="3526" y="3724"/>
                        <a:pt x="3619" y="3762"/>
                        <a:pt x="3711" y="3762"/>
                      </a:cubicBezTo>
                      <a:cubicBezTo>
                        <a:pt x="3882" y="3762"/>
                        <a:pt x="4047" y="3632"/>
                        <a:pt x="4047" y="3428"/>
                      </a:cubicBezTo>
                      <a:lnTo>
                        <a:pt x="4047" y="2661"/>
                      </a:lnTo>
                      <a:lnTo>
                        <a:pt x="2178" y="374"/>
                      </a:lnTo>
                      <a:cubicBezTo>
                        <a:pt x="1985" y="137"/>
                        <a:pt x="1696" y="1"/>
                        <a:pt x="1391"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6" name="Google Shape;1736;p20"/>
                <p:cNvSpPr/>
                <p:nvPr/>
              </p:nvSpPr>
              <p:spPr>
                <a:xfrm>
                  <a:off x="3213650" y="310425"/>
                  <a:ext cx="113050" cy="35125"/>
                </a:xfrm>
                <a:custGeom>
                  <a:rect b="b" l="l" r="r" t="t"/>
                  <a:pathLst>
                    <a:path extrusionOk="0" h="1405" w="4522">
                      <a:moveTo>
                        <a:pt x="1" y="0"/>
                      </a:moveTo>
                      <a:lnTo>
                        <a:pt x="809" y="1405"/>
                      </a:lnTo>
                      <a:lnTo>
                        <a:pt x="3713" y="1405"/>
                      </a:lnTo>
                      <a:lnTo>
                        <a:pt x="4521" y="0"/>
                      </a:lnTo>
                      <a:close/>
                    </a:path>
                  </a:pathLst>
                </a:custGeom>
                <a:solidFill>
                  <a:srgbClr val="FF8F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20"/>
                <p:cNvSpPr/>
                <p:nvPr/>
              </p:nvSpPr>
              <p:spPr>
                <a:xfrm>
                  <a:off x="3219775" y="321075"/>
                  <a:ext cx="100800" cy="24475"/>
                </a:xfrm>
                <a:custGeom>
                  <a:rect b="b" l="l" r="r" t="t"/>
                  <a:pathLst>
                    <a:path extrusionOk="0" h="979" w="4032">
                      <a:moveTo>
                        <a:pt x="1" y="1"/>
                      </a:moveTo>
                      <a:lnTo>
                        <a:pt x="564" y="979"/>
                      </a:lnTo>
                      <a:lnTo>
                        <a:pt x="3468" y="979"/>
                      </a:lnTo>
                      <a:lnTo>
                        <a:pt x="4031" y="1"/>
                      </a:lnTo>
                      <a:close/>
                    </a:path>
                  </a:pathLst>
                </a:custGeom>
                <a:solidFill>
                  <a:srgbClr val="FF8F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8" name="Google Shape;1738;p20"/>
                <p:cNvSpPr/>
                <p:nvPr/>
              </p:nvSpPr>
              <p:spPr>
                <a:xfrm>
                  <a:off x="3187600" y="310425"/>
                  <a:ext cx="161550" cy="235075"/>
                </a:xfrm>
                <a:custGeom>
                  <a:rect b="b" l="l" r="r" t="t"/>
                  <a:pathLst>
                    <a:path extrusionOk="0" h="9403" w="6462">
                      <a:moveTo>
                        <a:pt x="5563" y="0"/>
                      </a:moveTo>
                      <a:lnTo>
                        <a:pt x="1907" y="5669"/>
                      </a:lnTo>
                      <a:lnTo>
                        <a:pt x="43" y="8559"/>
                      </a:lnTo>
                      <a:cubicBezTo>
                        <a:pt x="0" y="8625"/>
                        <a:pt x="51" y="8708"/>
                        <a:pt x="124" y="8708"/>
                      </a:cubicBezTo>
                      <a:cubicBezTo>
                        <a:pt x="131" y="8708"/>
                        <a:pt x="139" y="8707"/>
                        <a:pt x="146" y="8705"/>
                      </a:cubicBezTo>
                      <a:lnTo>
                        <a:pt x="1028" y="8500"/>
                      </a:lnTo>
                      <a:cubicBezTo>
                        <a:pt x="1035" y="8498"/>
                        <a:pt x="1043" y="8497"/>
                        <a:pt x="1050" y="8497"/>
                      </a:cubicBezTo>
                      <a:cubicBezTo>
                        <a:pt x="1092" y="8497"/>
                        <a:pt x="1130" y="8524"/>
                        <a:pt x="1143" y="8566"/>
                      </a:cubicBezTo>
                      <a:lnTo>
                        <a:pt x="1372" y="9334"/>
                      </a:lnTo>
                      <a:cubicBezTo>
                        <a:pt x="1385" y="9379"/>
                        <a:pt x="1425" y="9403"/>
                        <a:pt x="1465" y="9403"/>
                      </a:cubicBezTo>
                      <a:cubicBezTo>
                        <a:pt x="1495" y="9403"/>
                        <a:pt x="1526" y="9389"/>
                        <a:pt x="1546" y="9358"/>
                      </a:cubicBezTo>
                      <a:cubicBezTo>
                        <a:pt x="1633" y="9223"/>
                        <a:pt x="4684" y="4499"/>
                        <a:pt x="6136" y="2249"/>
                      </a:cubicBezTo>
                      <a:cubicBezTo>
                        <a:pt x="6462" y="1745"/>
                        <a:pt x="6430" y="1088"/>
                        <a:pt x="6056" y="618"/>
                      </a:cubicBezTo>
                      <a:lnTo>
                        <a:pt x="5563" y="0"/>
                      </a:lnTo>
                      <a:close/>
                    </a:path>
                  </a:pathLst>
                </a:custGeom>
                <a:solidFill>
                  <a:srgbClr val="FF8F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9" name="Google Shape;1739;p20"/>
                <p:cNvSpPr/>
                <p:nvPr/>
              </p:nvSpPr>
              <p:spPr>
                <a:xfrm>
                  <a:off x="3187600" y="310425"/>
                  <a:ext cx="152575" cy="217700"/>
                </a:xfrm>
                <a:custGeom>
                  <a:rect b="b" l="l" r="r" t="t"/>
                  <a:pathLst>
                    <a:path extrusionOk="0" h="8708" w="6103">
                      <a:moveTo>
                        <a:pt x="5563" y="0"/>
                      </a:moveTo>
                      <a:lnTo>
                        <a:pt x="1907" y="5669"/>
                      </a:lnTo>
                      <a:lnTo>
                        <a:pt x="43" y="8559"/>
                      </a:lnTo>
                      <a:cubicBezTo>
                        <a:pt x="0" y="8625"/>
                        <a:pt x="51" y="8708"/>
                        <a:pt x="124" y="8708"/>
                      </a:cubicBezTo>
                      <a:cubicBezTo>
                        <a:pt x="131" y="8708"/>
                        <a:pt x="139" y="8707"/>
                        <a:pt x="146" y="8705"/>
                      </a:cubicBezTo>
                      <a:lnTo>
                        <a:pt x="1028" y="8500"/>
                      </a:lnTo>
                      <a:cubicBezTo>
                        <a:pt x="1034" y="8498"/>
                        <a:pt x="1041" y="8497"/>
                        <a:pt x="1048" y="8497"/>
                      </a:cubicBezTo>
                      <a:cubicBezTo>
                        <a:pt x="1052" y="8497"/>
                        <a:pt x="1056" y="8498"/>
                        <a:pt x="1061" y="8498"/>
                      </a:cubicBezTo>
                      <a:lnTo>
                        <a:pt x="2885" y="5669"/>
                      </a:lnTo>
                      <a:lnTo>
                        <a:pt x="6103" y="682"/>
                      </a:lnTo>
                      <a:cubicBezTo>
                        <a:pt x="6088" y="661"/>
                        <a:pt x="6072" y="640"/>
                        <a:pt x="6056" y="618"/>
                      </a:cubicBezTo>
                      <a:lnTo>
                        <a:pt x="5563" y="0"/>
                      </a:lnTo>
                      <a:close/>
                    </a:path>
                  </a:pathLst>
                </a:custGeom>
                <a:solidFill>
                  <a:srgbClr val="FF8F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0" name="Google Shape;1740;p20"/>
                <p:cNvSpPr/>
                <p:nvPr/>
              </p:nvSpPr>
              <p:spPr>
                <a:xfrm>
                  <a:off x="3191200" y="310425"/>
                  <a:ext cx="161550" cy="235075"/>
                </a:xfrm>
                <a:custGeom>
                  <a:rect b="b" l="l" r="r" t="t"/>
                  <a:pathLst>
                    <a:path extrusionOk="0" h="9403" w="6462">
                      <a:moveTo>
                        <a:pt x="899" y="0"/>
                      </a:moveTo>
                      <a:lnTo>
                        <a:pt x="407" y="618"/>
                      </a:lnTo>
                      <a:cubicBezTo>
                        <a:pt x="33" y="1088"/>
                        <a:pt x="0" y="1745"/>
                        <a:pt x="326" y="2250"/>
                      </a:cubicBezTo>
                      <a:lnTo>
                        <a:pt x="4917" y="9358"/>
                      </a:lnTo>
                      <a:cubicBezTo>
                        <a:pt x="4937" y="9389"/>
                        <a:pt x="4968" y="9403"/>
                        <a:pt x="4998" y="9403"/>
                      </a:cubicBezTo>
                      <a:cubicBezTo>
                        <a:pt x="5038" y="9403"/>
                        <a:pt x="5078" y="9379"/>
                        <a:pt x="5091" y="9334"/>
                      </a:cubicBezTo>
                      <a:lnTo>
                        <a:pt x="5320" y="8567"/>
                      </a:lnTo>
                      <a:cubicBezTo>
                        <a:pt x="5333" y="8525"/>
                        <a:pt x="5371" y="8497"/>
                        <a:pt x="5413" y="8497"/>
                      </a:cubicBezTo>
                      <a:cubicBezTo>
                        <a:pt x="5421" y="8497"/>
                        <a:pt x="5428" y="8498"/>
                        <a:pt x="5435" y="8500"/>
                      </a:cubicBezTo>
                      <a:lnTo>
                        <a:pt x="6316" y="8706"/>
                      </a:lnTo>
                      <a:cubicBezTo>
                        <a:pt x="6323" y="8708"/>
                        <a:pt x="6331" y="8709"/>
                        <a:pt x="6338" y="8709"/>
                      </a:cubicBezTo>
                      <a:cubicBezTo>
                        <a:pt x="6411" y="8709"/>
                        <a:pt x="6462" y="8626"/>
                        <a:pt x="6419" y="8559"/>
                      </a:cubicBezTo>
                      <a:lnTo>
                        <a:pt x="6420" y="8559"/>
                      </a:lnTo>
                      <a:lnTo>
                        <a:pt x="899" y="0"/>
                      </a:lnTo>
                      <a:close/>
                    </a:path>
                  </a:pathLst>
                </a:custGeom>
                <a:solidFill>
                  <a:srgbClr val="FF8F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20"/>
                <p:cNvSpPr/>
                <p:nvPr/>
              </p:nvSpPr>
              <p:spPr>
                <a:xfrm>
                  <a:off x="3191225" y="310450"/>
                  <a:ext cx="133825" cy="235050"/>
                </a:xfrm>
                <a:custGeom>
                  <a:rect b="b" l="l" r="r" t="t"/>
                  <a:pathLst>
                    <a:path extrusionOk="0" h="9402" w="5353">
                      <a:moveTo>
                        <a:pt x="898" y="0"/>
                      </a:moveTo>
                      <a:lnTo>
                        <a:pt x="406" y="619"/>
                      </a:lnTo>
                      <a:cubicBezTo>
                        <a:pt x="32" y="1089"/>
                        <a:pt x="0" y="1744"/>
                        <a:pt x="325" y="2249"/>
                      </a:cubicBezTo>
                      <a:lnTo>
                        <a:pt x="4916" y="9357"/>
                      </a:lnTo>
                      <a:cubicBezTo>
                        <a:pt x="4935" y="9388"/>
                        <a:pt x="4966" y="9402"/>
                        <a:pt x="4997" y="9402"/>
                      </a:cubicBezTo>
                      <a:cubicBezTo>
                        <a:pt x="5037" y="9402"/>
                        <a:pt x="5077" y="9378"/>
                        <a:pt x="5090" y="9333"/>
                      </a:cubicBezTo>
                      <a:lnTo>
                        <a:pt x="5319" y="8566"/>
                      </a:lnTo>
                      <a:cubicBezTo>
                        <a:pt x="5326" y="8546"/>
                        <a:pt x="5336" y="8529"/>
                        <a:pt x="5352" y="8518"/>
                      </a:cubicBezTo>
                      <a:lnTo>
                        <a:pt x="1304" y="2249"/>
                      </a:lnTo>
                      <a:cubicBezTo>
                        <a:pt x="993" y="1768"/>
                        <a:pt x="1007" y="1148"/>
                        <a:pt x="1338" y="681"/>
                      </a:cubicBezTo>
                      <a:lnTo>
                        <a:pt x="898" y="0"/>
                      </a:lnTo>
                      <a:close/>
                    </a:path>
                  </a:pathLst>
                </a:custGeom>
                <a:solidFill>
                  <a:srgbClr val="FF8F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742" name="Google Shape;1742;p20"/>
            <p:cNvSpPr txBox="1"/>
            <p:nvPr/>
          </p:nvSpPr>
          <p:spPr>
            <a:xfrm>
              <a:off x="482930" y="2917626"/>
              <a:ext cx="959700" cy="32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006D77"/>
                  </a:solidFill>
                  <a:highlight>
                    <a:srgbClr val="EDF9F9"/>
                  </a:highlight>
                  <a:latin typeface="Lora"/>
                  <a:ea typeface="Lora"/>
                  <a:cs typeface="Lora"/>
                  <a:sym typeface="Lora"/>
                </a:rPr>
                <a:t>History</a:t>
              </a:r>
              <a:endParaRPr b="1" sz="1200">
                <a:solidFill>
                  <a:srgbClr val="006D77"/>
                </a:solidFill>
                <a:highlight>
                  <a:srgbClr val="EDF9F9"/>
                </a:highlight>
                <a:latin typeface="Lora"/>
                <a:ea typeface="Lora"/>
                <a:cs typeface="Lora"/>
                <a:sym typeface="Lora"/>
              </a:endParaRPr>
            </a:p>
            <a:p>
              <a:pPr indent="0" lvl="0" marL="0" rtl="0" algn="ctr">
                <a:spcBef>
                  <a:spcPts val="0"/>
                </a:spcBef>
                <a:spcAft>
                  <a:spcPts val="0"/>
                </a:spcAft>
                <a:buNone/>
              </a:pPr>
              <a:r>
                <a:t/>
              </a:r>
              <a:endParaRPr b="1" sz="1600">
                <a:solidFill>
                  <a:srgbClr val="006D77"/>
                </a:solidFill>
                <a:highlight>
                  <a:srgbClr val="EDF9F9"/>
                </a:highlight>
                <a:latin typeface="Lora"/>
                <a:ea typeface="Lora"/>
                <a:cs typeface="Lora"/>
                <a:sym typeface="Lora"/>
              </a:endParaRPr>
            </a:p>
            <a:p>
              <a:pPr indent="0" lvl="0" marL="0" rtl="0" algn="ctr">
                <a:spcBef>
                  <a:spcPts val="0"/>
                </a:spcBef>
                <a:spcAft>
                  <a:spcPts val="0"/>
                </a:spcAft>
                <a:buNone/>
              </a:pPr>
              <a:r>
                <a:t/>
              </a:r>
              <a:endParaRPr b="1" sz="1600">
                <a:solidFill>
                  <a:srgbClr val="006D77"/>
                </a:solidFill>
                <a:highlight>
                  <a:srgbClr val="EDF9F9"/>
                </a:highlight>
                <a:latin typeface="Lora"/>
                <a:ea typeface="Lora"/>
                <a:cs typeface="Lora"/>
                <a:sym typeface="Lora"/>
              </a:endParaRPr>
            </a:p>
          </p:txBody>
        </p:sp>
      </p:grpSp>
      <p:pic>
        <p:nvPicPr>
          <p:cNvPr id="1743" name="Google Shape;1743;p20"/>
          <p:cNvPicPr preferRelativeResize="0"/>
          <p:nvPr/>
        </p:nvPicPr>
        <p:blipFill>
          <a:blip r:embed="rId4">
            <a:alphaModFix/>
          </a:blip>
          <a:stretch>
            <a:fillRect/>
          </a:stretch>
        </p:blipFill>
        <p:spPr>
          <a:xfrm>
            <a:off x="4543187" y="8276223"/>
            <a:ext cx="610051" cy="607240"/>
          </a:xfrm>
          <a:prstGeom prst="rect">
            <a:avLst/>
          </a:prstGeom>
          <a:noFill/>
          <a:ln>
            <a:noFill/>
          </a:ln>
        </p:spPr>
      </p:pic>
      <p:pic>
        <p:nvPicPr>
          <p:cNvPr id="1744" name="Google Shape;1744;p20"/>
          <p:cNvPicPr preferRelativeResize="0"/>
          <p:nvPr/>
        </p:nvPicPr>
        <p:blipFill>
          <a:blip r:embed="rId5">
            <a:alphaModFix/>
          </a:blip>
          <a:stretch>
            <a:fillRect/>
          </a:stretch>
        </p:blipFill>
        <p:spPr>
          <a:xfrm>
            <a:off x="6363007" y="8388962"/>
            <a:ext cx="507318" cy="534175"/>
          </a:xfrm>
          <a:prstGeom prst="rect">
            <a:avLst/>
          </a:prstGeom>
          <a:noFill/>
          <a:ln>
            <a:noFill/>
          </a:ln>
        </p:spPr>
      </p:pic>
      <p:sp>
        <p:nvSpPr>
          <p:cNvPr id="1745" name="Google Shape;1745;p20"/>
          <p:cNvSpPr txBox="1"/>
          <p:nvPr/>
        </p:nvSpPr>
        <p:spPr>
          <a:xfrm>
            <a:off x="3845226" y="9111388"/>
            <a:ext cx="1726500" cy="7530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lang="en-GB" sz="1000">
                <a:solidFill>
                  <a:srgbClr val="FF0000"/>
                </a:solidFill>
                <a:latin typeface="Mada"/>
                <a:ea typeface="Mada"/>
                <a:cs typeface="Mada"/>
                <a:sym typeface="Mada"/>
              </a:rPr>
              <a:t>Biopsy is a must, after the US</a:t>
            </a:r>
            <a:endParaRPr sz="1000"/>
          </a:p>
        </p:txBody>
      </p:sp>
      <p:sp>
        <p:nvSpPr>
          <p:cNvPr id="1746" name="Google Shape;1746;p20"/>
          <p:cNvSpPr txBox="1"/>
          <p:nvPr/>
        </p:nvSpPr>
        <p:spPr>
          <a:xfrm>
            <a:off x="5426963" y="9133600"/>
            <a:ext cx="2040900" cy="10995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lang="en-GB" sz="1000">
                <a:solidFill>
                  <a:srgbClr val="FF0000"/>
                </a:solidFill>
                <a:latin typeface="Mada"/>
                <a:ea typeface="Mada"/>
                <a:cs typeface="Mada"/>
                <a:sym typeface="Mada"/>
              </a:rPr>
              <a:t>surgical excision for both malignant or benign. While for larger lesions, mastectectomy may be needed.</a:t>
            </a:r>
            <a:r>
              <a:rPr lang="en-GB" sz="1000">
                <a:solidFill>
                  <a:srgbClr val="6AA84F"/>
                </a:solidFill>
                <a:latin typeface="Mada"/>
                <a:ea typeface="Mada"/>
                <a:cs typeface="Mada"/>
                <a:sym typeface="Mada"/>
              </a:rPr>
              <a:t> </a:t>
            </a:r>
            <a:endParaRPr sz="1000">
              <a:solidFill>
                <a:srgbClr val="6AA84F"/>
              </a:solidFill>
              <a:latin typeface="Mada"/>
              <a:ea typeface="Mada"/>
              <a:cs typeface="Mada"/>
              <a:sym typeface="Mada"/>
            </a:endParaRPr>
          </a:p>
          <a:p>
            <a:pPr indent="0" lvl="0" marL="457200" rtl="0" algn="ctr">
              <a:spcBef>
                <a:spcPts val="0"/>
              </a:spcBef>
              <a:spcAft>
                <a:spcPts val="0"/>
              </a:spcAft>
              <a:buNone/>
            </a:pPr>
            <a:r>
              <a:rPr lang="en-GB" sz="1000">
                <a:solidFill>
                  <a:srgbClr val="6AA84F"/>
                </a:solidFill>
                <a:latin typeface="Mada"/>
                <a:ea typeface="Mada"/>
                <a:cs typeface="Mada"/>
                <a:sym typeface="Mada"/>
              </a:rPr>
              <a:t>(the chance of malignancy increases with size).</a:t>
            </a:r>
            <a:endParaRPr sz="1000"/>
          </a:p>
        </p:txBody>
      </p:sp>
      <p:pic>
        <p:nvPicPr>
          <p:cNvPr id="1747" name="Google Shape;1747;p20"/>
          <p:cNvPicPr preferRelativeResize="0"/>
          <p:nvPr/>
        </p:nvPicPr>
        <p:blipFill>
          <a:blip r:embed="rId6">
            <a:alphaModFix/>
          </a:blip>
          <a:stretch>
            <a:fillRect/>
          </a:stretch>
        </p:blipFill>
        <p:spPr>
          <a:xfrm>
            <a:off x="2634213" y="8250464"/>
            <a:ext cx="692700" cy="692700"/>
          </a:xfrm>
          <a:prstGeom prst="rect">
            <a:avLst/>
          </a:prstGeom>
          <a:noFill/>
          <a:ln>
            <a:noFill/>
          </a:ln>
        </p:spPr>
      </p:pic>
      <p:sp>
        <p:nvSpPr>
          <p:cNvPr id="1748" name="Google Shape;1748;p20"/>
          <p:cNvSpPr txBox="1"/>
          <p:nvPr/>
        </p:nvSpPr>
        <p:spPr>
          <a:xfrm>
            <a:off x="4328950" y="8883650"/>
            <a:ext cx="1150500" cy="32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006D77"/>
                </a:solidFill>
                <a:highlight>
                  <a:srgbClr val="EDF9F9"/>
                </a:highlight>
                <a:latin typeface="Lora"/>
                <a:ea typeface="Lora"/>
                <a:cs typeface="Lora"/>
                <a:sym typeface="Lora"/>
              </a:rPr>
              <a:t>Investigation</a:t>
            </a:r>
            <a:endParaRPr b="1" sz="1200">
              <a:solidFill>
                <a:srgbClr val="006D77"/>
              </a:solidFill>
              <a:highlight>
                <a:srgbClr val="EDF9F9"/>
              </a:highlight>
              <a:latin typeface="Lora"/>
              <a:ea typeface="Lora"/>
              <a:cs typeface="Lora"/>
              <a:sym typeface="Lora"/>
            </a:endParaRPr>
          </a:p>
          <a:p>
            <a:pPr indent="0" lvl="0" marL="0" rtl="0" algn="ctr">
              <a:spcBef>
                <a:spcPts val="0"/>
              </a:spcBef>
              <a:spcAft>
                <a:spcPts val="0"/>
              </a:spcAft>
              <a:buNone/>
            </a:pPr>
            <a:r>
              <a:t/>
            </a:r>
            <a:endParaRPr b="1" sz="1600">
              <a:solidFill>
                <a:srgbClr val="006D77"/>
              </a:solidFill>
              <a:highlight>
                <a:srgbClr val="EDF9F9"/>
              </a:highlight>
              <a:latin typeface="Lora"/>
              <a:ea typeface="Lora"/>
              <a:cs typeface="Lora"/>
              <a:sym typeface="Lora"/>
            </a:endParaRPr>
          </a:p>
          <a:p>
            <a:pPr indent="0" lvl="0" marL="0" rtl="0" algn="ctr">
              <a:spcBef>
                <a:spcPts val="0"/>
              </a:spcBef>
              <a:spcAft>
                <a:spcPts val="0"/>
              </a:spcAft>
              <a:buNone/>
            </a:pPr>
            <a:r>
              <a:t/>
            </a:r>
            <a:endParaRPr b="1" sz="1600">
              <a:solidFill>
                <a:srgbClr val="006D77"/>
              </a:solidFill>
              <a:highlight>
                <a:srgbClr val="EDF9F9"/>
              </a:highlight>
              <a:latin typeface="Lora"/>
              <a:ea typeface="Lora"/>
              <a:cs typeface="Lora"/>
              <a:sym typeface="Lora"/>
            </a:endParaRPr>
          </a:p>
        </p:txBody>
      </p:sp>
      <p:sp>
        <p:nvSpPr>
          <p:cNvPr id="1749" name="Google Shape;1749;p20"/>
          <p:cNvSpPr txBox="1"/>
          <p:nvPr/>
        </p:nvSpPr>
        <p:spPr>
          <a:xfrm>
            <a:off x="6152800" y="8883650"/>
            <a:ext cx="1035300" cy="32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006D77"/>
                </a:solidFill>
                <a:highlight>
                  <a:srgbClr val="EDF9F9"/>
                </a:highlight>
                <a:latin typeface="Lora"/>
                <a:ea typeface="Lora"/>
                <a:cs typeface="Lora"/>
                <a:sym typeface="Lora"/>
              </a:rPr>
              <a:t>Treatment</a:t>
            </a:r>
            <a:endParaRPr b="1" sz="1200">
              <a:solidFill>
                <a:srgbClr val="006D77"/>
              </a:solidFill>
              <a:highlight>
                <a:srgbClr val="EDF9F9"/>
              </a:highlight>
              <a:latin typeface="Lora"/>
              <a:ea typeface="Lora"/>
              <a:cs typeface="Lora"/>
              <a:sym typeface="Lora"/>
            </a:endParaRPr>
          </a:p>
          <a:p>
            <a:pPr indent="0" lvl="0" marL="0" rtl="0" algn="ctr">
              <a:spcBef>
                <a:spcPts val="0"/>
              </a:spcBef>
              <a:spcAft>
                <a:spcPts val="0"/>
              </a:spcAft>
              <a:buNone/>
            </a:pPr>
            <a:r>
              <a:t/>
            </a:r>
            <a:endParaRPr b="1" sz="1600">
              <a:solidFill>
                <a:srgbClr val="006D77"/>
              </a:solidFill>
              <a:highlight>
                <a:srgbClr val="EDF9F9"/>
              </a:highlight>
              <a:latin typeface="Lora"/>
              <a:ea typeface="Lora"/>
              <a:cs typeface="Lora"/>
              <a:sym typeface="Lora"/>
            </a:endParaRPr>
          </a:p>
          <a:p>
            <a:pPr indent="0" lvl="0" marL="0" rtl="0" algn="ctr">
              <a:spcBef>
                <a:spcPts val="0"/>
              </a:spcBef>
              <a:spcAft>
                <a:spcPts val="0"/>
              </a:spcAft>
              <a:buNone/>
            </a:pPr>
            <a:r>
              <a:t/>
            </a:r>
            <a:endParaRPr b="1" sz="1600">
              <a:solidFill>
                <a:srgbClr val="006D77"/>
              </a:solidFill>
              <a:highlight>
                <a:srgbClr val="EDF9F9"/>
              </a:highlight>
              <a:latin typeface="Lora"/>
              <a:ea typeface="Lora"/>
              <a:cs typeface="Lora"/>
              <a:sym typeface="Lora"/>
            </a:endParaRPr>
          </a:p>
        </p:txBody>
      </p:sp>
      <p:sp>
        <p:nvSpPr>
          <p:cNvPr id="1750" name="Google Shape;1750;p20"/>
          <p:cNvSpPr txBox="1"/>
          <p:nvPr/>
        </p:nvSpPr>
        <p:spPr>
          <a:xfrm>
            <a:off x="2385250" y="8883650"/>
            <a:ext cx="1186500" cy="32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006D77"/>
                </a:solidFill>
                <a:highlight>
                  <a:srgbClr val="EDF9F9"/>
                </a:highlight>
                <a:latin typeface="Lora"/>
                <a:ea typeface="Lora"/>
                <a:cs typeface="Lora"/>
                <a:sym typeface="Lora"/>
              </a:rPr>
              <a:t>Presentation</a:t>
            </a:r>
            <a:endParaRPr b="1" sz="1200">
              <a:solidFill>
                <a:srgbClr val="006D77"/>
              </a:solidFill>
              <a:highlight>
                <a:srgbClr val="EDF9F9"/>
              </a:highlight>
              <a:latin typeface="Lora"/>
              <a:ea typeface="Lora"/>
              <a:cs typeface="Lora"/>
              <a:sym typeface="Lora"/>
            </a:endParaRPr>
          </a:p>
          <a:p>
            <a:pPr indent="0" lvl="0" marL="0" rtl="0" algn="ctr">
              <a:spcBef>
                <a:spcPts val="0"/>
              </a:spcBef>
              <a:spcAft>
                <a:spcPts val="0"/>
              </a:spcAft>
              <a:buNone/>
            </a:pPr>
            <a:r>
              <a:t/>
            </a:r>
            <a:endParaRPr b="1" sz="1600">
              <a:solidFill>
                <a:srgbClr val="006D77"/>
              </a:solidFill>
              <a:highlight>
                <a:srgbClr val="EDF9F9"/>
              </a:highlight>
              <a:latin typeface="Lora"/>
              <a:ea typeface="Lora"/>
              <a:cs typeface="Lora"/>
              <a:sym typeface="Lora"/>
            </a:endParaRPr>
          </a:p>
          <a:p>
            <a:pPr indent="0" lvl="0" marL="0" rtl="0" algn="ctr">
              <a:spcBef>
                <a:spcPts val="0"/>
              </a:spcBef>
              <a:spcAft>
                <a:spcPts val="0"/>
              </a:spcAft>
              <a:buNone/>
            </a:pPr>
            <a:r>
              <a:t/>
            </a:r>
            <a:endParaRPr b="1" sz="1600">
              <a:solidFill>
                <a:srgbClr val="006D77"/>
              </a:solidFill>
              <a:highlight>
                <a:srgbClr val="EDF9F9"/>
              </a:highlight>
              <a:latin typeface="Lora"/>
              <a:ea typeface="Lora"/>
              <a:cs typeface="Lora"/>
              <a:sym typeface="Lora"/>
            </a:endParaRPr>
          </a:p>
        </p:txBody>
      </p:sp>
      <p:pic>
        <p:nvPicPr>
          <p:cNvPr id="1751" name="Google Shape;1751;p20"/>
          <p:cNvPicPr preferRelativeResize="0"/>
          <p:nvPr/>
        </p:nvPicPr>
        <p:blipFill>
          <a:blip r:embed="rId7">
            <a:alphaModFix/>
          </a:blip>
          <a:stretch>
            <a:fillRect/>
          </a:stretch>
        </p:blipFill>
        <p:spPr>
          <a:xfrm>
            <a:off x="6532575" y="6364576"/>
            <a:ext cx="794424" cy="822267"/>
          </a:xfrm>
          <a:prstGeom prst="rect">
            <a:avLst/>
          </a:prstGeom>
          <a:noFill/>
          <a:ln cap="flat" cmpd="sng" w="19050">
            <a:solidFill>
              <a:srgbClr val="ABE5D9"/>
            </a:solidFill>
            <a:prstDash val="solid"/>
            <a:round/>
            <a:headEnd len="sm" w="sm" type="none"/>
            <a:tailEnd len="sm" w="sm" type="none"/>
          </a:ln>
        </p:spPr>
      </p:pic>
      <p:pic>
        <p:nvPicPr>
          <p:cNvPr id="1752" name="Google Shape;1752;p20"/>
          <p:cNvPicPr preferRelativeResize="0"/>
          <p:nvPr/>
        </p:nvPicPr>
        <p:blipFill rotWithShape="1">
          <a:blip r:embed="rId8">
            <a:alphaModFix/>
          </a:blip>
          <a:srcRect b="0" l="309" r="43454" t="0"/>
          <a:stretch/>
        </p:blipFill>
        <p:spPr>
          <a:xfrm>
            <a:off x="6532575" y="801976"/>
            <a:ext cx="794424" cy="822267"/>
          </a:xfrm>
          <a:prstGeom prst="rect">
            <a:avLst/>
          </a:prstGeom>
          <a:noFill/>
          <a:ln cap="flat" cmpd="sng" w="19050">
            <a:solidFill>
              <a:srgbClr val="ABE5D9"/>
            </a:solidFill>
            <a:prstDash val="solid"/>
            <a:round/>
            <a:headEnd len="sm" w="sm" type="none"/>
            <a:tailEnd len="sm" w="sm" type="none"/>
          </a:ln>
        </p:spPr>
      </p:pic>
      <p:sp>
        <p:nvSpPr>
          <p:cNvPr id="1753" name="Google Shape;1753;p20"/>
          <p:cNvSpPr/>
          <p:nvPr/>
        </p:nvSpPr>
        <p:spPr>
          <a:xfrm>
            <a:off x="406450" y="3416700"/>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20"/>
          <p:cNvSpPr/>
          <p:nvPr/>
        </p:nvSpPr>
        <p:spPr>
          <a:xfrm>
            <a:off x="406450" y="3721500"/>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20"/>
          <p:cNvSpPr/>
          <p:nvPr/>
        </p:nvSpPr>
        <p:spPr>
          <a:xfrm>
            <a:off x="406450" y="4026300"/>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20"/>
          <p:cNvSpPr/>
          <p:nvPr/>
        </p:nvSpPr>
        <p:spPr>
          <a:xfrm>
            <a:off x="185500" y="4371675"/>
            <a:ext cx="163800" cy="1530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0" name="Shape 1760"/>
        <p:cNvGrpSpPr/>
        <p:nvPr/>
      </p:nvGrpSpPr>
      <p:grpSpPr>
        <a:xfrm>
          <a:off x="0" y="0"/>
          <a:ext cx="0" cy="0"/>
          <a:chOff x="0" y="0"/>
          <a:chExt cx="0" cy="0"/>
        </a:xfrm>
      </p:grpSpPr>
      <p:sp>
        <p:nvSpPr>
          <p:cNvPr id="1761" name="Google Shape;1761;p21"/>
          <p:cNvSpPr txBox="1"/>
          <p:nvPr/>
        </p:nvSpPr>
        <p:spPr>
          <a:xfrm>
            <a:off x="135675" y="3291750"/>
            <a:ext cx="7318200" cy="2265300"/>
          </a:xfrm>
          <a:prstGeom prst="rect">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solidFill>
                <a:srgbClr val="6AA84F"/>
              </a:solidFill>
              <a:latin typeface="Mada"/>
              <a:ea typeface="Mada"/>
              <a:cs typeface="Mada"/>
              <a:sym typeface="Mada"/>
            </a:endParaRPr>
          </a:p>
        </p:txBody>
      </p:sp>
      <p:sp>
        <p:nvSpPr>
          <p:cNvPr id="1762" name="Google Shape;1762;p21"/>
          <p:cNvSpPr txBox="1"/>
          <p:nvPr/>
        </p:nvSpPr>
        <p:spPr>
          <a:xfrm>
            <a:off x="135675" y="624750"/>
            <a:ext cx="7318200" cy="2005200"/>
          </a:xfrm>
          <a:prstGeom prst="rect">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solidFill>
                <a:srgbClr val="6AA84F"/>
              </a:solidFill>
              <a:latin typeface="Mada"/>
              <a:ea typeface="Mada"/>
              <a:cs typeface="Mada"/>
              <a:sym typeface="Mada"/>
            </a:endParaRPr>
          </a:p>
        </p:txBody>
      </p:sp>
      <p:sp>
        <p:nvSpPr>
          <p:cNvPr id="1763" name="Google Shape;1763;p21"/>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4" name="Google Shape;1764;p21"/>
          <p:cNvSpPr txBox="1"/>
          <p:nvPr/>
        </p:nvSpPr>
        <p:spPr>
          <a:xfrm>
            <a:off x="1108200" y="1973775"/>
            <a:ext cx="1726500" cy="42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100">
                <a:solidFill>
                  <a:srgbClr val="1C4588"/>
                </a:solidFill>
                <a:latin typeface="Mada"/>
                <a:ea typeface="Mada"/>
                <a:cs typeface="Mada"/>
                <a:sym typeface="Mada"/>
              </a:rPr>
              <a:t>S</a:t>
            </a:r>
            <a:r>
              <a:rPr lang="en-GB" sz="1100">
                <a:solidFill>
                  <a:srgbClr val="1C4588"/>
                </a:solidFill>
                <a:latin typeface="Mada"/>
                <a:ea typeface="Mada"/>
                <a:cs typeface="Mada"/>
                <a:sym typeface="Mada"/>
              </a:rPr>
              <a:t>oft, lobulated and radiolucent mass.</a:t>
            </a:r>
            <a:endParaRPr/>
          </a:p>
        </p:txBody>
      </p:sp>
      <p:sp>
        <p:nvSpPr>
          <p:cNvPr id="1765" name="Google Shape;1765;p21"/>
          <p:cNvSpPr/>
          <p:nvPr/>
        </p:nvSpPr>
        <p:spPr>
          <a:xfrm>
            <a:off x="2383163" y="3645938"/>
            <a:ext cx="959619" cy="981121"/>
          </a:xfrm>
          <a:custGeom>
            <a:rect b="b" l="l" r="r" t="t"/>
            <a:pathLst>
              <a:path extrusionOk="0" h="157294" w="191064">
                <a:moveTo>
                  <a:pt x="113237" y="0"/>
                </a:moveTo>
                <a:cubicBezTo>
                  <a:pt x="104842" y="0"/>
                  <a:pt x="96326" y="4897"/>
                  <a:pt x="89808" y="10733"/>
                </a:cubicBezTo>
                <a:cubicBezTo>
                  <a:pt x="81189" y="18547"/>
                  <a:pt x="73752" y="28339"/>
                  <a:pt x="63049" y="32727"/>
                </a:cubicBezTo>
                <a:cubicBezTo>
                  <a:pt x="53201" y="36794"/>
                  <a:pt x="42014" y="35617"/>
                  <a:pt x="31366" y="36422"/>
                </a:cubicBezTo>
                <a:cubicBezTo>
                  <a:pt x="20714" y="37171"/>
                  <a:pt x="8996" y="40917"/>
                  <a:pt x="4338" y="50709"/>
                </a:cubicBezTo>
                <a:cubicBezTo>
                  <a:pt x="1" y="59914"/>
                  <a:pt x="3537" y="71637"/>
                  <a:pt x="10225" y="79609"/>
                </a:cubicBezTo>
                <a:cubicBezTo>
                  <a:pt x="19430" y="90582"/>
                  <a:pt x="24409" y="104548"/>
                  <a:pt x="20770" y="119160"/>
                </a:cubicBezTo>
                <a:cubicBezTo>
                  <a:pt x="19323" y="124992"/>
                  <a:pt x="16595" y="130720"/>
                  <a:pt x="17345" y="136659"/>
                </a:cubicBezTo>
                <a:cubicBezTo>
                  <a:pt x="18252" y="143457"/>
                  <a:pt x="23767" y="148968"/>
                  <a:pt x="30189" y="151271"/>
                </a:cubicBezTo>
                <a:cubicBezTo>
                  <a:pt x="33271" y="152374"/>
                  <a:pt x="36512" y="152838"/>
                  <a:pt x="39779" y="152838"/>
                </a:cubicBezTo>
                <a:cubicBezTo>
                  <a:pt x="43318" y="152838"/>
                  <a:pt x="46887" y="152294"/>
                  <a:pt x="50312" y="151430"/>
                </a:cubicBezTo>
                <a:cubicBezTo>
                  <a:pt x="57259" y="149716"/>
                  <a:pt x="64784" y="147567"/>
                  <a:pt x="72116" y="147567"/>
                </a:cubicBezTo>
                <a:cubicBezTo>
                  <a:pt x="73708" y="147567"/>
                  <a:pt x="75291" y="147668"/>
                  <a:pt x="76856" y="147897"/>
                </a:cubicBezTo>
                <a:cubicBezTo>
                  <a:pt x="84777" y="149075"/>
                  <a:pt x="91036" y="155231"/>
                  <a:pt x="99334" y="156623"/>
                </a:cubicBezTo>
                <a:cubicBezTo>
                  <a:pt x="101955" y="157053"/>
                  <a:pt x="104623" y="157293"/>
                  <a:pt x="107281" y="157293"/>
                </a:cubicBezTo>
                <a:cubicBezTo>
                  <a:pt x="112219" y="157293"/>
                  <a:pt x="117126" y="156464"/>
                  <a:pt x="121648" y="154482"/>
                </a:cubicBezTo>
                <a:cubicBezTo>
                  <a:pt x="127270" y="151965"/>
                  <a:pt x="133101" y="147790"/>
                  <a:pt x="139365" y="145971"/>
                </a:cubicBezTo>
                <a:cubicBezTo>
                  <a:pt x="142212" y="145190"/>
                  <a:pt x="144975" y="144895"/>
                  <a:pt x="147715" y="144895"/>
                </a:cubicBezTo>
                <a:cubicBezTo>
                  <a:pt x="148733" y="144895"/>
                  <a:pt x="149747" y="144935"/>
                  <a:pt x="150762" y="145007"/>
                </a:cubicBezTo>
                <a:cubicBezTo>
                  <a:pt x="154829" y="145328"/>
                  <a:pt x="158952" y="146133"/>
                  <a:pt x="163127" y="146776"/>
                </a:cubicBezTo>
                <a:cubicBezTo>
                  <a:pt x="165495" y="147147"/>
                  <a:pt x="168164" y="147443"/>
                  <a:pt x="170829" y="147443"/>
                </a:cubicBezTo>
                <a:cubicBezTo>
                  <a:pt x="177374" y="147443"/>
                  <a:pt x="183892" y="145661"/>
                  <a:pt x="185870" y="138855"/>
                </a:cubicBezTo>
                <a:cubicBezTo>
                  <a:pt x="188815" y="128794"/>
                  <a:pt x="184371" y="118570"/>
                  <a:pt x="179876" y="109848"/>
                </a:cubicBezTo>
                <a:cubicBezTo>
                  <a:pt x="176934" y="104175"/>
                  <a:pt x="173561" y="97270"/>
                  <a:pt x="174687" y="90689"/>
                </a:cubicBezTo>
                <a:cubicBezTo>
                  <a:pt x="175864" y="83783"/>
                  <a:pt x="181430" y="77309"/>
                  <a:pt x="184585" y="71208"/>
                </a:cubicBezTo>
                <a:cubicBezTo>
                  <a:pt x="188225" y="64195"/>
                  <a:pt x="191063" y="55740"/>
                  <a:pt x="187903" y="48461"/>
                </a:cubicBezTo>
                <a:cubicBezTo>
                  <a:pt x="184585" y="40810"/>
                  <a:pt x="174738" y="35510"/>
                  <a:pt x="167301" y="32834"/>
                </a:cubicBezTo>
                <a:cubicBezTo>
                  <a:pt x="158738" y="29730"/>
                  <a:pt x="149585" y="27482"/>
                  <a:pt x="142469" y="21595"/>
                </a:cubicBezTo>
                <a:cubicBezTo>
                  <a:pt x="134977" y="15443"/>
                  <a:pt x="130160" y="5703"/>
                  <a:pt x="121434" y="1742"/>
                </a:cubicBezTo>
                <a:cubicBezTo>
                  <a:pt x="118766" y="533"/>
                  <a:pt x="116008" y="0"/>
                  <a:pt x="113237"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6" name="Google Shape;1766;p21"/>
          <p:cNvSpPr txBox="1"/>
          <p:nvPr/>
        </p:nvSpPr>
        <p:spPr>
          <a:xfrm>
            <a:off x="2309159" y="4472964"/>
            <a:ext cx="1186500" cy="29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solidFill>
                  <a:srgbClr val="006D77"/>
                </a:solidFill>
                <a:highlight>
                  <a:srgbClr val="EDF9F9"/>
                </a:highlight>
                <a:latin typeface="Lora"/>
                <a:ea typeface="Lora"/>
                <a:cs typeface="Lora"/>
                <a:sym typeface="Lora"/>
              </a:rPr>
              <a:t>Presentation</a:t>
            </a:r>
            <a:r>
              <a:rPr b="1" lang="en-GB" sz="1100">
                <a:solidFill>
                  <a:srgbClr val="006D77"/>
                </a:solidFill>
                <a:highlight>
                  <a:srgbClr val="EDF9F9"/>
                </a:highlight>
                <a:latin typeface="Lora"/>
                <a:ea typeface="Lora"/>
                <a:cs typeface="Lora"/>
                <a:sym typeface="Lora"/>
              </a:rPr>
              <a:t>:</a:t>
            </a:r>
            <a:endParaRPr b="1" sz="1100">
              <a:solidFill>
                <a:srgbClr val="006D77"/>
              </a:solidFill>
              <a:highlight>
                <a:srgbClr val="EDF9F9"/>
              </a:highlight>
              <a:latin typeface="Lora"/>
              <a:ea typeface="Lora"/>
              <a:cs typeface="Lora"/>
              <a:sym typeface="Lora"/>
            </a:endParaRPr>
          </a:p>
        </p:txBody>
      </p:sp>
      <p:grpSp>
        <p:nvGrpSpPr>
          <p:cNvPr id="1767" name="Google Shape;1767;p21"/>
          <p:cNvGrpSpPr/>
          <p:nvPr/>
        </p:nvGrpSpPr>
        <p:grpSpPr>
          <a:xfrm>
            <a:off x="4140825" y="3643480"/>
            <a:ext cx="1063500" cy="1117737"/>
            <a:chOff x="4186650" y="2128513"/>
            <a:chExt cx="1063500" cy="1117737"/>
          </a:xfrm>
        </p:grpSpPr>
        <p:sp>
          <p:nvSpPr>
            <p:cNvPr id="1768" name="Google Shape;1768;p21"/>
            <p:cNvSpPr/>
            <p:nvPr/>
          </p:nvSpPr>
          <p:spPr>
            <a:xfrm>
              <a:off x="4186650" y="2128513"/>
              <a:ext cx="959619" cy="981121"/>
            </a:xfrm>
            <a:custGeom>
              <a:rect b="b" l="l" r="r" t="t"/>
              <a:pathLst>
                <a:path extrusionOk="0" h="157294" w="191064">
                  <a:moveTo>
                    <a:pt x="113237" y="0"/>
                  </a:moveTo>
                  <a:cubicBezTo>
                    <a:pt x="104842" y="0"/>
                    <a:pt x="96326" y="4897"/>
                    <a:pt x="89808" y="10733"/>
                  </a:cubicBezTo>
                  <a:cubicBezTo>
                    <a:pt x="81189" y="18547"/>
                    <a:pt x="73752" y="28339"/>
                    <a:pt x="63049" y="32727"/>
                  </a:cubicBezTo>
                  <a:cubicBezTo>
                    <a:pt x="53201" y="36794"/>
                    <a:pt x="42014" y="35617"/>
                    <a:pt x="31366" y="36422"/>
                  </a:cubicBezTo>
                  <a:cubicBezTo>
                    <a:pt x="20714" y="37171"/>
                    <a:pt x="8996" y="40917"/>
                    <a:pt x="4338" y="50709"/>
                  </a:cubicBezTo>
                  <a:cubicBezTo>
                    <a:pt x="1" y="59914"/>
                    <a:pt x="3537" y="71637"/>
                    <a:pt x="10225" y="79609"/>
                  </a:cubicBezTo>
                  <a:cubicBezTo>
                    <a:pt x="19430" y="90582"/>
                    <a:pt x="24409" y="104548"/>
                    <a:pt x="20770" y="119160"/>
                  </a:cubicBezTo>
                  <a:cubicBezTo>
                    <a:pt x="19323" y="124992"/>
                    <a:pt x="16595" y="130720"/>
                    <a:pt x="17345" y="136659"/>
                  </a:cubicBezTo>
                  <a:cubicBezTo>
                    <a:pt x="18252" y="143457"/>
                    <a:pt x="23767" y="148968"/>
                    <a:pt x="30189" y="151271"/>
                  </a:cubicBezTo>
                  <a:cubicBezTo>
                    <a:pt x="33271" y="152374"/>
                    <a:pt x="36512" y="152838"/>
                    <a:pt x="39779" y="152838"/>
                  </a:cubicBezTo>
                  <a:cubicBezTo>
                    <a:pt x="43318" y="152838"/>
                    <a:pt x="46887" y="152294"/>
                    <a:pt x="50312" y="151430"/>
                  </a:cubicBezTo>
                  <a:cubicBezTo>
                    <a:pt x="57259" y="149716"/>
                    <a:pt x="64784" y="147567"/>
                    <a:pt x="72116" y="147567"/>
                  </a:cubicBezTo>
                  <a:cubicBezTo>
                    <a:pt x="73708" y="147567"/>
                    <a:pt x="75291" y="147668"/>
                    <a:pt x="76856" y="147897"/>
                  </a:cubicBezTo>
                  <a:cubicBezTo>
                    <a:pt x="84777" y="149075"/>
                    <a:pt x="91036" y="155231"/>
                    <a:pt x="99334" y="156623"/>
                  </a:cubicBezTo>
                  <a:cubicBezTo>
                    <a:pt x="101955" y="157053"/>
                    <a:pt x="104623" y="157293"/>
                    <a:pt x="107281" y="157293"/>
                  </a:cubicBezTo>
                  <a:cubicBezTo>
                    <a:pt x="112219" y="157293"/>
                    <a:pt x="117126" y="156464"/>
                    <a:pt x="121648" y="154482"/>
                  </a:cubicBezTo>
                  <a:cubicBezTo>
                    <a:pt x="127270" y="151965"/>
                    <a:pt x="133101" y="147790"/>
                    <a:pt x="139365" y="145971"/>
                  </a:cubicBezTo>
                  <a:cubicBezTo>
                    <a:pt x="142212" y="145190"/>
                    <a:pt x="144975" y="144895"/>
                    <a:pt x="147715" y="144895"/>
                  </a:cubicBezTo>
                  <a:cubicBezTo>
                    <a:pt x="148733" y="144895"/>
                    <a:pt x="149747" y="144935"/>
                    <a:pt x="150762" y="145007"/>
                  </a:cubicBezTo>
                  <a:cubicBezTo>
                    <a:pt x="154829" y="145328"/>
                    <a:pt x="158952" y="146133"/>
                    <a:pt x="163127" y="146776"/>
                  </a:cubicBezTo>
                  <a:cubicBezTo>
                    <a:pt x="165495" y="147147"/>
                    <a:pt x="168164" y="147443"/>
                    <a:pt x="170829" y="147443"/>
                  </a:cubicBezTo>
                  <a:cubicBezTo>
                    <a:pt x="177374" y="147443"/>
                    <a:pt x="183892" y="145661"/>
                    <a:pt x="185870" y="138855"/>
                  </a:cubicBezTo>
                  <a:cubicBezTo>
                    <a:pt x="188815" y="128794"/>
                    <a:pt x="184371" y="118570"/>
                    <a:pt x="179876" y="109848"/>
                  </a:cubicBezTo>
                  <a:cubicBezTo>
                    <a:pt x="176934" y="104175"/>
                    <a:pt x="173561" y="97270"/>
                    <a:pt x="174687" y="90689"/>
                  </a:cubicBezTo>
                  <a:cubicBezTo>
                    <a:pt x="175864" y="83783"/>
                    <a:pt x="181430" y="77309"/>
                    <a:pt x="184585" y="71208"/>
                  </a:cubicBezTo>
                  <a:cubicBezTo>
                    <a:pt x="188225" y="64195"/>
                    <a:pt x="191063" y="55740"/>
                    <a:pt x="187903" y="48461"/>
                  </a:cubicBezTo>
                  <a:cubicBezTo>
                    <a:pt x="184585" y="40810"/>
                    <a:pt x="174738" y="35510"/>
                    <a:pt x="167301" y="32834"/>
                  </a:cubicBezTo>
                  <a:cubicBezTo>
                    <a:pt x="158738" y="29730"/>
                    <a:pt x="149585" y="27482"/>
                    <a:pt x="142469" y="21595"/>
                  </a:cubicBezTo>
                  <a:cubicBezTo>
                    <a:pt x="134977" y="15443"/>
                    <a:pt x="130160" y="5703"/>
                    <a:pt x="121434" y="1742"/>
                  </a:cubicBezTo>
                  <a:cubicBezTo>
                    <a:pt x="118766" y="533"/>
                    <a:pt x="116008" y="0"/>
                    <a:pt x="113237"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69" name="Google Shape;1769;p21"/>
            <p:cNvPicPr preferRelativeResize="0"/>
            <p:nvPr/>
          </p:nvPicPr>
          <p:blipFill>
            <a:blip r:embed="rId3">
              <a:alphaModFix/>
            </a:blip>
            <a:stretch>
              <a:fillRect/>
            </a:stretch>
          </p:blipFill>
          <p:spPr>
            <a:xfrm>
              <a:off x="4324349" y="2382359"/>
              <a:ext cx="612873" cy="610051"/>
            </a:xfrm>
            <a:prstGeom prst="rect">
              <a:avLst/>
            </a:prstGeom>
            <a:noFill/>
            <a:ln>
              <a:noFill/>
            </a:ln>
          </p:spPr>
        </p:pic>
        <p:sp>
          <p:nvSpPr>
            <p:cNvPr id="1770" name="Google Shape;1770;p21"/>
            <p:cNvSpPr txBox="1"/>
            <p:nvPr/>
          </p:nvSpPr>
          <p:spPr>
            <a:xfrm>
              <a:off x="4186650" y="2924050"/>
              <a:ext cx="1063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solidFill>
                    <a:srgbClr val="006D77"/>
                  </a:solidFill>
                  <a:highlight>
                    <a:srgbClr val="EDF9F9"/>
                  </a:highlight>
                  <a:latin typeface="Lora"/>
                  <a:ea typeface="Lora"/>
                  <a:cs typeface="Lora"/>
                  <a:sym typeface="Lora"/>
                </a:rPr>
                <a:t>Investigation</a:t>
              </a:r>
              <a:endParaRPr b="1" sz="1100">
                <a:solidFill>
                  <a:srgbClr val="006D77"/>
                </a:solidFill>
                <a:highlight>
                  <a:srgbClr val="EDF9F9"/>
                </a:highlight>
                <a:latin typeface="Lora"/>
                <a:ea typeface="Lora"/>
                <a:cs typeface="Lora"/>
                <a:sym typeface="Lora"/>
              </a:endParaRPr>
            </a:p>
            <a:p>
              <a:pPr indent="0" lvl="0" marL="0" rtl="0" algn="ctr">
                <a:spcBef>
                  <a:spcPts val="0"/>
                </a:spcBef>
                <a:spcAft>
                  <a:spcPts val="0"/>
                </a:spcAft>
                <a:buNone/>
              </a:pPr>
              <a:r>
                <a:t/>
              </a:r>
              <a:endParaRPr b="1" sz="1600">
                <a:solidFill>
                  <a:srgbClr val="006D77"/>
                </a:solidFill>
                <a:highlight>
                  <a:srgbClr val="EDF9F9"/>
                </a:highlight>
                <a:latin typeface="Lora"/>
                <a:ea typeface="Lora"/>
                <a:cs typeface="Lora"/>
                <a:sym typeface="Lora"/>
              </a:endParaRPr>
            </a:p>
          </p:txBody>
        </p:sp>
      </p:grpSp>
      <p:sp>
        <p:nvSpPr>
          <p:cNvPr id="1771" name="Google Shape;1771;p21"/>
          <p:cNvSpPr/>
          <p:nvPr/>
        </p:nvSpPr>
        <p:spPr>
          <a:xfrm>
            <a:off x="5802788" y="3645938"/>
            <a:ext cx="959619" cy="981121"/>
          </a:xfrm>
          <a:custGeom>
            <a:rect b="b" l="l" r="r" t="t"/>
            <a:pathLst>
              <a:path extrusionOk="0" h="157294" w="191064">
                <a:moveTo>
                  <a:pt x="113237" y="0"/>
                </a:moveTo>
                <a:cubicBezTo>
                  <a:pt x="104842" y="0"/>
                  <a:pt x="96326" y="4897"/>
                  <a:pt x="89808" y="10733"/>
                </a:cubicBezTo>
                <a:cubicBezTo>
                  <a:pt x="81189" y="18547"/>
                  <a:pt x="73752" y="28339"/>
                  <a:pt x="63049" y="32727"/>
                </a:cubicBezTo>
                <a:cubicBezTo>
                  <a:pt x="53201" y="36794"/>
                  <a:pt x="42014" y="35617"/>
                  <a:pt x="31366" y="36422"/>
                </a:cubicBezTo>
                <a:cubicBezTo>
                  <a:pt x="20714" y="37171"/>
                  <a:pt x="8996" y="40917"/>
                  <a:pt x="4338" y="50709"/>
                </a:cubicBezTo>
                <a:cubicBezTo>
                  <a:pt x="1" y="59914"/>
                  <a:pt x="3537" y="71637"/>
                  <a:pt x="10225" y="79609"/>
                </a:cubicBezTo>
                <a:cubicBezTo>
                  <a:pt x="19430" y="90582"/>
                  <a:pt x="24409" y="104548"/>
                  <a:pt x="20770" y="119160"/>
                </a:cubicBezTo>
                <a:cubicBezTo>
                  <a:pt x="19323" y="124992"/>
                  <a:pt x="16595" y="130720"/>
                  <a:pt x="17345" y="136659"/>
                </a:cubicBezTo>
                <a:cubicBezTo>
                  <a:pt x="18252" y="143457"/>
                  <a:pt x="23767" y="148968"/>
                  <a:pt x="30189" y="151271"/>
                </a:cubicBezTo>
                <a:cubicBezTo>
                  <a:pt x="33271" y="152374"/>
                  <a:pt x="36512" y="152838"/>
                  <a:pt x="39779" y="152838"/>
                </a:cubicBezTo>
                <a:cubicBezTo>
                  <a:pt x="43318" y="152838"/>
                  <a:pt x="46887" y="152294"/>
                  <a:pt x="50312" y="151430"/>
                </a:cubicBezTo>
                <a:cubicBezTo>
                  <a:pt x="57259" y="149716"/>
                  <a:pt x="64784" y="147567"/>
                  <a:pt x="72116" y="147567"/>
                </a:cubicBezTo>
                <a:cubicBezTo>
                  <a:pt x="73708" y="147567"/>
                  <a:pt x="75291" y="147668"/>
                  <a:pt x="76856" y="147897"/>
                </a:cubicBezTo>
                <a:cubicBezTo>
                  <a:pt x="84777" y="149075"/>
                  <a:pt x="91036" y="155231"/>
                  <a:pt x="99334" y="156623"/>
                </a:cubicBezTo>
                <a:cubicBezTo>
                  <a:pt x="101955" y="157053"/>
                  <a:pt x="104623" y="157293"/>
                  <a:pt x="107281" y="157293"/>
                </a:cubicBezTo>
                <a:cubicBezTo>
                  <a:pt x="112219" y="157293"/>
                  <a:pt x="117126" y="156464"/>
                  <a:pt x="121648" y="154482"/>
                </a:cubicBezTo>
                <a:cubicBezTo>
                  <a:pt x="127270" y="151965"/>
                  <a:pt x="133101" y="147790"/>
                  <a:pt x="139365" y="145971"/>
                </a:cubicBezTo>
                <a:cubicBezTo>
                  <a:pt x="142212" y="145190"/>
                  <a:pt x="144975" y="144895"/>
                  <a:pt x="147715" y="144895"/>
                </a:cubicBezTo>
                <a:cubicBezTo>
                  <a:pt x="148733" y="144895"/>
                  <a:pt x="149747" y="144935"/>
                  <a:pt x="150762" y="145007"/>
                </a:cubicBezTo>
                <a:cubicBezTo>
                  <a:pt x="154829" y="145328"/>
                  <a:pt x="158952" y="146133"/>
                  <a:pt x="163127" y="146776"/>
                </a:cubicBezTo>
                <a:cubicBezTo>
                  <a:pt x="165495" y="147147"/>
                  <a:pt x="168164" y="147443"/>
                  <a:pt x="170829" y="147443"/>
                </a:cubicBezTo>
                <a:cubicBezTo>
                  <a:pt x="177374" y="147443"/>
                  <a:pt x="183892" y="145661"/>
                  <a:pt x="185870" y="138855"/>
                </a:cubicBezTo>
                <a:cubicBezTo>
                  <a:pt x="188815" y="128794"/>
                  <a:pt x="184371" y="118570"/>
                  <a:pt x="179876" y="109848"/>
                </a:cubicBezTo>
                <a:cubicBezTo>
                  <a:pt x="176934" y="104175"/>
                  <a:pt x="173561" y="97270"/>
                  <a:pt x="174687" y="90689"/>
                </a:cubicBezTo>
                <a:cubicBezTo>
                  <a:pt x="175864" y="83783"/>
                  <a:pt x="181430" y="77309"/>
                  <a:pt x="184585" y="71208"/>
                </a:cubicBezTo>
                <a:cubicBezTo>
                  <a:pt x="188225" y="64195"/>
                  <a:pt x="191063" y="55740"/>
                  <a:pt x="187903" y="48461"/>
                </a:cubicBezTo>
                <a:cubicBezTo>
                  <a:pt x="184585" y="40810"/>
                  <a:pt x="174738" y="35510"/>
                  <a:pt x="167301" y="32834"/>
                </a:cubicBezTo>
                <a:cubicBezTo>
                  <a:pt x="158738" y="29730"/>
                  <a:pt x="149585" y="27482"/>
                  <a:pt x="142469" y="21595"/>
                </a:cubicBezTo>
                <a:cubicBezTo>
                  <a:pt x="134977" y="15443"/>
                  <a:pt x="130160" y="5703"/>
                  <a:pt x="121434" y="1742"/>
                </a:cubicBezTo>
                <a:cubicBezTo>
                  <a:pt x="118766" y="533"/>
                  <a:pt x="116008" y="0"/>
                  <a:pt x="113237"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72" name="Google Shape;1772;p21"/>
          <p:cNvPicPr preferRelativeResize="0"/>
          <p:nvPr/>
        </p:nvPicPr>
        <p:blipFill>
          <a:blip r:embed="rId4">
            <a:alphaModFix/>
          </a:blip>
          <a:stretch>
            <a:fillRect/>
          </a:stretch>
        </p:blipFill>
        <p:spPr>
          <a:xfrm>
            <a:off x="6028944" y="3934287"/>
            <a:ext cx="507318" cy="534175"/>
          </a:xfrm>
          <a:prstGeom prst="rect">
            <a:avLst/>
          </a:prstGeom>
          <a:noFill/>
          <a:ln>
            <a:noFill/>
          </a:ln>
        </p:spPr>
      </p:pic>
      <p:sp>
        <p:nvSpPr>
          <p:cNvPr id="1773" name="Google Shape;1773;p21"/>
          <p:cNvSpPr txBox="1"/>
          <p:nvPr/>
        </p:nvSpPr>
        <p:spPr>
          <a:xfrm>
            <a:off x="5885755" y="4441475"/>
            <a:ext cx="9597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solidFill>
                  <a:srgbClr val="006D77"/>
                </a:solidFill>
                <a:highlight>
                  <a:srgbClr val="EDF9F9"/>
                </a:highlight>
                <a:latin typeface="Lora"/>
                <a:ea typeface="Lora"/>
                <a:cs typeface="Lora"/>
                <a:sym typeface="Lora"/>
              </a:rPr>
              <a:t>Treatment </a:t>
            </a:r>
            <a:endParaRPr b="1" sz="1100">
              <a:solidFill>
                <a:srgbClr val="006D77"/>
              </a:solidFill>
              <a:highlight>
                <a:srgbClr val="EDF9F9"/>
              </a:highlight>
              <a:latin typeface="Lora"/>
              <a:ea typeface="Lora"/>
              <a:cs typeface="Lora"/>
              <a:sym typeface="Lora"/>
            </a:endParaRPr>
          </a:p>
          <a:p>
            <a:pPr indent="0" lvl="0" marL="0" rtl="0" algn="ctr">
              <a:spcBef>
                <a:spcPts val="0"/>
              </a:spcBef>
              <a:spcAft>
                <a:spcPts val="0"/>
              </a:spcAft>
              <a:buNone/>
            </a:pPr>
            <a:r>
              <a:t/>
            </a:r>
            <a:endParaRPr b="1" sz="1600">
              <a:solidFill>
                <a:srgbClr val="006D77"/>
              </a:solidFill>
              <a:highlight>
                <a:srgbClr val="EDF9F9"/>
              </a:highlight>
              <a:latin typeface="Lora"/>
              <a:ea typeface="Lora"/>
              <a:cs typeface="Lora"/>
              <a:sym typeface="Lora"/>
            </a:endParaRPr>
          </a:p>
        </p:txBody>
      </p:sp>
      <p:sp>
        <p:nvSpPr>
          <p:cNvPr id="1774" name="Google Shape;1774;p21"/>
          <p:cNvSpPr/>
          <p:nvPr/>
        </p:nvSpPr>
        <p:spPr>
          <a:xfrm>
            <a:off x="551945" y="3718200"/>
            <a:ext cx="959619" cy="981121"/>
          </a:xfrm>
          <a:custGeom>
            <a:rect b="b" l="l" r="r" t="t"/>
            <a:pathLst>
              <a:path extrusionOk="0" h="157294" w="191064">
                <a:moveTo>
                  <a:pt x="113237" y="0"/>
                </a:moveTo>
                <a:cubicBezTo>
                  <a:pt x="104842" y="0"/>
                  <a:pt x="96326" y="4897"/>
                  <a:pt x="89808" y="10733"/>
                </a:cubicBezTo>
                <a:cubicBezTo>
                  <a:pt x="81189" y="18547"/>
                  <a:pt x="73752" y="28339"/>
                  <a:pt x="63049" y="32727"/>
                </a:cubicBezTo>
                <a:cubicBezTo>
                  <a:pt x="53201" y="36794"/>
                  <a:pt x="42014" y="35617"/>
                  <a:pt x="31366" y="36422"/>
                </a:cubicBezTo>
                <a:cubicBezTo>
                  <a:pt x="20714" y="37171"/>
                  <a:pt x="8996" y="40917"/>
                  <a:pt x="4338" y="50709"/>
                </a:cubicBezTo>
                <a:cubicBezTo>
                  <a:pt x="1" y="59914"/>
                  <a:pt x="3537" y="71637"/>
                  <a:pt x="10225" y="79609"/>
                </a:cubicBezTo>
                <a:cubicBezTo>
                  <a:pt x="19430" y="90582"/>
                  <a:pt x="24409" y="104548"/>
                  <a:pt x="20770" y="119160"/>
                </a:cubicBezTo>
                <a:cubicBezTo>
                  <a:pt x="19323" y="124992"/>
                  <a:pt x="16595" y="130720"/>
                  <a:pt x="17345" y="136659"/>
                </a:cubicBezTo>
                <a:cubicBezTo>
                  <a:pt x="18252" y="143457"/>
                  <a:pt x="23767" y="148968"/>
                  <a:pt x="30189" y="151271"/>
                </a:cubicBezTo>
                <a:cubicBezTo>
                  <a:pt x="33271" y="152374"/>
                  <a:pt x="36512" y="152838"/>
                  <a:pt x="39779" y="152838"/>
                </a:cubicBezTo>
                <a:cubicBezTo>
                  <a:pt x="43318" y="152838"/>
                  <a:pt x="46887" y="152294"/>
                  <a:pt x="50312" y="151430"/>
                </a:cubicBezTo>
                <a:cubicBezTo>
                  <a:pt x="57259" y="149716"/>
                  <a:pt x="64784" y="147567"/>
                  <a:pt x="72116" y="147567"/>
                </a:cubicBezTo>
                <a:cubicBezTo>
                  <a:pt x="73708" y="147567"/>
                  <a:pt x="75291" y="147668"/>
                  <a:pt x="76856" y="147897"/>
                </a:cubicBezTo>
                <a:cubicBezTo>
                  <a:pt x="84777" y="149075"/>
                  <a:pt x="91036" y="155231"/>
                  <a:pt x="99334" y="156623"/>
                </a:cubicBezTo>
                <a:cubicBezTo>
                  <a:pt x="101955" y="157053"/>
                  <a:pt x="104623" y="157293"/>
                  <a:pt x="107281" y="157293"/>
                </a:cubicBezTo>
                <a:cubicBezTo>
                  <a:pt x="112219" y="157293"/>
                  <a:pt x="117126" y="156464"/>
                  <a:pt x="121648" y="154482"/>
                </a:cubicBezTo>
                <a:cubicBezTo>
                  <a:pt x="127270" y="151965"/>
                  <a:pt x="133101" y="147790"/>
                  <a:pt x="139365" y="145971"/>
                </a:cubicBezTo>
                <a:cubicBezTo>
                  <a:pt x="142212" y="145190"/>
                  <a:pt x="144975" y="144895"/>
                  <a:pt x="147715" y="144895"/>
                </a:cubicBezTo>
                <a:cubicBezTo>
                  <a:pt x="148733" y="144895"/>
                  <a:pt x="149747" y="144935"/>
                  <a:pt x="150762" y="145007"/>
                </a:cubicBezTo>
                <a:cubicBezTo>
                  <a:pt x="154829" y="145328"/>
                  <a:pt x="158952" y="146133"/>
                  <a:pt x="163127" y="146776"/>
                </a:cubicBezTo>
                <a:cubicBezTo>
                  <a:pt x="165495" y="147147"/>
                  <a:pt x="168164" y="147443"/>
                  <a:pt x="170829" y="147443"/>
                </a:cubicBezTo>
                <a:cubicBezTo>
                  <a:pt x="177374" y="147443"/>
                  <a:pt x="183892" y="145661"/>
                  <a:pt x="185870" y="138855"/>
                </a:cubicBezTo>
                <a:cubicBezTo>
                  <a:pt x="188815" y="128794"/>
                  <a:pt x="184371" y="118570"/>
                  <a:pt x="179876" y="109848"/>
                </a:cubicBezTo>
                <a:cubicBezTo>
                  <a:pt x="176934" y="104175"/>
                  <a:pt x="173561" y="97270"/>
                  <a:pt x="174687" y="90689"/>
                </a:cubicBezTo>
                <a:cubicBezTo>
                  <a:pt x="175864" y="83783"/>
                  <a:pt x="181430" y="77309"/>
                  <a:pt x="184585" y="71208"/>
                </a:cubicBezTo>
                <a:cubicBezTo>
                  <a:pt x="188225" y="64195"/>
                  <a:pt x="191063" y="55740"/>
                  <a:pt x="187903" y="48461"/>
                </a:cubicBezTo>
                <a:cubicBezTo>
                  <a:pt x="184585" y="40810"/>
                  <a:pt x="174738" y="35510"/>
                  <a:pt x="167301" y="32834"/>
                </a:cubicBezTo>
                <a:cubicBezTo>
                  <a:pt x="158738" y="29730"/>
                  <a:pt x="149585" y="27482"/>
                  <a:pt x="142469" y="21595"/>
                </a:cubicBezTo>
                <a:cubicBezTo>
                  <a:pt x="134977" y="15443"/>
                  <a:pt x="130160" y="5703"/>
                  <a:pt x="121434" y="1742"/>
                </a:cubicBezTo>
                <a:cubicBezTo>
                  <a:pt x="118766" y="533"/>
                  <a:pt x="116008" y="0"/>
                  <a:pt x="113237"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21"/>
          <p:cNvSpPr txBox="1"/>
          <p:nvPr/>
        </p:nvSpPr>
        <p:spPr>
          <a:xfrm>
            <a:off x="593908" y="4495590"/>
            <a:ext cx="875700" cy="32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006D77"/>
                </a:solidFill>
                <a:highlight>
                  <a:srgbClr val="EDF9F9"/>
                </a:highlight>
                <a:latin typeface="Lora"/>
                <a:ea typeface="Lora"/>
                <a:cs typeface="Lora"/>
                <a:sym typeface="Lora"/>
              </a:rPr>
              <a:t>Cause</a:t>
            </a:r>
            <a:endParaRPr b="1" sz="1200">
              <a:solidFill>
                <a:srgbClr val="006D77"/>
              </a:solidFill>
              <a:highlight>
                <a:srgbClr val="EDF9F9"/>
              </a:highlight>
              <a:latin typeface="Lora"/>
              <a:ea typeface="Lora"/>
              <a:cs typeface="Lora"/>
              <a:sym typeface="Lora"/>
            </a:endParaRPr>
          </a:p>
          <a:p>
            <a:pPr indent="0" lvl="0" marL="0" rtl="0" algn="ctr">
              <a:spcBef>
                <a:spcPts val="0"/>
              </a:spcBef>
              <a:spcAft>
                <a:spcPts val="0"/>
              </a:spcAft>
              <a:buNone/>
            </a:pPr>
            <a:r>
              <a:t/>
            </a:r>
            <a:endParaRPr b="1" sz="1600">
              <a:solidFill>
                <a:srgbClr val="006D77"/>
              </a:solidFill>
              <a:highlight>
                <a:srgbClr val="EDF9F9"/>
              </a:highlight>
              <a:latin typeface="Lora"/>
              <a:ea typeface="Lora"/>
              <a:cs typeface="Lora"/>
              <a:sym typeface="Lora"/>
            </a:endParaRPr>
          </a:p>
          <a:p>
            <a:pPr indent="0" lvl="0" marL="0" rtl="0" algn="ctr">
              <a:spcBef>
                <a:spcPts val="0"/>
              </a:spcBef>
              <a:spcAft>
                <a:spcPts val="0"/>
              </a:spcAft>
              <a:buNone/>
            </a:pPr>
            <a:r>
              <a:t/>
            </a:r>
            <a:endParaRPr b="1" sz="1600">
              <a:solidFill>
                <a:srgbClr val="006D77"/>
              </a:solidFill>
              <a:highlight>
                <a:srgbClr val="EDF9F9"/>
              </a:highlight>
              <a:latin typeface="Lora"/>
              <a:ea typeface="Lora"/>
              <a:cs typeface="Lora"/>
              <a:sym typeface="Lora"/>
            </a:endParaRPr>
          </a:p>
        </p:txBody>
      </p:sp>
      <p:pic>
        <p:nvPicPr>
          <p:cNvPr id="1776" name="Google Shape;1776;p21"/>
          <p:cNvPicPr preferRelativeResize="0"/>
          <p:nvPr/>
        </p:nvPicPr>
        <p:blipFill>
          <a:blip r:embed="rId5">
            <a:alphaModFix/>
          </a:blip>
          <a:stretch>
            <a:fillRect/>
          </a:stretch>
        </p:blipFill>
        <p:spPr>
          <a:xfrm>
            <a:off x="726750" y="3934263"/>
            <a:ext cx="610051" cy="610051"/>
          </a:xfrm>
          <a:prstGeom prst="rect">
            <a:avLst/>
          </a:prstGeom>
          <a:noFill/>
          <a:ln>
            <a:noFill/>
          </a:ln>
        </p:spPr>
      </p:pic>
      <p:sp>
        <p:nvSpPr>
          <p:cNvPr id="1777" name="Google Shape;1777;p21"/>
          <p:cNvSpPr txBox="1"/>
          <p:nvPr/>
        </p:nvSpPr>
        <p:spPr>
          <a:xfrm>
            <a:off x="180225" y="4735950"/>
            <a:ext cx="1726500" cy="75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solidFill>
                  <a:srgbClr val="6AA84F"/>
                </a:solidFill>
                <a:latin typeface="Mada"/>
                <a:ea typeface="Mada"/>
                <a:cs typeface="Mada"/>
                <a:sym typeface="Mada"/>
              </a:rPr>
              <a:t>Occurs due to trauma (impaction and disimpaction)</a:t>
            </a:r>
            <a:endParaRPr sz="1000">
              <a:solidFill>
                <a:srgbClr val="6AA84F"/>
              </a:solidFill>
              <a:latin typeface="Mada"/>
              <a:ea typeface="Mada"/>
              <a:cs typeface="Mada"/>
              <a:sym typeface="Mada"/>
            </a:endParaRPr>
          </a:p>
        </p:txBody>
      </p:sp>
      <p:sp>
        <p:nvSpPr>
          <p:cNvPr id="1778" name="Google Shape;1778;p21"/>
          <p:cNvSpPr txBox="1"/>
          <p:nvPr/>
        </p:nvSpPr>
        <p:spPr>
          <a:xfrm>
            <a:off x="1997025" y="4735950"/>
            <a:ext cx="1814700" cy="75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solidFill>
                  <a:srgbClr val="6AA84F"/>
                </a:solidFill>
                <a:latin typeface="Mada"/>
                <a:ea typeface="Mada"/>
                <a:cs typeface="Mada"/>
                <a:sym typeface="Mada"/>
              </a:rPr>
              <a:t>Present later after 3-4 months from the injury as irregular, hard, non tender mass of dead or damaged breast tissue. </a:t>
            </a:r>
            <a:endParaRPr sz="1000">
              <a:solidFill>
                <a:srgbClr val="6AA84F"/>
              </a:solidFill>
              <a:latin typeface="Mada"/>
              <a:ea typeface="Mada"/>
              <a:cs typeface="Mada"/>
              <a:sym typeface="Mada"/>
            </a:endParaRPr>
          </a:p>
        </p:txBody>
      </p:sp>
      <p:sp>
        <p:nvSpPr>
          <p:cNvPr id="1779" name="Google Shape;1779;p21"/>
          <p:cNvSpPr txBox="1"/>
          <p:nvPr/>
        </p:nvSpPr>
        <p:spPr>
          <a:xfrm>
            <a:off x="3749625" y="4735950"/>
            <a:ext cx="1814700" cy="75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solidFill>
                  <a:srgbClr val="6AA84F"/>
                </a:solidFill>
                <a:latin typeface="Mada"/>
                <a:ea typeface="Mada"/>
                <a:cs typeface="Mada"/>
                <a:sym typeface="Mada"/>
              </a:rPr>
              <a:t>Trucut biopsy</a:t>
            </a:r>
            <a:endParaRPr sz="1000">
              <a:solidFill>
                <a:srgbClr val="6AA84F"/>
              </a:solidFill>
              <a:latin typeface="Mada"/>
              <a:ea typeface="Mada"/>
              <a:cs typeface="Mada"/>
              <a:sym typeface="Mada"/>
            </a:endParaRPr>
          </a:p>
        </p:txBody>
      </p:sp>
      <p:sp>
        <p:nvSpPr>
          <p:cNvPr id="1780" name="Google Shape;1780;p21"/>
          <p:cNvSpPr txBox="1"/>
          <p:nvPr/>
        </p:nvSpPr>
        <p:spPr>
          <a:xfrm>
            <a:off x="5502225" y="4735950"/>
            <a:ext cx="1814700" cy="75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solidFill>
                  <a:srgbClr val="6AA84F"/>
                </a:solidFill>
                <a:latin typeface="Mada"/>
                <a:ea typeface="Mada"/>
                <a:cs typeface="Mada"/>
                <a:sym typeface="Mada"/>
              </a:rPr>
              <a:t>Reassurance (resolves with time).</a:t>
            </a:r>
            <a:endParaRPr sz="1000">
              <a:solidFill>
                <a:srgbClr val="6AA84F"/>
              </a:solidFill>
              <a:latin typeface="Mada"/>
              <a:ea typeface="Mada"/>
              <a:cs typeface="Mada"/>
              <a:sym typeface="Mada"/>
            </a:endParaRPr>
          </a:p>
        </p:txBody>
      </p:sp>
      <p:pic>
        <p:nvPicPr>
          <p:cNvPr id="1781" name="Google Shape;1781;p21"/>
          <p:cNvPicPr preferRelativeResize="0"/>
          <p:nvPr/>
        </p:nvPicPr>
        <p:blipFill>
          <a:blip r:embed="rId6">
            <a:alphaModFix/>
          </a:blip>
          <a:stretch>
            <a:fillRect/>
          </a:stretch>
        </p:blipFill>
        <p:spPr>
          <a:xfrm>
            <a:off x="2556038" y="3790139"/>
            <a:ext cx="692700" cy="692700"/>
          </a:xfrm>
          <a:prstGeom prst="rect">
            <a:avLst/>
          </a:prstGeom>
          <a:noFill/>
          <a:ln>
            <a:noFill/>
          </a:ln>
        </p:spPr>
      </p:pic>
      <p:sp>
        <p:nvSpPr>
          <p:cNvPr id="1782" name="Google Shape;1782;p21"/>
          <p:cNvSpPr txBox="1"/>
          <p:nvPr/>
        </p:nvSpPr>
        <p:spPr>
          <a:xfrm>
            <a:off x="2886700" y="1959825"/>
            <a:ext cx="1978800" cy="42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100">
                <a:solidFill>
                  <a:srgbClr val="6AA84F"/>
                </a:solidFill>
                <a:latin typeface="Mada"/>
                <a:ea typeface="Mada"/>
                <a:cs typeface="Mada"/>
                <a:sym typeface="Mada"/>
              </a:rPr>
              <a:t>Diagnosed by </a:t>
            </a:r>
            <a:r>
              <a:rPr lang="en-GB" sz="1100">
                <a:solidFill>
                  <a:srgbClr val="1C4588"/>
                </a:solidFill>
                <a:latin typeface="Mada"/>
                <a:ea typeface="Mada"/>
                <a:cs typeface="Mada"/>
                <a:sym typeface="Mada"/>
              </a:rPr>
              <a:t>clinical exam</a:t>
            </a:r>
            <a:r>
              <a:rPr lang="en-GB" sz="1100">
                <a:solidFill>
                  <a:srgbClr val="6AA84F"/>
                </a:solidFill>
                <a:latin typeface="Mada"/>
                <a:ea typeface="Mada"/>
                <a:cs typeface="Mada"/>
                <a:sym typeface="Mada"/>
              </a:rPr>
              <a:t> and US. </a:t>
            </a:r>
            <a:r>
              <a:rPr lang="en-GB" sz="1100">
                <a:solidFill>
                  <a:srgbClr val="1C4588"/>
                </a:solidFill>
                <a:latin typeface="Mada"/>
                <a:ea typeface="Mada"/>
                <a:cs typeface="Mada"/>
                <a:sym typeface="Mada"/>
              </a:rPr>
              <a:t>Biopsy is not required in most of cases.</a:t>
            </a:r>
            <a:endParaRPr sz="1100">
              <a:solidFill>
                <a:srgbClr val="1C4588"/>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t/>
            </a:r>
            <a:endParaRPr sz="1100">
              <a:solidFill>
                <a:srgbClr val="1C4588"/>
              </a:solidFill>
              <a:latin typeface="Mada"/>
              <a:ea typeface="Mada"/>
              <a:cs typeface="Mada"/>
              <a:sym typeface="Mada"/>
            </a:endParaRPr>
          </a:p>
          <a:p>
            <a:pPr indent="0" lvl="0" marL="0" rtl="0" algn="ctr">
              <a:spcBef>
                <a:spcPts val="0"/>
              </a:spcBef>
              <a:spcAft>
                <a:spcPts val="0"/>
              </a:spcAft>
              <a:buNone/>
            </a:pPr>
            <a:r>
              <a:t/>
            </a:r>
            <a:endParaRPr sz="1100">
              <a:solidFill>
                <a:srgbClr val="1C4588"/>
              </a:solidFill>
              <a:latin typeface="Mada"/>
              <a:ea typeface="Mada"/>
              <a:cs typeface="Mada"/>
              <a:sym typeface="Mada"/>
            </a:endParaRPr>
          </a:p>
        </p:txBody>
      </p:sp>
      <p:sp>
        <p:nvSpPr>
          <p:cNvPr id="1783" name="Google Shape;1783;p21"/>
          <p:cNvSpPr txBox="1"/>
          <p:nvPr/>
        </p:nvSpPr>
        <p:spPr>
          <a:xfrm>
            <a:off x="4841300" y="1959825"/>
            <a:ext cx="1726500" cy="42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100">
                <a:solidFill>
                  <a:srgbClr val="6AA84F"/>
                </a:solidFill>
                <a:latin typeface="Mada"/>
                <a:ea typeface="Mada"/>
                <a:cs typeface="Mada"/>
                <a:sym typeface="Mada"/>
              </a:rPr>
              <a:t>S</a:t>
            </a:r>
            <a:r>
              <a:rPr lang="en-GB" sz="1100">
                <a:solidFill>
                  <a:srgbClr val="6AA84F"/>
                </a:solidFill>
                <a:latin typeface="Mada"/>
                <a:ea typeface="Mada"/>
                <a:cs typeface="Mada"/>
                <a:sym typeface="Mada"/>
              </a:rPr>
              <a:t>urgical excision.</a:t>
            </a:r>
            <a:endParaRPr/>
          </a:p>
        </p:txBody>
      </p:sp>
      <p:sp>
        <p:nvSpPr>
          <p:cNvPr id="1784" name="Google Shape;1784;p21"/>
          <p:cNvSpPr/>
          <p:nvPr/>
        </p:nvSpPr>
        <p:spPr>
          <a:xfrm>
            <a:off x="1468763" y="902738"/>
            <a:ext cx="959619" cy="981121"/>
          </a:xfrm>
          <a:custGeom>
            <a:rect b="b" l="l" r="r" t="t"/>
            <a:pathLst>
              <a:path extrusionOk="0" h="157294" w="191064">
                <a:moveTo>
                  <a:pt x="113237" y="0"/>
                </a:moveTo>
                <a:cubicBezTo>
                  <a:pt x="104842" y="0"/>
                  <a:pt x="96326" y="4897"/>
                  <a:pt x="89808" y="10733"/>
                </a:cubicBezTo>
                <a:cubicBezTo>
                  <a:pt x="81189" y="18547"/>
                  <a:pt x="73752" y="28339"/>
                  <a:pt x="63049" y="32727"/>
                </a:cubicBezTo>
                <a:cubicBezTo>
                  <a:pt x="53201" y="36794"/>
                  <a:pt x="42014" y="35617"/>
                  <a:pt x="31366" y="36422"/>
                </a:cubicBezTo>
                <a:cubicBezTo>
                  <a:pt x="20714" y="37171"/>
                  <a:pt x="8996" y="40917"/>
                  <a:pt x="4338" y="50709"/>
                </a:cubicBezTo>
                <a:cubicBezTo>
                  <a:pt x="1" y="59914"/>
                  <a:pt x="3537" y="71637"/>
                  <a:pt x="10225" y="79609"/>
                </a:cubicBezTo>
                <a:cubicBezTo>
                  <a:pt x="19430" y="90582"/>
                  <a:pt x="24409" y="104548"/>
                  <a:pt x="20770" y="119160"/>
                </a:cubicBezTo>
                <a:cubicBezTo>
                  <a:pt x="19323" y="124992"/>
                  <a:pt x="16595" y="130720"/>
                  <a:pt x="17345" y="136659"/>
                </a:cubicBezTo>
                <a:cubicBezTo>
                  <a:pt x="18252" y="143457"/>
                  <a:pt x="23767" y="148968"/>
                  <a:pt x="30189" y="151271"/>
                </a:cubicBezTo>
                <a:cubicBezTo>
                  <a:pt x="33271" y="152374"/>
                  <a:pt x="36512" y="152838"/>
                  <a:pt x="39779" y="152838"/>
                </a:cubicBezTo>
                <a:cubicBezTo>
                  <a:pt x="43318" y="152838"/>
                  <a:pt x="46887" y="152294"/>
                  <a:pt x="50312" y="151430"/>
                </a:cubicBezTo>
                <a:cubicBezTo>
                  <a:pt x="57259" y="149716"/>
                  <a:pt x="64784" y="147567"/>
                  <a:pt x="72116" y="147567"/>
                </a:cubicBezTo>
                <a:cubicBezTo>
                  <a:pt x="73708" y="147567"/>
                  <a:pt x="75291" y="147668"/>
                  <a:pt x="76856" y="147897"/>
                </a:cubicBezTo>
                <a:cubicBezTo>
                  <a:pt x="84777" y="149075"/>
                  <a:pt x="91036" y="155231"/>
                  <a:pt x="99334" y="156623"/>
                </a:cubicBezTo>
                <a:cubicBezTo>
                  <a:pt x="101955" y="157053"/>
                  <a:pt x="104623" y="157293"/>
                  <a:pt x="107281" y="157293"/>
                </a:cubicBezTo>
                <a:cubicBezTo>
                  <a:pt x="112219" y="157293"/>
                  <a:pt x="117126" y="156464"/>
                  <a:pt x="121648" y="154482"/>
                </a:cubicBezTo>
                <a:cubicBezTo>
                  <a:pt x="127270" y="151965"/>
                  <a:pt x="133101" y="147790"/>
                  <a:pt x="139365" y="145971"/>
                </a:cubicBezTo>
                <a:cubicBezTo>
                  <a:pt x="142212" y="145190"/>
                  <a:pt x="144975" y="144895"/>
                  <a:pt x="147715" y="144895"/>
                </a:cubicBezTo>
                <a:cubicBezTo>
                  <a:pt x="148733" y="144895"/>
                  <a:pt x="149747" y="144935"/>
                  <a:pt x="150762" y="145007"/>
                </a:cubicBezTo>
                <a:cubicBezTo>
                  <a:pt x="154829" y="145328"/>
                  <a:pt x="158952" y="146133"/>
                  <a:pt x="163127" y="146776"/>
                </a:cubicBezTo>
                <a:cubicBezTo>
                  <a:pt x="165495" y="147147"/>
                  <a:pt x="168164" y="147443"/>
                  <a:pt x="170829" y="147443"/>
                </a:cubicBezTo>
                <a:cubicBezTo>
                  <a:pt x="177374" y="147443"/>
                  <a:pt x="183892" y="145661"/>
                  <a:pt x="185870" y="138855"/>
                </a:cubicBezTo>
                <a:cubicBezTo>
                  <a:pt x="188815" y="128794"/>
                  <a:pt x="184371" y="118570"/>
                  <a:pt x="179876" y="109848"/>
                </a:cubicBezTo>
                <a:cubicBezTo>
                  <a:pt x="176934" y="104175"/>
                  <a:pt x="173561" y="97270"/>
                  <a:pt x="174687" y="90689"/>
                </a:cubicBezTo>
                <a:cubicBezTo>
                  <a:pt x="175864" y="83783"/>
                  <a:pt x="181430" y="77309"/>
                  <a:pt x="184585" y="71208"/>
                </a:cubicBezTo>
                <a:cubicBezTo>
                  <a:pt x="188225" y="64195"/>
                  <a:pt x="191063" y="55740"/>
                  <a:pt x="187903" y="48461"/>
                </a:cubicBezTo>
                <a:cubicBezTo>
                  <a:pt x="184585" y="40810"/>
                  <a:pt x="174738" y="35510"/>
                  <a:pt x="167301" y="32834"/>
                </a:cubicBezTo>
                <a:cubicBezTo>
                  <a:pt x="158738" y="29730"/>
                  <a:pt x="149585" y="27482"/>
                  <a:pt x="142469" y="21595"/>
                </a:cubicBezTo>
                <a:cubicBezTo>
                  <a:pt x="134977" y="15443"/>
                  <a:pt x="130160" y="5703"/>
                  <a:pt x="121434" y="1742"/>
                </a:cubicBezTo>
                <a:cubicBezTo>
                  <a:pt x="118766" y="533"/>
                  <a:pt x="116008" y="0"/>
                  <a:pt x="113237"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21"/>
          <p:cNvSpPr txBox="1"/>
          <p:nvPr/>
        </p:nvSpPr>
        <p:spPr>
          <a:xfrm>
            <a:off x="1394759" y="1729764"/>
            <a:ext cx="1186500" cy="29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solidFill>
                  <a:srgbClr val="006D77"/>
                </a:solidFill>
                <a:highlight>
                  <a:srgbClr val="EDF9F9"/>
                </a:highlight>
                <a:latin typeface="Lora"/>
                <a:ea typeface="Lora"/>
                <a:cs typeface="Lora"/>
                <a:sym typeface="Lora"/>
              </a:rPr>
              <a:t>Presentation:</a:t>
            </a:r>
            <a:endParaRPr b="1" sz="1100">
              <a:solidFill>
                <a:srgbClr val="006D77"/>
              </a:solidFill>
              <a:highlight>
                <a:srgbClr val="EDF9F9"/>
              </a:highlight>
              <a:latin typeface="Lora"/>
              <a:ea typeface="Lora"/>
              <a:cs typeface="Lora"/>
              <a:sym typeface="Lora"/>
            </a:endParaRPr>
          </a:p>
        </p:txBody>
      </p:sp>
      <p:grpSp>
        <p:nvGrpSpPr>
          <p:cNvPr id="1786" name="Google Shape;1786;p21"/>
          <p:cNvGrpSpPr/>
          <p:nvPr/>
        </p:nvGrpSpPr>
        <p:grpSpPr>
          <a:xfrm>
            <a:off x="3321825" y="918855"/>
            <a:ext cx="1063500" cy="1117737"/>
            <a:chOff x="4186650" y="2128513"/>
            <a:chExt cx="1063500" cy="1117737"/>
          </a:xfrm>
        </p:grpSpPr>
        <p:sp>
          <p:nvSpPr>
            <p:cNvPr id="1787" name="Google Shape;1787;p21"/>
            <p:cNvSpPr/>
            <p:nvPr/>
          </p:nvSpPr>
          <p:spPr>
            <a:xfrm>
              <a:off x="4186650" y="2128513"/>
              <a:ext cx="959619" cy="981121"/>
            </a:xfrm>
            <a:custGeom>
              <a:rect b="b" l="l" r="r" t="t"/>
              <a:pathLst>
                <a:path extrusionOk="0" h="157294" w="191064">
                  <a:moveTo>
                    <a:pt x="113237" y="0"/>
                  </a:moveTo>
                  <a:cubicBezTo>
                    <a:pt x="104842" y="0"/>
                    <a:pt x="96326" y="4897"/>
                    <a:pt x="89808" y="10733"/>
                  </a:cubicBezTo>
                  <a:cubicBezTo>
                    <a:pt x="81189" y="18547"/>
                    <a:pt x="73752" y="28339"/>
                    <a:pt x="63049" y="32727"/>
                  </a:cubicBezTo>
                  <a:cubicBezTo>
                    <a:pt x="53201" y="36794"/>
                    <a:pt x="42014" y="35617"/>
                    <a:pt x="31366" y="36422"/>
                  </a:cubicBezTo>
                  <a:cubicBezTo>
                    <a:pt x="20714" y="37171"/>
                    <a:pt x="8996" y="40917"/>
                    <a:pt x="4338" y="50709"/>
                  </a:cubicBezTo>
                  <a:cubicBezTo>
                    <a:pt x="1" y="59914"/>
                    <a:pt x="3537" y="71637"/>
                    <a:pt x="10225" y="79609"/>
                  </a:cubicBezTo>
                  <a:cubicBezTo>
                    <a:pt x="19430" y="90582"/>
                    <a:pt x="24409" y="104548"/>
                    <a:pt x="20770" y="119160"/>
                  </a:cubicBezTo>
                  <a:cubicBezTo>
                    <a:pt x="19323" y="124992"/>
                    <a:pt x="16595" y="130720"/>
                    <a:pt x="17345" y="136659"/>
                  </a:cubicBezTo>
                  <a:cubicBezTo>
                    <a:pt x="18252" y="143457"/>
                    <a:pt x="23767" y="148968"/>
                    <a:pt x="30189" y="151271"/>
                  </a:cubicBezTo>
                  <a:cubicBezTo>
                    <a:pt x="33271" y="152374"/>
                    <a:pt x="36512" y="152838"/>
                    <a:pt x="39779" y="152838"/>
                  </a:cubicBezTo>
                  <a:cubicBezTo>
                    <a:pt x="43318" y="152838"/>
                    <a:pt x="46887" y="152294"/>
                    <a:pt x="50312" y="151430"/>
                  </a:cubicBezTo>
                  <a:cubicBezTo>
                    <a:pt x="57259" y="149716"/>
                    <a:pt x="64784" y="147567"/>
                    <a:pt x="72116" y="147567"/>
                  </a:cubicBezTo>
                  <a:cubicBezTo>
                    <a:pt x="73708" y="147567"/>
                    <a:pt x="75291" y="147668"/>
                    <a:pt x="76856" y="147897"/>
                  </a:cubicBezTo>
                  <a:cubicBezTo>
                    <a:pt x="84777" y="149075"/>
                    <a:pt x="91036" y="155231"/>
                    <a:pt x="99334" y="156623"/>
                  </a:cubicBezTo>
                  <a:cubicBezTo>
                    <a:pt x="101955" y="157053"/>
                    <a:pt x="104623" y="157293"/>
                    <a:pt x="107281" y="157293"/>
                  </a:cubicBezTo>
                  <a:cubicBezTo>
                    <a:pt x="112219" y="157293"/>
                    <a:pt x="117126" y="156464"/>
                    <a:pt x="121648" y="154482"/>
                  </a:cubicBezTo>
                  <a:cubicBezTo>
                    <a:pt x="127270" y="151965"/>
                    <a:pt x="133101" y="147790"/>
                    <a:pt x="139365" y="145971"/>
                  </a:cubicBezTo>
                  <a:cubicBezTo>
                    <a:pt x="142212" y="145190"/>
                    <a:pt x="144975" y="144895"/>
                    <a:pt x="147715" y="144895"/>
                  </a:cubicBezTo>
                  <a:cubicBezTo>
                    <a:pt x="148733" y="144895"/>
                    <a:pt x="149747" y="144935"/>
                    <a:pt x="150762" y="145007"/>
                  </a:cubicBezTo>
                  <a:cubicBezTo>
                    <a:pt x="154829" y="145328"/>
                    <a:pt x="158952" y="146133"/>
                    <a:pt x="163127" y="146776"/>
                  </a:cubicBezTo>
                  <a:cubicBezTo>
                    <a:pt x="165495" y="147147"/>
                    <a:pt x="168164" y="147443"/>
                    <a:pt x="170829" y="147443"/>
                  </a:cubicBezTo>
                  <a:cubicBezTo>
                    <a:pt x="177374" y="147443"/>
                    <a:pt x="183892" y="145661"/>
                    <a:pt x="185870" y="138855"/>
                  </a:cubicBezTo>
                  <a:cubicBezTo>
                    <a:pt x="188815" y="128794"/>
                    <a:pt x="184371" y="118570"/>
                    <a:pt x="179876" y="109848"/>
                  </a:cubicBezTo>
                  <a:cubicBezTo>
                    <a:pt x="176934" y="104175"/>
                    <a:pt x="173561" y="97270"/>
                    <a:pt x="174687" y="90689"/>
                  </a:cubicBezTo>
                  <a:cubicBezTo>
                    <a:pt x="175864" y="83783"/>
                    <a:pt x="181430" y="77309"/>
                    <a:pt x="184585" y="71208"/>
                  </a:cubicBezTo>
                  <a:cubicBezTo>
                    <a:pt x="188225" y="64195"/>
                    <a:pt x="191063" y="55740"/>
                    <a:pt x="187903" y="48461"/>
                  </a:cubicBezTo>
                  <a:cubicBezTo>
                    <a:pt x="184585" y="40810"/>
                    <a:pt x="174738" y="35510"/>
                    <a:pt x="167301" y="32834"/>
                  </a:cubicBezTo>
                  <a:cubicBezTo>
                    <a:pt x="158738" y="29730"/>
                    <a:pt x="149585" y="27482"/>
                    <a:pt x="142469" y="21595"/>
                  </a:cubicBezTo>
                  <a:cubicBezTo>
                    <a:pt x="134977" y="15443"/>
                    <a:pt x="130160" y="5703"/>
                    <a:pt x="121434" y="1742"/>
                  </a:cubicBezTo>
                  <a:cubicBezTo>
                    <a:pt x="118766" y="533"/>
                    <a:pt x="116008" y="0"/>
                    <a:pt x="113237"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88" name="Google Shape;1788;p21"/>
            <p:cNvPicPr preferRelativeResize="0"/>
            <p:nvPr/>
          </p:nvPicPr>
          <p:blipFill>
            <a:blip r:embed="rId3">
              <a:alphaModFix/>
            </a:blip>
            <a:stretch>
              <a:fillRect/>
            </a:stretch>
          </p:blipFill>
          <p:spPr>
            <a:xfrm>
              <a:off x="4324349" y="2377144"/>
              <a:ext cx="610051" cy="607240"/>
            </a:xfrm>
            <a:prstGeom prst="rect">
              <a:avLst/>
            </a:prstGeom>
            <a:noFill/>
            <a:ln>
              <a:noFill/>
            </a:ln>
          </p:spPr>
        </p:pic>
        <p:sp>
          <p:nvSpPr>
            <p:cNvPr id="1789" name="Google Shape;1789;p21"/>
            <p:cNvSpPr txBox="1"/>
            <p:nvPr/>
          </p:nvSpPr>
          <p:spPr>
            <a:xfrm>
              <a:off x="4186650" y="2924050"/>
              <a:ext cx="1063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solidFill>
                    <a:srgbClr val="006D77"/>
                  </a:solidFill>
                  <a:highlight>
                    <a:srgbClr val="EDF9F9"/>
                  </a:highlight>
                  <a:latin typeface="Lora"/>
                  <a:ea typeface="Lora"/>
                  <a:cs typeface="Lora"/>
                  <a:sym typeface="Lora"/>
                </a:rPr>
                <a:t>Investigation</a:t>
              </a:r>
              <a:endParaRPr b="1" sz="1100">
                <a:solidFill>
                  <a:srgbClr val="006D77"/>
                </a:solidFill>
                <a:highlight>
                  <a:srgbClr val="EDF9F9"/>
                </a:highlight>
                <a:latin typeface="Lora"/>
                <a:ea typeface="Lora"/>
                <a:cs typeface="Lora"/>
                <a:sym typeface="Lora"/>
              </a:endParaRPr>
            </a:p>
            <a:p>
              <a:pPr indent="0" lvl="0" marL="0" rtl="0" algn="ctr">
                <a:spcBef>
                  <a:spcPts val="0"/>
                </a:spcBef>
                <a:spcAft>
                  <a:spcPts val="0"/>
                </a:spcAft>
                <a:buNone/>
              </a:pPr>
              <a:r>
                <a:t/>
              </a:r>
              <a:endParaRPr b="1" sz="1600">
                <a:solidFill>
                  <a:srgbClr val="006D77"/>
                </a:solidFill>
                <a:highlight>
                  <a:srgbClr val="EDF9F9"/>
                </a:highlight>
                <a:latin typeface="Lora"/>
                <a:ea typeface="Lora"/>
                <a:cs typeface="Lora"/>
                <a:sym typeface="Lora"/>
              </a:endParaRPr>
            </a:p>
          </p:txBody>
        </p:sp>
      </p:grpSp>
      <p:sp>
        <p:nvSpPr>
          <p:cNvPr id="1790" name="Google Shape;1790;p21"/>
          <p:cNvSpPr/>
          <p:nvPr/>
        </p:nvSpPr>
        <p:spPr>
          <a:xfrm>
            <a:off x="5143763" y="919238"/>
            <a:ext cx="959619" cy="981121"/>
          </a:xfrm>
          <a:custGeom>
            <a:rect b="b" l="l" r="r" t="t"/>
            <a:pathLst>
              <a:path extrusionOk="0" h="157294" w="191064">
                <a:moveTo>
                  <a:pt x="113237" y="0"/>
                </a:moveTo>
                <a:cubicBezTo>
                  <a:pt x="104842" y="0"/>
                  <a:pt x="96326" y="4897"/>
                  <a:pt x="89808" y="10733"/>
                </a:cubicBezTo>
                <a:cubicBezTo>
                  <a:pt x="81189" y="18547"/>
                  <a:pt x="73752" y="28339"/>
                  <a:pt x="63049" y="32727"/>
                </a:cubicBezTo>
                <a:cubicBezTo>
                  <a:pt x="53201" y="36794"/>
                  <a:pt x="42014" y="35617"/>
                  <a:pt x="31366" y="36422"/>
                </a:cubicBezTo>
                <a:cubicBezTo>
                  <a:pt x="20714" y="37171"/>
                  <a:pt x="8996" y="40917"/>
                  <a:pt x="4338" y="50709"/>
                </a:cubicBezTo>
                <a:cubicBezTo>
                  <a:pt x="1" y="59914"/>
                  <a:pt x="3537" y="71637"/>
                  <a:pt x="10225" y="79609"/>
                </a:cubicBezTo>
                <a:cubicBezTo>
                  <a:pt x="19430" y="90582"/>
                  <a:pt x="24409" y="104548"/>
                  <a:pt x="20770" y="119160"/>
                </a:cubicBezTo>
                <a:cubicBezTo>
                  <a:pt x="19323" y="124992"/>
                  <a:pt x="16595" y="130720"/>
                  <a:pt x="17345" y="136659"/>
                </a:cubicBezTo>
                <a:cubicBezTo>
                  <a:pt x="18252" y="143457"/>
                  <a:pt x="23767" y="148968"/>
                  <a:pt x="30189" y="151271"/>
                </a:cubicBezTo>
                <a:cubicBezTo>
                  <a:pt x="33271" y="152374"/>
                  <a:pt x="36512" y="152838"/>
                  <a:pt x="39779" y="152838"/>
                </a:cubicBezTo>
                <a:cubicBezTo>
                  <a:pt x="43318" y="152838"/>
                  <a:pt x="46887" y="152294"/>
                  <a:pt x="50312" y="151430"/>
                </a:cubicBezTo>
                <a:cubicBezTo>
                  <a:pt x="57259" y="149716"/>
                  <a:pt x="64784" y="147567"/>
                  <a:pt x="72116" y="147567"/>
                </a:cubicBezTo>
                <a:cubicBezTo>
                  <a:pt x="73708" y="147567"/>
                  <a:pt x="75291" y="147668"/>
                  <a:pt x="76856" y="147897"/>
                </a:cubicBezTo>
                <a:cubicBezTo>
                  <a:pt x="84777" y="149075"/>
                  <a:pt x="91036" y="155231"/>
                  <a:pt x="99334" y="156623"/>
                </a:cubicBezTo>
                <a:cubicBezTo>
                  <a:pt x="101955" y="157053"/>
                  <a:pt x="104623" y="157293"/>
                  <a:pt x="107281" y="157293"/>
                </a:cubicBezTo>
                <a:cubicBezTo>
                  <a:pt x="112219" y="157293"/>
                  <a:pt x="117126" y="156464"/>
                  <a:pt x="121648" y="154482"/>
                </a:cubicBezTo>
                <a:cubicBezTo>
                  <a:pt x="127270" y="151965"/>
                  <a:pt x="133101" y="147790"/>
                  <a:pt x="139365" y="145971"/>
                </a:cubicBezTo>
                <a:cubicBezTo>
                  <a:pt x="142212" y="145190"/>
                  <a:pt x="144975" y="144895"/>
                  <a:pt x="147715" y="144895"/>
                </a:cubicBezTo>
                <a:cubicBezTo>
                  <a:pt x="148733" y="144895"/>
                  <a:pt x="149747" y="144935"/>
                  <a:pt x="150762" y="145007"/>
                </a:cubicBezTo>
                <a:cubicBezTo>
                  <a:pt x="154829" y="145328"/>
                  <a:pt x="158952" y="146133"/>
                  <a:pt x="163127" y="146776"/>
                </a:cubicBezTo>
                <a:cubicBezTo>
                  <a:pt x="165495" y="147147"/>
                  <a:pt x="168164" y="147443"/>
                  <a:pt x="170829" y="147443"/>
                </a:cubicBezTo>
                <a:cubicBezTo>
                  <a:pt x="177374" y="147443"/>
                  <a:pt x="183892" y="145661"/>
                  <a:pt x="185870" y="138855"/>
                </a:cubicBezTo>
                <a:cubicBezTo>
                  <a:pt x="188815" y="128794"/>
                  <a:pt x="184371" y="118570"/>
                  <a:pt x="179876" y="109848"/>
                </a:cubicBezTo>
                <a:cubicBezTo>
                  <a:pt x="176934" y="104175"/>
                  <a:pt x="173561" y="97270"/>
                  <a:pt x="174687" y="90689"/>
                </a:cubicBezTo>
                <a:cubicBezTo>
                  <a:pt x="175864" y="83783"/>
                  <a:pt x="181430" y="77309"/>
                  <a:pt x="184585" y="71208"/>
                </a:cubicBezTo>
                <a:cubicBezTo>
                  <a:pt x="188225" y="64195"/>
                  <a:pt x="191063" y="55740"/>
                  <a:pt x="187903" y="48461"/>
                </a:cubicBezTo>
                <a:cubicBezTo>
                  <a:pt x="184585" y="40810"/>
                  <a:pt x="174738" y="35510"/>
                  <a:pt x="167301" y="32834"/>
                </a:cubicBezTo>
                <a:cubicBezTo>
                  <a:pt x="158738" y="29730"/>
                  <a:pt x="149585" y="27482"/>
                  <a:pt x="142469" y="21595"/>
                </a:cubicBezTo>
                <a:cubicBezTo>
                  <a:pt x="134977" y="15443"/>
                  <a:pt x="130160" y="5703"/>
                  <a:pt x="121434" y="1742"/>
                </a:cubicBezTo>
                <a:cubicBezTo>
                  <a:pt x="118766" y="533"/>
                  <a:pt x="116008" y="0"/>
                  <a:pt x="113237"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91" name="Google Shape;1791;p21"/>
          <p:cNvPicPr preferRelativeResize="0"/>
          <p:nvPr/>
        </p:nvPicPr>
        <p:blipFill>
          <a:blip r:embed="rId4">
            <a:alphaModFix/>
          </a:blip>
          <a:stretch>
            <a:fillRect/>
          </a:stretch>
        </p:blipFill>
        <p:spPr>
          <a:xfrm>
            <a:off x="5343144" y="1188625"/>
            <a:ext cx="507318" cy="534175"/>
          </a:xfrm>
          <a:prstGeom prst="rect">
            <a:avLst/>
          </a:prstGeom>
          <a:noFill/>
          <a:ln>
            <a:noFill/>
          </a:ln>
        </p:spPr>
      </p:pic>
      <p:sp>
        <p:nvSpPr>
          <p:cNvPr id="1792" name="Google Shape;1792;p21"/>
          <p:cNvSpPr txBox="1"/>
          <p:nvPr/>
        </p:nvSpPr>
        <p:spPr>
          <a:xfrm>
            <a:off x="5202575" y="1683263"/>
            <a:ext cx="9939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solidFill>
                  <a:srgbClr val="006D77"/>
                </a:solidFill>
                <a:highlight>
                  <a:srgbClr val="EDF9F9"/>
                </a:highlight>
                <a:latin typeface="Lora"/>
                <a:ea typeface="Lora"/>
                <a:cs typeface="Lora"/>
                <a:sym typeface="Lora"/>
              </a:rPr>
              <a:t>Treatment </a:t>
            </a:r>
            <a:endParaRPr b="1" sz="1100">
              <a:solidFill>
                <a:srgbClr val="006D77"/>
              </a:solidFill>
              <a:highlight>
                <a:srgbClr val="EDF9F9"/>
              </a:highlight>
              <a:latin typeface="Lora"/>
              <a:ea typeface="Lora"/>
              <a:cs typeface="Lora"/>
              <a:sym typeface="Lora"/>
            </a:endParaRPr>
          </a:p>
          <a:p>
            <a:pPr indent="0" lvl="0" marL="0" rtl="0" algn="ctr">
              <a:spcBef>
                <a:spcPts val="0"/>
              </a:spcBef>
              <a:spcAft>
                <a:spcPts val="0"/>
              </a:spcAft>
              <a:buNone/>
            </a:pPr>
            <a:r>
              <a:t/>
            </a:r>
            <a:endParaRPr b="1" sz="1600">
              <a:solidFill>
                <a:srgbClr val="006D77"/>
              </a:solidFill>
              <a:highlight>
                <a:srgbClr val="EDF9F9"/>
              </a:highlight>
              <a:latin typeface="Lora"/>
              <a:ea typeface="Lora"/>
              <a:cs typeface="Lora"/>
              <a:sym typeface="Lora"/>
            </a:endParaRPr>
          </a:p>
        </p:txBody>
      </p:sp>
      <p:pic>
        <p:nvPicPr>
          <p:cNvPr id="1793" name="Google Shape;1793;p21"/>
          <p:cNvPicPr preferRelativeResize="0"/>
          <p:nvPr/>
        </p:nvPicPr>
        <p:blipFill>
          <a:blip r:embed="rId6">
            <a:alphaModFix/>
          </a:blip>
          <a:stretch>
            <a:fillRect/>
          </a:stretch>
        </p:blipFill>
        <p:spPr>
          <a:xfrm>
            <a:off x="1641650" y="1063452"/>
            <a:ext cx="692700" cy="692700"/>
          </a:xfrm>
          <a:prstGeom prst="rect">
            <a:avLst/>
          </a:prstGeom>
          <a:noFill/>
          <a:ln>
            <a:noFill/>
          </a:ln>
        </p:spPr>
      </p:pic>
      <p:sp>
        <p:nvSpPr>
          <p:cNvPr id="1794" name="Google Shape;1794;p21"/>
          <p:cNvSpPr/>
          <p:nvPr/>
        </p:nvSpPr>
        <p:spPr>
          <a:xfrm>
            <a:off x="948500" y="350638"/>
            <a:ext cx="3254792" cy="468691"/>
          </a:xfrm>
          <a:custGeom>
            <a:rect b="b" l="l" r="r" t="t"/>
            <a:pathLst>
              <a:path extrusionOk="0" h="15999" w="42683">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21"/>
          <p:cNvSpPr txBox="1"/>
          <p:nvPr/>
        </p:nvSpPr>
        <p:spPr>
          <a:xfrm>
            <a:off x="997050" y="368863"/>
            <a:ext cx="2821800" cy="39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E29578"/>
                </a:solidFill>
                <a:latin typeface="Lora"/>
                <a:ea typeface="Lora"/>
                <a:cs typeface="Lora"/>
                <a:sym typeface="Lora"/>
              </a:rPr>
              <a:t>Lipoma</a:t>
            </a:r>
            <a:r>
              <a:rPr b="1" lang="en-GB" sz="1600">
                <a:solidFill>
                  <a:srgbClr val="E29578"/>
                </a:solidFill>
                <a:latin typeface="Lora"/>
                <a:ea typeface="Lora"/>
                <a:cs typeface="Lora"/>
                <a:sym typeface="Lora"/>
              </a:rPr>
              <a:t> </a:t>
            </a:r>
            <a:endParaRPr b="1" sz="1600">
              <a:solidFill>
                <a:srgbClr val="E29578"/>
              </a:solidFill>
              <a:latin typeface="Lora"/>
              <a:ea typeface="Lora"/>
              <a:cs typeface="Lora"/>
              <a:sym typeface="Lora"/>
            </a:endParaRPr>
          </a:p>
        </p:txBody>
      </p:sp>
      <p:sp>
        <p:nvSpPr>
          <p:cNvPr id="1796" name="Google Shape;1796;p21"/>
          <p:cNvSpPr/>
          <p:nvPr/>
        </p:nvSpPr>
        <p:spPr>
          <a:xfrm>
            <a:off x="948500" y="3017638"/>
            <a:ext cx="3254792" cy="468691"/>
          </a:xfrm>
          <a:custGeom>
            <a:rect b="b" l="l" r="r" t="t"/>
            <a:pathLst>
              <a:path extrusionOk="0" h="15999" w="42683">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7" name="Google Shape;1797;p21"/>
          <p:cNvSpPr txBox="1"/>
          <p:nvPr/>
        </p:nvSpPr>
        <p:spPr>
          <a:xfrm>
            <a:off x="1073250" y="3035863"/>
            <a:ext cx="2821800" cy="39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E29578"/>
                </a:solidFill>
                <a:latin typeface="Lora"/>
                <a:ea typeface="Lora"/>
                <a:cs typeface="Lora"/>
                <a:sym typeface="Lora"/>
              </a:rPr>
              <a:t>Fat Necrosis</a:t>
            </a:r>
            <a:endParaRPr b="1" sz="1600">
              <a:solidFill>
                <a:srgbClr val="E29578"/>
              </a:solidFill>
              <a:latin typeface="Lora"/>
              <a:ea typeface="Lora"/>
              <a:cs typeface="Lora"/>
              <a:sym typeface="Lora"/>
            </a:endParaRPr>
          </a:p>
        </p:txBody>
      </p:sp>
      <p:sp>
        <p:nvSpPr>
          <p:cNvPr id="1798" name="Google Shape;1798;p21"/>
          <p:cNvSpPr txBox="1"/>
          <p:nvPr/>
        </p:nvSpPr>
        <p:spPr>
          <a:xfrm>
            <a:off x="135675" y="6111150"/>
            <a:ext cx="7318200" cy="3882000"/>
          </a:xfrm>
          <a:prstGeom prst="rect">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solidFill>
                <a:srgbClr val="6AA84F"/>
              </a:solidFill>
              <a:latin typeface="Mada"/>
              <a:ea typeface="Mada"/>
              <a:cs typeface="Mada"/>
              <a:sym typeface="Mada"/>
            </a:endParaRPr>
          </a:p>
        </p:txBody>
      </p:sp>
      <p:sp>
        <p:nvSpPr>
          <p:cNvPr id="1799" name="Google Shape;1799;p21"/>
          <p:cNvSpPr/>
          <p:nvPr/>
        </p:nvSpPr>
        <p:spPr>
          <a:xfrm>
            <a:off x="948500" y="5837038"/>
            <a:ext cx="3254792" cy="468691"/>
          </a:xfrm>
          <a:custGeom>
            <a:rect b="b" l="l" r="r" t="t"/>
            <a:pathLst>
              <a:path extrusionOk="0" h="15999" w="42683">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0" name="Google Shape;1800;p21"/>
          <p:cNvSpPr txBox="1"/>
          <p:nvPr/>
        </p:nvSpPr>
        <p:spPr>
          <a:xfrm>
            <a:off x="1073250" y="5855263"/>
            <a:ext cx="2821800" cy="39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E29578"/>
                </a:solidFill>
                <a:latin typeface="Lora"/>
                <a:ea typeface="Lora"/>
                <a:cs typeface="Lora"/>
                <a:sym typeface="Lora"/>
              </a:rPr>
              <a:t>Breast Cysts </a:t>
            </a:r>
            <a:endParaRPr b="1" sz="1600">
              <a:solidFill>
                <a:srgbClr val="E29578"/>
              </a:solidFill>
              <a:latin typeface="Lora"/>
              <a:ea typeface="Lora"/>
              <a:cs typeface="Lora"/>
              <a:sym typeface="Lora"/>
            </a:endParaRPr>
          </a:p>
        </p:txBody>
      </p:sp>
      <p:graphicFrame>
        <p:nvGraphicFramePr>
          <p:cNvPr id="1801" name="Google Shape;1801;p21"/>
          <p:cNvGraphicFramePr/>
          <p:nvPr/>
        </p:nvGraphicFramePr>
        <p:xfrm>
          <a:off x="311913" y="6545293"/>
          <a:ext cx="3000000" cy="3000000"/>
        </p:xfrm>
        <a:graphic>
          <a:graphicData uri="http://schemas.openxmlformats.org/drawingml/2006/table">
            <a:tbl>
              <a:tblPr>
                <a:noFill/>
                <a:tableStyleId>{52AC2C25-D503-46F8-A646-9AC5C83BE579}</a:tableStyleId>
              </a:tblPr>
              <a:tblGrid>
                <a:gridCol w="3552025"/>
                <a:gridCol w="3413650"/>
              </a:tblGrid>
              <a:tr h="387150">
                <a:tc>
                  <a:txBody>
                    <a:bodyPr/>
                    <a:lstStyle/>
                    <a:p>
                      <a:pPr indent="0" lvl="0" marL="0" rtl="0" algn="ctr">
                        <a:spcBef>
                          <a:spcPts val="0"/>
                        </a:spcBef>
                        <a:spcAft>
                          <a:spcPts val="0"/>
                        </a:spcAft>
                        <a:buNone/>
                      </a:pPr>
                      <a:r>
                        <a:rPr b="1" lang="en-GB" sz="1100">
                          <a:solidFill>
                            <a:srgbClr val="006D77"/>
                          </a:solidFill>
                          <a:latin typeface="Lora"/>
                          <a:ea typeface="Lora"/>
                          <a:cs typeface="Lora"/>
                          <a:sym typeface="Lora"/>
                        </a:rPr>
                        <a:t>Simple</a:t>
                      </a:r>
                      <a:endParaRPr b="1" sz="1100">
                        <a:solidFill>
                          <a:srgbClr val="006D77"/>
                        </a:solidFill>
                        <a:latin typeface="Lora"/>
                        <a:ea typeface="Lora"/>
                        <a:cs typeface="Lora"/>
                        <a:sym typeface="Lora"/>
                      </a:endParaRPr>
                    </a:p>
                  </a:txBody>
                  <a:tcPr marT="91425" marB="91425" marR="91425" marL="91425">
                    <a:lnL cap="flat" cmpd="sng" w="9525">
                      <a:solidFill>
                        <a:srgbClr val="B7B7B7">
                          <a:alpha val="0"/>
                        </a:srgbClr>
                      </a:solidFill>
                      <a:prstDash val="solid"/>
                      <a:round/>
                      <a:headEnd len="sm" w="sm" type="none"/>
                      <a:tailEnd len="sm" w="sm" type="none"/>
                    </a:lnL>
                    <a:lnR cap="flat" cmpd="sng" w="19050">
                      <a:solidFill>
                        <a:srgbClr val="ABE5D9"/>
                      </a:solidFill>
                      <a:prstDash val="dash"/>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rgbClr val="EDF6F9"/>
                    </a:solidFill>
                  </a:tcPr>
                </a:tc>
                <a:tc>
                  <a:txBody>
                    <a:bodyPr/>
                    <a:lstStyle/>
                    <a:p>
                      <a:pPr indent="0" lvl="0" marL="0" rtl="0" algn="ctr">
                        <a:spcBef>
                          <a:spcPts val="0"/>
                        </a:spcBef>
                        <a:spcAft>
                          <a:spcPts val="0"/>
                        </a:spcAft>
                        <a:buNone/>
                      </a:pPr>
                      <a:r>
                        <a:rPr b="1" lang="en-GB" sz="1100">
                          <a:solidFill>
                            <a:srgbClr val="006D77"/>
                          </a:solidFill>
                          <a:latin typeface="Lora"/>
                          <a:ea typeface="Lora"/>
                          <a:cs typeface="Lora"/>
                          <a:sym typeface="Lora"/>
                        </a:rPr>
                        <a:t>Complicated / Complex</a:t>
                      </a:r>
                      <a:endParaRPr b="1" sz="1100">
                        <a:solidFill>
                          <a:srgbClr val="006D77"/>
                        </a:solidFill>
                        <a:latin typeface="Lora"/>
                        <a:ea typeface="Lora"/>
                        <a:cs typeface="Lora"/>
                        <a:sym typeface="Lora"/>
                      </a:endParaRPr>
                    </a:p>
                  </a:txBody>
                  <a:tcPr marT="91425" marB="91425" marR="91425" marL="91425">
                    <a:lnL cap="flat" cmpd="sng" w="19050">
                      <a:solidFill>
                        <a:srgbClr val="ABE5D9"/>
                      </a:solidFill>
                      <a:prstDash val="dash"/>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rgbClr val="EDF6F9"/>
                    </a:solidFill>
                  </a:tcPr>
                </a:tc>
              </a:tr>
              <a:tr h="2864225">
                <a:tc>
                  <a:txBody>
                    <a:bodyPr/>
                    <a:lstStyle/>
                    <a:p>
                      <a:pPr indent="-292100" lvl="0" marL="4572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Cyst filled with </a:t>
                      </a:r>
                      <a:r>
                        <a:rPr b="1" lang="en-GB" sz="1000">
                          <a:solidFill>
                            <a:srgbClr val="6AA84F"/>
                          </a:solidFill>
                          <a:latin typeface="Mada"/>
                          <a:ea typeface="Mada"/>
                          <a:cs typeface="Mada"/>
                          <a:sym typeface="Mada"/>
                        </a:rPr>
                        <a:t>clear fluid. </a:t>
                      </a:r>
                      <a:endParaRPr b="1" sz="1000">
                        <a:solidFill>
                          <a:srgbClr val="6AA84F"/>
                        </a:solidFill>
                        <a:latin typeface="Mada"/>
                        <a:ea typeface="Mada"/>
                        <a:cs typeface="Mada"/>
                        <a:sym typeface="Mada"/>
                      </a:endParaRPr>
                    </a:p>
                    <a:p>
                      <a:pPr indent="-292100" lvl="0" marL="4572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Presentation: </a:t>
                      </a:r>
                      <a:r>
                        <a:rPr lang="en-GB" sz="1000">
                          <a:solidFill>
                            <a:srgbClr val="FF0000"/>
                          </a:solidFill>
                          <a:latin typeface="Mada"/>
                          <a:ea typeface="Mada"/>
                          <a:cs typeface="Mada"/>
                          <a:sym typeface="Mada"/>
                        </a:rPr>
                        <a:t>localized</a:t>
                      </a:r>
                      <a:r>
                        <a:rPr lang="en-GB" sz="1000">
                          <a:solidFill>
                            <a:srgbClr val="6AA84F"/>
                          </a:solidFill>
                          <a:latin typeface="Mada"/>
                          <a:ea typeface="Mada"/>
                          <a:cs typeface="Mada"/>
                          <a:sym typeface="Mada"/>
                        </a:rPr>
                        <a:t> painful single mass. </a:t>
                      </a:r>
                      <a:endParaRPr sz="1000">
                        <a:solidFill>
                          <a:srgbClr val="6AA84F"/>
                        </a:solidFill>
                        <a:latin typeface="Mada"/>
                        <a:ea typeface="Mada"/>
                        <a:cs typeface="Mada"/>
                        <a:sym typeface="Mada"/>
                      </a:endParaRPr>
                    </a:p>
                    <a:p>
                      <a:pPr indent="-292100" lvl="0" marL="4572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Diagnosis:</a:t>
                      </a:r>
                      <a:endParaRPr sz="1000">
                        <a:solidFill>
                          <a:srgbClr val="6AA84F"/>
                        </a:solidFill>
                        <a:latin typeface="Mada"/>
                        <a:ea typeface="Mada"/>
                        <a:cs typeface="Mada"/>
                        <a:sym typeface="Mada"/>
                      </a:endParaRPr>
                    </a:p>
                    <a:p>
                      <a:pPr indent="-292100" lvl="1" marL="9144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US → well circumscribed simple cyst filled with fluid lined with single layer of epithelium.</a:t>
                      </a:r>
                      <a:endParaRPr sz="1000">
                        <a:solidFill>
                          <a:srgbClr val="6AA84F"/>
                        </a:solidFill>
                        <a:latin typeface="Mada"/>
                        <a:ea typeface="Mada"/>
                        <a:cs typeface="Mada"/>
                        <a:sym typeface="Mada"/>
                      </a:endParaRPr>
                    </a:p>
                    <a:p>
                      <a:pPr indent="-292100" lvl="1" marL="9144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Aspiration (diagnostic and therapeutic) then send it for </a:t>
                      </a:r>
                      <a:r>
                        <a:rPr b="1" lang="en-GB" sz="1000">
                          <a:solidFill>
                            <a:srgbClr val="6AA84F"/>
                          </a:solidFill>
                          <a:latin typeface="Mada"/>
                          <a:ea typeface="Mada"/>
                          <a:cs typeface="Mada"/>
                          <a:sym typeface="Mada"/>
                        </a:rPr>
                        <a:t>cytology</a:t>
                      </a:r>
                      <a:r>
                        <a:rPr lang="en-GB" sz="1000">
                          <a:solidFill>
                            <a:srgbClr val="6AA84F"/>
                          </a:solidFill>
                          <a:latin typeface="Mada"/>
                          <a:ea typeface="Mada"/>
                          <a:cs typeface="Mada"/>
                          <a:sym typeface="Mada"/>
                        </a:rPr>
                        <a:t>. Blood could be malignant of traumatic. </a:t>
                      </a:r>
                      <a:endParaRPr sz="1000">
                        <a:solidFill>
                          <a:srgbClr val="6AA84F"/>
                        </a:solidFill>
                        <a:latin typeface="Mada"/>
                        <a:ea typeface="Mada"/>
                        <a:cs typeface="Mada"/>
                        <a:sym typeface="Mada"/>
                      </a:endParaRPr>
                    </a:p>
                    <a:p>
                      <a:pPr indent="-292100" lvl="1" marL="9144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Repeat US after 6 weeks: if the cyst refilled, aspirate it for the second time and send it for cytology (if it’s benign → follow up in 6 weeks)</a:t>
                      </a:r>
                      <a:endParaRPr sz="1000">
                        <a:solidFill>
                          <a:srgbClr val="6AA84F"/>
                        </a:solidFill>
                        <a:latin typeface="Mada"/>
                        <a:ea typeface="Mada"/>
                        <a:cs typeface="Mada"/>
                        <a:sym typeface="Mada"/>
                      </a:endParaRPr>
                    </a:p>
                    <a:p>
                      <a:pPr indent="-292100" lvl="1" marL="9144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If it refills for the third time it needs to be excised, because the epithelial lining can have malignant potential.</a:t>
                      </a:r>
                      <a:endParaRPr sz="1000">
                        <a:solidFill>
                          <a:srgbClr val="6AA84F"/>
                        </a:solidFill>
                        <a:latin typeface="Mada"/>
                        <a:ea typeface="Mada"/>
                        <a:cs typeface="Mada"/>
                        <a:sym typeface="Mada"/>
                      </a:endParaRPr>
                    </a:p>
                  </a:txBody>
                  <a:tcPr marT="91425" marB="91425" marR="91425" marL="91425">
                    <a:lnL cap="flat" cmpd="sng" w="9525">
                      <a:solidFill>
                        <a:srgbClr val="B7B7B7">
                          <a:alpha val="0"/>
                        </a:srgbClr>
                      </a:solidFill>
                      <a:prstDash val="solid"/>
                      <a:round/>
                      <a:headEnd len="sm" w="sm" type="none"/>
                      <a:tailEnd len="sm" w="sm" type="none"/>
                    </a:lnL>
                    <a:lnR cap="flat" cmpd="sng" w="19050">
                      <a:solidFill>
                        <a:srgbClr val="ABE5D9"/>
                      </a:solidFill>
                      <a:prstDash val="dash"/>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292100" lvl="0" marL="4572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Complicated cyst: cyst with </a:t>
                      </a:r>
                      <a:r>
                        <a:rPr b="1" lang="en-GB" sz="1000">
                          <a:solidFill>
                            <a:srgbClr val="6AA84F"/>
                          </a:solidFill>
                          <a:latin typeface="Mada"/>
                          <a:ea typeface="Mada"/>
                          <a:cs typeface="Mada"/>
                          <a:sym typeface="Mada"/>
                        </a:rPr>
                        <a:t>turbid fluid</a:t>
                      </a:r>
                      <a:r>
                        <a:rPr lang="en-GB" sz="1000">
                          <a:solidFill>
                            <a:srgbClr val="6AA84F"/>
                          </a:solidFill>
                          <a:latin typeface="Mada"/>
                          <a:ea typeface="Mada"/>
                          <a:cs typeface="Mada"/>
                          <a:sym typeface="Mada"/>
                        </a:rPr>
                        <a:t> </a:t>
                      </a:r>
                      <a:endParaRPr sz="1000">
                        <a:solidFill>
                          <a:srgbClr val="6AA84F"/>
                        </a:solidFill>
                        <a:latin typeface="Mada"/>
                        <a:ea typeface="Mada"/>
                        <a:cs typeface="Mada"/>
                        <a:sym typeface="Mada"/>
                      </a:endParaRPr>
                    </a:p>
                    <a:p>
                      <a:pPr indent="-292100" lvl="0" marL="4572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Complex cyst: cyst with </a:t>
                      </a:r>
                      <a:r>
                        <a:rPr b="1" lang="en-GB" sz="1000">
                          <a:solidFill>
                            <a:srgbClr val="6AA84F"/>
                          </a:solidFill>
                          <a:latin typeface="Mada"/>
                          <a:ea typeface="Mada"/>
                          <a:cs typeface="Mada"/>
                          <a:sym typeface="Mada"/>
                        </a:rPr>
                        <a:t>solid component or septation </a:t>
                      </a:r>
                      <a:endParaRPr b="1" sz="1000">
                        <a:solidFill>
                          <a:srgbClr val="6AA84F"/>
                        </a:solidFill>
                        <a:latin typeface="Mada"/>
                        <a:ea typeface="Mada"/>
                        <a:cs typeface="Mada"/>
                        <a:sym typeface="Mada"/>
                      </a:endParaRPr>
                    </a:p>
                    <a:p>
                      <a:pPr indent="-292100" lvl="0" marL="4572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Diagnosis:</a:t>
                      </a:r>
                      <a:endParaRPr sz="1000">
                        <a:solidFill>
                          <a:srgbClr val="6AA84F"/>
                        </a:solidFill>
                        <a:latin typeface="Mada"/>
                        <a:ea typeface="Mada"/>
                        <a:cs typeface="Mada"/>
                        <a:sym typeface="Mada"/>
                      </a:endParaRPr>
                    </a:p>
                    <a:p>
                      <a:pPr indent="-292100" lvl="1" marL="9144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Trucut biopsy is needed from inside the cyst if it’s benign just asprate it. </a:t>
                      </a:r>
                      <a:endParaRPr sz="1000">
                        <a:solidFill>
                          <a:srgbClr val="6AA84F"/>
                        </a:solidFill>
                        <a:latin typeface="Mada"/>
                        <a:ea typeface="Mada"/>
                        <a:cs typeface="Mada"/>
                        <a:sym typeface="Mada"/>
                      </a:endParaRPr>
                    </a:p>
                    <a:p>
                      <a:pPr indent="-292100" lvl="1" marL="9144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If there is atypia then excise it.</a:t>
                      </a:r>
                      <a:endParaRPr sz="1000">
                        <a:solidFill>
                          <a:srgbClr val="6AA84F"/>
                        </a:solidFill>
                        <a:latin typeface="Mada"/>
                        <a:ea typeface="Mada"/>
                        <a:cs typeface="Mada"/>
                        <a:sym typeface="Mada"/>
                      </a:endParaRPr>
                    </a:p>
                  </a:txBody>
                  <a:tcPr marT="91425" marB="91425" marR="91425" marL="91425">
                    <a:lnL cap="flat" cmpd="sng" w="19050">
                      <a:solidFill>
                        <a:srgbClr val="ABE5D9"/>
                      </a:solidFill>
                      <a:prstDash val="dash"/>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bl>
          </a:graphicData>
        </a:graphic>
      </p:graphicFrame>
      <p:sp>
        <p:nvSpPr>
          <p:cNvPr id="1802" name="Google Shape;1802;p21"/>
          <p:cNvSpPr/>
          <p:nvPr/>
        </p:nvSpPr>
        <p:spPr>
          <a:xfrm>
            <a:off x="5455600" y="4802050"/>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21"/>
          <p:cNvSpPr/>
          <p:nvPr/>
        </p:nvSpPr>
        <p:spPr>
          <a:xfrm>
            <a:off x="948500" y="7783325"/>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4" name="Google Shape;1804;p21"/>
          <p:cNvSpPr/>
          <p:nvPr/>
        </p:nvSpPr>
        <p:spPr>
          <a:xfrm>
            <a:off x="4035475" y="7461350"/>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